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4.xml" ContentType="application/vnd.openxmlformats-officedocument.theme+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theme/theme5.xml" ContentType="application/vnd.openxmlformats-officedocument.theme+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8.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heme/themeOverride2.xml" ContentType="application/vnd.openxmlformats-officedocument.themeOverr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heme/themeOverride3.xml" ContentType="application/vnd.openxmlformats-officedocument.themeOverr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heme/themeOverride4.xml" ContentType="application/vnd.openxmlformats-officedocument.themeOverride+xml"/>
  <Override PartName="/ppt/notesSlides/notesSlide13.xml" ContentType="application/vnd.openxmlformats-officedocument.presentationml.notesSlide+xml"/>
  <Override PartName="/ppt/theme/themeOverride5.xml" ContentType="application/vnd.openxmlformats-officedocument.themeOverr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5" r:id="rId3"/>
    <p:sldMasterId id="2147483719" r:id="rId4"/>
    <p:sldMasterId id="2147483735" r:id="rId5"/>
    <p:sldMasterId id="2147483761" r:id="rId6"/>
  </p:sldMasterIdLst>
  <p:notesMasterIdLst>
    <p:notesMasterId r:id="rId23"/>
  </p:notesMasterIdLst>
  <p:sldIdLst>
    <p:sldId id="272" r:id="rId7"/>
    <p:sldId id="257" r:id="rId8"/>
    <p:sldId id="277" r:id="rId9"/>
    <p:sldId id="276" r:id="rId10"/>
    <p:sldId id="271" r:id="rId11"/>
    <p:sldId id="275" r:id="rId12"/>
    <p:sldId id="279" r:id="rId13"/>
    <p:sldId id="278" r:id="rId14"/>
    <p:sldId id="262" r:id="rId15"/>
    <p:sldId id="280" r:id="rId16"/>
    <p:sldId id="263" r:id="rId17"/>
    <p:sldId id="281" r:id="rId18"/>
    <p:sldId id="264" r:id="rId19"/>
    <p:sldId id="282" r:id="rId20"/>
    <p:sldId id="283" r:id="rId21"/>
    <p:sldId id="284"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2050"/>
    <a:srgbClr val="005EA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92" autoAdjust="0"/>
    <p:restoredTop sz="87124" autoAdjust="0"/>
  </p:normalViewPr>
  <p:slideViewPr>
    <p:cSldViewPr snapToGrid="0">
      <p:cViewPr varScale="1">
        <p:scale>
          <a:sx n="83" d="100"/>
          <a:sy n="83" d="100"/>
        </p:scale>
        <p:origin x="352" y="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theme" Target="theme/theme1.xml"/><Relationship Id="rId3" Type="http://schemas.openxmlformats.org/officeDocument/2006/relationships/slideMaster" Target="slideMasters/slideMaster3.xml"/><Relationship Id="rId21" Type="http://schemas.openxmlformats.org/officeDocument/2006/relationships/slide" Target="slides/slide15.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presProps" Target="presProps.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notesMaster" Target="notesMasters/notesMaster1.xml"/><Relationship Id="rId10" Type="http://schemas.openxmlformats.org/officeDocument/2006/relationships/slide" Target="slides/slide4.xml"/><Relationship Id="rId19" Type="http://schemas.openxmlformats.org/officeDocument/2006/relationships/slide" Target="slides/slide13.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7.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7.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3C33EEE-855A-4802-94EC-BC982B850A95}" type="datetimeFigureOut">
              <a:rPr lang="en-GB" smtClean="0"/>
              <a:t>01/03/2016</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5A23F31-038D-42AE-9FB0-F092C3300160}" type="slidenum">
              <a:rPr lang="en-GB" smtClean="0"/>
              <a:t>‹#›</a:t>
            </a:fld>
            <a:endParaRPr lang="en-GB"/>
          </a:p>
        </p:txBody>
      </p:sp>
    </p:spTree>
    <p:extLst>
      <p:ext uri="{BB962C8B-B14F-4D97-AF65-F5344CB8AC3E}">
        <p14:creationId xmlns:p14="http://schemas.microsoft.com/office/powerpoint/2010/main" val="18924402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8" Type="http://schemas.openxmlformats.org/officeDocument/2006/relationships/hyperlink" Target="https://azure.microsoft.com/en-gb/documentation/articles/hdinsight-hbase-overview/" TargetMode="External"/><Relationship Id="rId3" Type="http://schemas.openxmlformats.org/officeDocument/2006/relationships/hyperlink" Target="https://azure.microsoft.com/en-gb/documentation/articles/hdinsight-hadoop-introduction/#HDFS" TargetMode="External"/><Relationship Id="rId7" Type="http://schemas.openxmlformats.org/officeDocument/2006/relationships/hyperlink" Target="http://hbase.apache.org/" TargetMode="External"/><Relationship Id="rId2" Type="http://schemas.openxmlformats.org/officeDocument/2006/relationships/slide" Target="../slides/slide9.xml"/><Relationship Id="rId1" Type="http://schemas.openxmlformats.org/officeDocument/2006/relationships/notesMaster" Target="../notesMasters/notesMaster1.xml"/><Relationship Id="rId6" Type="http://schemas.openxmlformats.org/officeDocument/2006/relationships/hyperlink" Target="https://azure.microsoft.com/en-gb/documentation/articles/hdinsight-apache-spark-overview/" TargetMode="External"/><Relationship Id="rId5" Type="http://schemas.openxmlformats.org/officeDocument/2006/relationships/hyperlink" Target="http://spark.apache.org/" TargetMode="External"/><Relationship Id="rId10" Type="http://schemas.openxmlformats.org/officeDocument/2006/relationships/hyperlink" Target="https://azure.microsoft.com/en-gb/documentation/articles/hdinsight-storm-sensor-data-analysis/" TargetMode="External"/><Relationship Id="rId4" Type="http://schemas.openxmlformats.org/officeDocument/2006/relationships/hyperlink" Target="https://azure.microsoft.com/en-gb/documentation/articles/hdinsight-hadoop-introduction/#mapreduce" TargetMode="External"/><Relationship Id="rId9" Type="http://schemas.openxmlformats.org/officeDocument/2006/relationships/hyperlink" Target="https://storm.incubator.apache.org/"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E5D726A-09DD-4EBD-9CE7-789A886305D9}"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692331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E5D726A-09DD-4EBD-9CE7-789A886305D9}"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0147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baseline="0" dirty="0">
                <a:solidFill>
                  <a:schemeClr val="tx1"/>
                </a:solidFill>
                <a:effectLst/>
                <a:latin typeface="+mn-lt"/>
                <a:ea typeface="+mn-ea"/>
                <a:cs typeface="+mn-cs"/>
              </a:rPr>
              <a:t>Adding in you own Azure machine learning model – directly in Stream Analytics</a:t>
            </a: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BFE3E14-271A-4190-AAD9-CD1F1C3096A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684872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a:solidFill>
                  <a:schemeClr val="tx1"/>
                </a:solidFill>
                <a:effectLst/>
                <a:latin typeface="Segoe UI Light" pitchFamily="34" charset="0"/>
                <a:ea typeface="+mn-ea"/>
                <a:cs typeface="+mn-cs"/>
              </a:rPr>
              <a:t>Cortana Analytics Suite delivers an end-to-end platform with integrated and comprehensive set of tools and services to help you build intelligent applications that let you easily take advantage of Advanced Analytics.</a:t>
            </a:r>
          </a:p>
          <a:p>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First Cortana Analytics Suite provides services to bring data in, so that you can analyze it.  It provides information management capabilities like Azure Data Factory so that you can pull data from any source (relational DB like SQL or non-relational ones like your Hadoop cluster) in an automated and scheduled way, while performing the necessary data transforms (like setting certain data </a:t>
            </a:r>
            <a:r>
              <a:rPr lang="en-US" sz="900" kern="1200" dirty="0" err="1">
                <a:solidFill>
                  <a:schemeClr val="tx1"/>
                </a:solidFill>
                <a:effectLst/>
                <a:latin typeface="Segoe UI Light" pitchFamily="34" charset="0"/>
                <a:ea typeface="+mn-ea"/>
                <a:cs typeface="+mn-cs"/>
              </a:rPr>
              <a:t>colums</a:t>
            </a:r>
            <a:r>
              <a:rPr lang="en-US" sz="900" kern="1200" dirty="0">
                <a:solidFill>
                  <a:schemeClr val="tx1"/>
                </a:solidFill>
                <a:effectLst/>
                <a:latin typeface="Segoe UI Light" pitchFamily="34" charset="0"/>
                <a:ea typeface="+mn-ea"/>
                <a:cs typeface="+mn-cs"/>
              </a:rPr>
              <a:t> as dates vs. currency </a:t>
            </a:r>
            <a:r>
              <a:rPr lang="en-US" sz="900" kern="1200" dirty="0" err="1">
                <a:solidFill>
                  <a:schemeClr val="tx1"/>
                </a:solidFill>
                <a:effectLst/>
                <a:latin typeface="Segoe UI Light" pitchFamily="34" charset="0"/>
                <a:ea typeface="+mn-ea"/>
                <a:cs typeface="+mn-cs"/>
              </a:rPr>
              <a:t>etc</a:t>
            </a:r>
            <a:r>
              <a:rPr lang="en-US" sz="900" kern="1200" dirty="0">
                <a:solidFill>
                  <a:schemeClr val="tx1"/>
                </a:solidFill>
                <a:effectLst/>
                <a:latin typeface="Segoe UI Light" pitchFamily="34" charset="0"/>
                <a:ea typeface="+mn-ea"/>
                <a:cs typeface="+mn-cs"/>
              </a:rPr>
              <a:t>).  Think ETL (Extract, Transform, Load) in the cloud. Event hub does the same for </a:t>
            </a:r>
            <a:r>
              <a:rPr lang="en-US" sz="900" kern="1200" dirty="0" err="1">
                <a:solidFill>
                  <a:schemeClr val="tx1"/>
                </a:solidFill>
                <a:effectLst/>
                <a:latin typeface="Segoe UI Light" pitchFamily="34" charset="0"/>
                <a:ea typeface="+mn-ea"/>
                <a:cs typeface="+mn-cs"/>
              </a:rPr>
              <a:t>IoT</a:t>
            </a:r>
            <a:r>
              <a:rPr lang="en-US" sz="900" kern="1200" dirty="0">
                <a:solidFill>
                  <a:schemeClr val="tx1"/>
                </a:solidFill>
                <a:effectLst/>
                <a:latin typeface="Segoe UI Light" pitchFamily="34" charset="0"/>
                <a:ea typeface="+mn-ea"/>
                <a:cs typeface="+mn-cs"/>
              </a:rPr>
              <a:t> type ingestion of data that streams in from lots of end points.</a:t>
            </a:r>
          </a:p>
          <a:p>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The data brought in then can be persisted in flexible big data storage services like Data Lake and Azure SQL DW.</a:t>
            </a:r>
          </a:p>
          <a:p>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You can then use a wide range of analytics services from Azure ML to Azure HDInsight to Azure Stream Analytics to analyze the data that are stored in the big data storage.  This means you can create analytics services and models specific to your business need (say real time demand forecasting).</a:t>
            </a:r>
          </a:p>
          <a:p>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The resultant analytics services and models created by taking these steps can then be surfaced as interactive dashboards and visualizations via Power BI</a:t>
            </a:r>
          </a:p>
          <a:p>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These same analytics services and models created can also be integrated into various different UI (web apps or mobile apps or rich client apps) as well as via integrations with Cortana, so end users can naturally interact with them via speech etc., and so that end users can get proactively be notified by Cortana if the analytics model finds a new anomaly (unusual growth in certain product purchases- in the case of real time demand forecasting example given above) or whatever deserves the attention of the business users. </a:t>
            </a:r>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Build 2015</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3/1/2016 4:25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49203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E5D726A-09DD-4EBD-9CE7-789A886305D9}"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171731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E5D726A-09DD-4EBD-9CE7-789A886305D9}"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630782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Over the course of time, data is evolving. Legacy</a:t>
            </a:r>
            <a:r>
              <a:rPr lang="en-US" baseline="0" dirty="0"/>
              <a:t> systems have evolved into the current systems of today. Systems like </a:t>
            </a:r>
            <a:br>
              <a:rPr lang="en-US" baseline="0" dirty="0"/>
            </a:br>
            <a:r>
              <a:rPr lang="en-US" baseline="0" dirty="0"/>
              <a:t>As systems change and evolve to become more timely, accurate, and thoughtful greater opportunities for return on system investments are realized. Big Data and Advanced Analytics systems offer superior return-on-investment. </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02C7D03-3E45-4039-B77C-6AAA8DB3123E}"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28737770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C8BD5230-917F-4377-9787-46115713366C}" type="slidenum">
              <a:rPr kumimoji="0" lang="en-GB"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a:t>
            </a:fld>
            <a:endParaRPr kumimoji="0" lang="en-GB"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3299405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S PGothic" panose="020B0600070205080204" pitchFamily="34" charset="-128"/>
                <a:cs typeface="ＭＳ Ｐゴシック" charset="0"/>
              </a:rPr>
              <a:t>With the large amounts of data potentially available for analysis, managing data flows efficiently can be a challenge.</a:t>
            </a:r>
          </a:p>
          <a:p>
            <a:pPr lvl="0"/>
            <a:r>
              <a:rPr lang="en-US" sz="1200" kern="1200" dirty="0">
                <a:solidFill>
                  <a:schemeClr val="tx1"/>
                </a:solidFill>
                <a:effectLst/>
                <a:latin typeface="+mn-lt"/>
                <a:ea typeface="MS PGothic" panose="020B0600070205080204" pitchFamily="34" charset="-128"/>
                <a:cs typeface="ＭＳ Ｐゴシック" charset="0"/>
              </a:rPr>
              <a:t>Huge amounts of data to process (volume)</a:t>
            </a:r>
          </a:p>
          <a:p>
            <a:pPr lvl="0"/>
            <a:r>
              <a:rPr lang="en-US" sz="1200" kern="1200" dirty="0">
                <a:solidFill>
                  <a:schemeClr val="tx1"/>
                </a:solidFill>
                <a:effectLst/>
                <a:latin typeface="+mn-lt"/>
                <a:ea typeface="MS PGothic" panose="020B0600070205080204" pitchFamily="34" charset="-128"/>
                <a:cs typeface="ＭＳ Ｐゴシック" charset="0"/>
              </a:rPr>
              <a:t>A mixture of structured and unstructured data (variety)</a:t>
            </a:r>
          </a:p>
          <a:p>
            <a:pPr lvl="0"/>
            <a:r>
              <a:rPr lang="en-US" sz="1200" kern="1200" dirty="0">
                <a:solidFill>
                  <a:schemeClr val="tx1"/>
                </a:solidFill>
                <a:effectLst/>
                <a:latin typeface="+mn-lt"/>
                <a:ea typeface="MS PGothic" panose="020B0600070205080204" pitchFamily="34" charset="-128"/>
                <a:cs typeface="ＭＳ Ｐゴシック" charset="0"/>
              </a:rPr>
              <a:t>New data that’s generated extremely frequently (velocity) </a:t>
            </a:r>
          </a:p>
          <a:p>
            <a:pPr lvl="0"/>
            <a:r>
              <a:rPr lang="en-US" sz="1200" kern="1200" dirty="0">
                <a:solidFill>
                  <a:schemeClr val="tx1"/>
                </a:solidFill>
                <a:effectLst/>
                <a:latin typeface="+mn-lt"/>
                <a:ea typeface="MS PGothic" panose="020B0600070205080204" pitchFamily="34" charset="-128"/>
                <a:cs typeface="ＭＳ Ｐゴシック" charset="0"/>
              </a:rPr>
              <a:t>Data quality so that it can be trusted (veracity)</a:t>
            </a: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01F2B26-CF07-4E2A-A6D7-96B233C8EDA3}" type="slidenum">
              <a:rPr kumimoji="0" lang="en-US" sz="1800" b="0" i="0" u="none" strike="noStrike" kern="0" cap="none" spc="0" normalizeH="0" baseline="0" noProof="0">
                <a:ln>
                  <a:noFill/>
                </a:ln>
                <a:solidFill>
                  <a:srgbClr val="000000"/>
                </a:solidFill>
                <a:effectLst/>
                <a:uLnTx/>
                <a:uFillTx/>
                <a:latin typeface="Segoe UI"/>
              </a:rPr>
              <a:pPr marL="0" marR="0" lvl="0" indent="0" defTabSz="914400" eaLnBrk="1" fontAlgn="auto" latinLnBrk="0" hangingPunct="1">
                <a:lnSpc>
                  <a:spcPct val="100000"/>
                </a:lnSpc>
                <a:spcBef>
                  <a:spcPts val="0"/>
                </a:spcBef>
                <a:spcAft>
                  <a:spcPts val="0"/>
                </a:spcAft>
                <a:buClrTx/>
                <a:buSzTx/>
                <a:buFontTx/>
                <a:buNone/>
                <a:tabLst/>
                <a:defRPr/>
              </a:pPr>
              <a:t>6</a:t>
            </a:fld>
            <a:endParaRPr kumimoji="0" lang="en-US" sz="1800" b="0" i="0" u="none" strike="noStrike" kern="0" cap="none" spc="0" normalizeH="0" baseline="0" noProof="0" dirty="0">
              <a:ln>
                <a:noFill/>
              </a:ln>
              <a:solidFill>
                <a:srgbClr val="000000"/>
              </a:solidFill>
              <a:effectLst/>
              <a:uLnTx/>
              <a:uFillTx/>
              <a:latin typeface="Segoe UI"/>
            </a:endParaRPr>
          </a:p>
        </p:txBody>
      </p:sp>
    </p:spTree>
    <p:extLst>
      <p:ext uri="{BB962C8B-B14F-4D97-AF65-F5344CB8AC3E}">
        <p14:creationId xmlns:p14="http://schemas.microsoft.com/office/powerpoint/2010/main" val="36042669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7088D5E3-B0C4-244E-905F-C9848084E0A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259869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1" dirty="0"/>
              <a:t>Key Points:</a:t>
            </a:r>
          </a:p>
          <a:p>
            <a:pPr marL="171450" indent="-171450">
              <a:buFont typeface="Arial" panose="020B0604020202020204" pitchFamily="34" charset="0"/>
              <a:buChar char="•"/>
            </a:pPr>
            <a:r>
              <a:rPr lang="en-US" b="0" dirty="0"/>
              <a:t>There are 3 canonical scenarios when we</a:t>
            </a:r>
            <a:r>
              <a:rPr lang="en-US" b="0" baseline="0" dirty="0"/>
              <a:t> talk</a:t>
            </a:r>
            <a:r>
              <a:rPr lang="en-US" b="0" dirty="0"/>
              <a:t> about Stream Analytics</a:t>
            </a:r>
            <a:r>
              <a:rPr lang="en-US" b="0" baseline="0" dirty="0"/>
              <a:t> that categorize the use cases we just looked at.</a:t>
            </a:r>
          </a:p>
          <a:p>
            <a:pPr marL="171450" indent="-171450">
              <a:buFont typeface="Arial" panose="020B0604020202020204" pitchFamily="34" charset="0"/>
              <a:buChar char="•"/>
            </a:pPr>
            <a:r>
              <a:rPr lang="en-US" b="0" baseline="0" dirty="0"/>
              <a:t>You can look at these 3 scenarios in different ways: 1) by required human interaction to respond or take an action 2) the response time required to make a decision.</a:t>
            </a:r>
          </a:p>
          <a:p>
            <a:pPr marL="171450" marR="0" indent="-171450" algn="l" defTabSz="931863"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b="1" baseline="0" dirty="0"/>
              <a:t>But how does a customer get started with implementing real-time stream processing today?</a:t>
            </a:r>
            <a:endParaRPr lang="en-US" b="1" dirty="0"/>
          </a:p>
          <a:p>
            <a:endParaRPr lang="en-US" b="1" dirty="0"/>
          </a:p>
          <a:p>
            <a:r>
              <a:rPr lang="en-US" b="1" dirty="0"/>
              <a:t>Talk track:</a:t>
            </a:r>
          </a:p>
          <a:p>
            <a:pPr marL="171450" indent="-171450">
              <a:buFont typeface="Arial" panose="020B0604020202020204" pitchFamily="34" charset="0"/>
              <a:buChar char="•"/>
            </a:pPr>
            <a:r>
              <a:rPr lang="en-US" b="1" dirty="0"/>
              <a:t>Enrich: Retain for</a:t>
            </a:r>
            <a:r>
              <a:rPr lang="en-US" b="1" baseline="0" dirty="0"/>
              <a:t> Future Processing</a:t>
            </a:r>
            <a:endParaRPr lang="en-US" b="1" dirty="0"/>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Large volumes of data coming in and customers don’t necessarily know</a:t>
            </a:r>
            <a:r>
              <a:rPr lang="en-US" baseline="0" dirty="0"/>
              <a:t> what they want to do with the data yet but want to retain it for later processing, such as with </a:t>
            </a:r>
            <a:r>
              <a:rPr lang="en-US" baseline="0" dirty="0" err="1"/>
              <a:t>HDInsight</a:t>
            </a:r>
            <a:r>
              <a:rPr lang="en-US" baseline="0" dirty="0"/>
              <a:t>, or as input to develop machine learning models.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a:t>Will provide minimal processing such as removing PII information, adding geo-tagging, IP lookup, etc.</a:t>
            </a:r>
          </a:p>
          <a:p>
            <a:pPr marL="171450" indent="-171450">
              <a:buFont typeface="Arial" panose="020B0604020202020204" pitchFamily="34" charset="0"/>
              <a:buChar char="•"/>
            </a:pPr>
            <a:r>
              <a:rPr lang="en-US" b="1" dirty="0"/>
              <a:t>Analytics:</a:t>
            </a:r>
            <a:r>
              <a:rPr lang="en-US" b="1" baseline="0" dirty="0"/>
              <a:t> Telemetry/Log Processing</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Next step up the maturity and value curve although there is still a human performing an action, such as monitoring or responding to an alert, with the insight gleaned from the analytics of the real-time data. This is still limited by human</a:t>
            </a:r>
            <a:r>
              <a:rPr lang="en-US" baseline="0" dirty="0"/>
              <a:t> response time which isn’t milliseconds and could be in the minutes or hours.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As more data is gathered and processed Machine Learning can also be used to develop and learn from patterns seen in the system such that it is possible to better predict when machines may need to be serviced or when things are about to go wrong.</a:t>
            </a:r>
            <a:endParaRPr lang="en-US" baseline="0" dirty="0"/>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baseline="0" dirty="0">
                <a:solidFill>
                  <a:schemeClr val="tx1"/>
                </a:solidFill>
                <a:effectLst/>
                <a:latin typeface="+mn-lt"/>
                <a:ea typeface="MS PGothic" panose="020B0600070205080204" pitchFamily="34" charset="-128"/>
                <a:cs typeface="+mn-cs"/>
              </a:rPr>
              <a:t>An example of this scenario is a cloud service that has </a:t>
            </a:r>
            <a:r>
              <a:rPr lang="en-US" sz="1200" kern="1200" dirty="0">
                <a:solidFill>
                  <a:schemeClr val="tx1"/>
                </a:solidFill>
                <a:effectLst/>
                <a:latin typeface="+mn-lt"/>
                <a:ea typeface="MS PGothic" panose="020B0600070205080204" pitchFamily="34" charset="-128"/>
                <a:cs typeface="+mn-cs"/>
              </a:rPr>
              <a:t>clusters producing tons of log events (servers), and there is a need to monitor in real-time to resolve the issues faster. </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S PGothic" panose="020B0600070205080204" pitchFamily="34" charset="-128"/>
                <a:cs typeface="+mn-cs"/>
              </a:rPr>
              <a:t>If</a:t>
            </a:r>
            <a:r>
              <a:rPr lang="en-US" sz="1200" kern="1200" baseline="0" dirty="0">
                <a:solidFill>
                  <a:schemeClr val="tx1"/>
                </a:solidFill>
                <a:effectLst/>
                <a:latin typeface="+mn-lt"/>
                <a:ea typeface="MS PGothic" panose="020B0600070205080204" pitchFamily="34" charset="-128"/>
                <a:cs typeface="+mn-cs"/>
              </a:rPr>
              <a:t> the same error e</a:t>
            </a:r>
            <a:r>
              <a:rPr lang="en-US" sz="1200" kern="1200" dirty="0">
                <a:solidFill>
                  <a:schemeClr val="tx1"/>
                </a:solidFill>
                <a:effectLst/>
                <a:latin typeface="+mn-lt"/>
                <a:ea typeface="MS PGothic" panose="020B0600070205080204" pitchFamily="34" charset="-128"/>
                <a:cs typeface="+mn-cs"/>
              </a:rPr>
              <a:t>vent comes in from 3 separate streams in a 5 minute window, raise a ticket to resolve the issue before customers report it.</a:t>
            </a:r>
            <a:endParaRPr lang="en-US" b="1" baseline="0" dirty="0"/>
          </a:p>
          <a:p>
            <a:pPr marL="171450" indent="-171450">
              <a:buFont typeface="Arial" panose="020B0604020202020204" pitchFamily="34" charset="0"/>
              <a:buChar char="•"/>
            </a:pPr>
            <a:r>
              <a:rPr lang="en-US" b="1" baseline="0" dirty="0"/>
              <a:t>Actions: </a:t>
            </a:r>
            <a:r>
              <a:rPr lang="en-US" b="1" baseline="0" dirty="0" err="1"/>
              <a:t>IoT</a:t>
            </a:r>
            <a:endParaRPr lang="en-US" b="1" baseline="0" dirty="0"/>
          </a:p>
          <a:p>
            <a:pPr marL="628650" lvl="1" indent="-171450" rtl="0" fontAlgn="ctr">
              <a:buFont typeface="Arial" panose="020B0604020202020204" pitchFamily="34" charset="0"/>
              <a:buChar char="•"/>
            </a:pPr>
            <a:r>
              <a:rPr lang="en-US" sz="1200" kern="1200" dirty="0">
                <a:solidFill>
                  <a:schemeClr val="tx1"/>
                </a:solidFill>
                <a:effectLst/>
                <a:latin typeface="+mn-lt"/>
                <a:ea typeface="MS PGothic" panose="020B0600070205080204" pitchFamily="34" charset="-128"/>
                <a:cs typeface="+mn-cs"/>
              </a:rPr>
              <a:t>We’re talking about the command and control tight</a:t>
            </a:r>
            <a:r>
              <a:rPr lang="en-US" sz="1200" kern="1200" baseline="0" dirty="0">
                <a:solidFill>
                  <a:schemeClr val="tx1"/>
                </a:solidFill>
                <a:effectLst/>
                <a:latin typeface="+mn-lt"/>
                <a:ea typeface="MS PGothic" panose="020B0600070205080204" pitchFamily="34" charset="-128"/>
                <a:cs typeface="+mn-cs"/>
              </a:rPr>
              <a:t> loop when talking about </a:t>
            </a:r>
            <a:r>
              <a:rPr lang="en-US" sz="1200" kern="1200" baseline="0" dirty="0" err="1">
                <a:solidFill>
                  <a:schemeClr val="tx1"/>
                </a:solidFill>
                <a:effectLst/>
                <a:latin typeface="+mn-lt"/>
                <a:ea typeface="MS PGothic" panose="020B0600070205080204" pitchFamily="34" charset="-128"/>
                <a:cs typeface="+mn-cs"/>
              </a:rPr>
              <a:t>IoT</a:t>
            </a:r>
            <a:r>
              <a:rPr lang="en-US" sz="1200" kern="1200" baseline="0" dirty="0">
                <a:solidFill>
                  <a:schemeClr val="tx1"/>
                </a:solidFill>
                <a:effectLst/>
                <a:latin typeface="+mn-lt"/>
                <a:ea typeface="MS PGothic" panose="020B0600070205080204" pitchFamily="34" charset="-128"/>
                <a:cs typeface="+mn-cs"/>
              </a:rPr>
              <a:t>. Devices/sensors send data, it is processed, a decision is made, and a command is sent back to the device to control it.</a:t>
            </a:r>
          </a:p>
          <a:p>
            <a:pPr marL="628650" lvl="1" indent="-171450" rtl="0" fontAlgn="ctr">
              <a:buFont typeface="Arial" panose="020B0604020202020204" pitchFamily="34" charset="0"/>
              <a:buChar char="•"/>
            </a:pPr>
            <a:r>
              <a:rPr lang="en-US" sz="1200" kern="1200" baseline="0" dirty="0">
                <a:solidFill>
                  <a:schemeClr val="tx1"/>
                </a:solidFill>
                <a:effectLst/>
                <a:latin typeface="+mn-lt"/>
                <a:ea typeface="MS PGothic" panose="020B0600070205080204" pitchFamily="34" charset="-128"/>
                <a:cs typeface="+mn-cs"/>
              </a:rPr>
              <a:t>This is up the maturity and value curve again and can produce millisecond response times.</a:t>
            </a:r>
          </a:p>
          <a:p>
            <a:pPr marL="628650" lvl="1" indent="-171450">
              <a:buFont typeface="Arial" panose="020B0604020202020204" pitchFamily="34" charset="0"/>
              <a:buChar char="•"/>
            </a:pPr>
            <a:r>
              <a:rPr lang="en-US" dirty="0"/>
              <a:t>Another</a:t>
            </a:r>
            <a:r>
              <a:rPr lang="en-US" baseline="0" dirty="0"/>
              <a:t> example is a vending machine sending inventory and health data. </a:t>
            </a:r>
            <a:r>
              <a:rPr lang="en-US" dirty="0"/>
              <a:t>In some cases, the action that needs to be taken may be as simple as rebooting the machine or pushing down a firmware upgrade which can be done without the need for human interaction. </a:t>
            </a:r>
          </a:p>
          <a:p>
            <a:pPr marL="628650" lvl="1" indent="-171450">
              <a:buFont typeface="Arial" panose="020B0604020202020204" pitchFamily="34" charset="0"/>
              <a:buChar char="•"/>
            </a:pPr>
            <a:r>
              <a:rPr lang="en-US" dirty="0"/>
              <a:t>As more data is gathered and processed Machine Learning can also be used to develop and learn from patterns seen in the system such that it is possible to better predict when machines may need to be serviced or when things are about to go wrong. </a:t>
            </a:r>
          </a:p>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rPr>
              <a:t>Tech Ready 15</a:t>
            </a: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141F5E1-0F7F-4ABB-A5CC-E4A04EB74652}" type="datetime1">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3/1/2016</a:t>
            </a:fld>
            <a:endParaRPr kumimoji="0" lang="en-US" sz="1800" b="0" i="0" u="none" strike="noStrike" kern="0" cap="none" spc="0" normalizeH="0" baseline="0" noProof="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24670659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Hadoop</a:t>
            </a:r>
            <a:r>
              <a:rPr lang="en-GB" dirty="0"/>
              <a:t> (the "Query" workload): Provides reliable data storage with </a:t>
            </a:r>
            <a:r>
              <a:rPr lang="en-GB" dirty="0">
                <a:hlinkClick r:id="rId3"/>
              </a:rPr>
              <a:t>HDFS</a:t>
            </a:r>
            <a:r>
              <a:rPr lang="en-GB" dirty="0"/>
              <a:t>, and a simple </a:t>
            </a:r>
            <a:r>
              <a:rPr lang="en-GB" dirty="0">
                <a:hlinkClick r:id="rId4"/>
              </a:rPr>
              <a:t>MapReduce</a:t>
            </a:r>
            <a:r>
              <a:rPr lang="en-GB" dirty="0"/>
              <a:t> programming model to process and </a:t>
            </a:r>
            <a:r>
              <a:rPr lang="en-GB" dirty="0" err="1"/>
              <a:t>analyze</a:t>
            </a:r>
            <a:r>
              <a:rPr lang="en-GB" dirty="0"/>
              <a:t> data in parallel.</a:t>
            </a:r>
          </a:p>
          <a:p>
            <a:r>
              <a:rPr lang="en-GB" b="1" dirty="0">
                <a:hlinkClick r:id="rId5"/>
              </a:rPr>
              <a:t>Apache Spark</a:t>
            </a:r>
            <a:r>
              <a:rPr lang="en-GB" dirty="0"/>
              <a:t>: A parallel processing framework that supports in-memory processing to boost the performance of big-data analysis applications, Spark works for SQL, streaming data, and machine learning. See </a:t>
            </a:r>
            <a:r>
              <a:rPr lang="en-GB" dirty="0">
                <a:hlinkClick r:id="rId6"/>
              </a:rPr>
              <a:t>Overview: What is Apache Spark in HDInsight?</a:t>
            </a:r>
            <a:endParaRPr lang="en-GB" dirty="0"/>
          </a:p>
          <a:p>
            <a:r>
              <a:rPr lang="en-GB" b="1" dirty="0" err="1">
                <a:hlinkClick r:id="rId7"/>
              </a:rPr>
              <a:t>HBase</a:t>
            </a:r>
            <a:r>
              <a:rPr lang="en-GB" dirty="0"/>
              <a:t> (the "NoSQL" workload): A NoSQL database built on Hadoop that provides random access and strong consistency for large amounts of unstructured and semi-structured data - potentially billions of rows times millions of columns. See </a:t>
            </a:r>
            <a:r>
              <a:rPr lang="en-GB" dirty="0">
                <a:hlinkClick r:id="rId8"/>
              </a:rPr>
              <a:t>Overview of </a:t>
            </a:r>
            <a:r>
              <a:rPr lang="en-GB" dirty="0" err="1">
                <a:hlinkClick r:id="rId8"/>
              </a:rPr>
              <a:t>HBase</a:t>
            </a:r>
            <a:r>
              <a:rPr lang="en-GB" dirty="0">
                <a:hlinkClick r:id="rId8"/>
              </a:rPr>
              <a:t> on HDInsight</a:t>
            </a:r>
            <a:r>
              <a:rPr lang="en-GB" dirty="0"/>
              <a:t>.</a:t>
            </a:r>
          </a:p>
          <a:p>
            <a:r>
              <a:rPr lang="en-GB" b="1" dirty="0">
                <a:hlinkClick r:id="rId9"/>
              </a:rPr>
              <a:t>Apache Storm</a:t>
            </a:r>
            <a:r>
              <a:rPr lang="en-GB" dirty="0"/>
              <a:t> (the "Stream" workload): A distributed, real-time computation system for processing large streams of data fast. Storm is offered as a managed cluster in HDInsight. See </a:t>
            </a:r>
            <a:r>
              <a:rPr lang="en-GB" dirty="0" err="1">
                <a:hlinkClick r:id="rId10"/>
              </a:rPr>
              <a:t>Analyze</a:t>
            </a:r>
            <a:r>
              <a:rPr lang="en-GB" dirty="0">
                <a:hlinkClick r:id="rId10"/>
              </a:rPr>
              <a:t> real-time sensor data using Storm and Hadoop</a:t>
            </a:r>
            <a:r>
              <a:rPr lang="en-GB" dirty="0"/>
              <a:t>.</a:t>
            </a:r>
          </a:p>
          <a:p>
            <a:endParaRPr lang="en-GB" dirty="0"/>
          </a:p>
        </p:txBody>
      </p:sp>
      <p:sp>
        <p:nvSpPr>
          <p:cNvPr id="4" name="Slide Number Placeholder 3"/>
          <p:cNvSpPr>
            <a:spLocks noGrp="1"/>
          </p:cNvSpPr>
          <p:nvPr>
            <p:ph type="sldNum" sz="quarter" idx="10"/>
          </p:nvPr>
        </p:nvSpPr>
        <p:spPr/>
        <p:txBody>
          <a:bodyPr/>
          <a:lstStyle/>
          <a:p>
            <a:fld id="{C5A23F31-038D-42AE-9FB0-F092C3300160}" type="slidenum">
              <a:rPr lang="en-GB" smtClean="0"/>
              <a:t>9</a:t>
            </a:fld>
            <a:endParaRPr lang="en-GB"/>
          </a:p>
        </p:txBody>
      </p:sp>
    </p:spTree>
    <p:extLst>
      <p:ext uri="{BB962C8B-B14F-4D97-AF65-F5344CB8AC3E}">
        <p14:creationId xmlns:p14="http://schemas.microsoft.com/office/powerpoint/2010/main" val="41892909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E5D726A-09DD-4EBD-9CE7-789A886305D9}"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001891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sz="1200" b="0" kern="1200" baseline="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BFE3E14-271A-4190-AAD9-CD1F1C3096A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923142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png"/><Relationship Id="rId1" Type="http://schemas.openxmlformats.org/officeDocument/2006/relationships/slideMaster" Target="../slideMasters/slideMaster6.xml"/><Relationship Id="rId5" Type="http://schemas.openxmlformats.org/officeDocument/2006/relationships/image" Target="../media/image31.png"/><Relationship Id="rId4" Type="http://schemas.openxmlformats.org/officeDocument/2006/relationships/image" Target="../media/image30.png"/></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Master" Target="../slideMasters/slideMaster6.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3.xml"/><Relationship Id="rId4" Type="http://schemas.openxmlformats.org/officeDocument/2006/relationships/image" Target="../media/image6.jpe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2.xml"/><Relationship Id="rId1" Type="http://schemas.openxmlformats.org/officeDocument/2006/relationships/tags" Target="../tags/tag1.xml"/></Relationships>
</file>

<file path=ppt/slideLayouts/_rels/slideLayout37.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4.xml"/><Relationship Id="rId1" Type="http://schemas.openxmlformats.org/officeDocument/2006/relationships/tags" Target="../tags/tag3.xml"/></Relationships>
</file>

<file path=ppt/slideLayouts/_rels/slideLayout38.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6.xml"/><Relationship Id="rId1" Type="http://schemas.openxmlformats.org/officeDocument/2006/relationships/tags" Target="../tags/tag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7.xml"/><Relationship Id="rId1" Type="http://schemas.openxmlformats.org/officeDocument/2006/relationships/vmlDrawing" Target="../drawings/vmlDrawing1.vml"/><Relationship Id="rId5" Type="http://schemas.openxmlformats.org/officeDocument/2006/relationships/image" Target="../media/image17.emf"/><Relationship Id="rId4" Type="http://schemas.openxmlformats.org/officeDocument/2006/relationships/oleObject" Target="../embeddings/oleObject1.bin"/></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4.png"/><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p:cNvSpPr>
            <a:spLocks noGrp="1"/>
          </p:cNvSpPr>
          <p:nvPr>
            <p:ph type="dt" sz="half" idx="10"/>
          </p:nvPr>
        </p:nvSpPr>
        <p:spPr/>
        <p:txBody>
          <a:bodyPr/>
          <a:lstStyle/>
          <a:p>
            <a:fld id="{A427B665-B68E-45D2-B178-AA91C4C7238B}" type="datetimeFigureOut">
              <a:rPr lang="en-GB" smtClean="0"/>
              <a:t>01/03/2016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F73683C6-A337-40B1-881D-D362D6138D21}" type="slidenum">
              <a:rPr lang="en-GB" smtClean="0"/>
              <a:t>‹#›</a:t>
            </a:fld>
            <a:endParaRPr lang="en-GB"/>
          </a:p>
        </p:txBody>
      </p:sp>
    </p:spTree>
    <p:extLst>
      <p:ext uri="{BB962C8B-B14F-4D97-AF65-F5344CB8AC3E}">
        <p14:creationId xmlns:p14="http://schemas.microsoft.com/office/powerpoint/2010/main" val="15871795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A427B665-B68E-45D2-B178-AA91C4C7238B}" type="datetimeFigureOut">
              <a:rPr lang="en-GB" smtClean="0"/>
              <a:t>01/03/2016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F73683C6-A337-40B1-881D-D362D6138D21}" type="slidenum">
              <a:rPr lang="en-GB" smtClean="0"/>
              <a:t>‹#›</a:t>
            </a:fld>
            <a:endParaRPr lang="en-GB"/>
          </a:p>
        </p:txBody>
      </p:sp>
    </p:spTree>
    <p:extLst>
      <p:ext uri="{BB962C8B-B14F-4D97-AF65-F5344CB8AC3E}">
        <p14:creationId xmlns:p14="http://schemas.microsoft.com/office/powerpoint/2010/main" val="1657631385"/>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5562174"/>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14692986"/>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25045116"/>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2015 Microsoft Corporation. All rights reserved. </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1008180693"/>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476103397"/>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8284725"/>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cSld name="1_Title Only">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68927" y="286381"/>
            <a:ext cx="11653523" cy="927940"/>
          </a:xfrm>
          <a:prstGeom prst="rect">
            <a:avLst/>
          </a:prstGeom>
        </p:spPr>
        <p:txBody>
          <a:bodyPr/>
          <a:lstStyle>
            <a:lvl1pPr algn="l">
              <a:defRPr sz="4800">
                <a:solidFill>
                  <a:schemeClr val="tx2"/>
                </a:solidFill>
              </a:defRPr>
            </a:lvl1pPr>
          </a:lstStyle>
          <a:p>
            <a:r>
              <a:rPr lang="en-US" dirty="0"/>
              <a:t>Click to edit Master title style</a:t>
            </a:r>
          </a:p>
        </p:txBody>
      </p:sp>
      <p:sp>
        <p:nvSpPr>
          <p:cNvPr id="6" name="Slide Number Placeholder 4"/>
          <p:cNvSpPr>
            <a:spLocks noGrp="1"/>
          </p:cNvSpPr>
          <p:nvPr>
            <p:ph type="sldNum" sz="quarter" idx="4"/>
          </p:nvPr>
        </p:nvSpPr>
        <p:spPr>
          <a:xfrm>
            <a:off x="11367166" y="6629336"/>
            <a:ext cx="555597" cy="133860"/>
          </a:xfrm>
          <a:prstGeom prst="rect">
            <a:avLst/>
          </a:prstGeom>
        </p:spPr>
        <p:txBody>
          <a:bodyPr vert="horz" lIns="91440" tIns="0" rIns="0" bIns="0" rtlCol="0" anchor="ctr"/>
          <a:lstStyle>
            <a:lvl1pPr algn="r" defTabSz="914192" fontAlgn="auto">
              <a:spcBef>
                <a:spcPts val="0"/>
              </a:spcBef>
              <a:spcAft>
                <a:spcPts val="0"/>
              </a:spcAft>
              <a:defRPr lang="en-US" sz="882" b="0" kern="1200">
                <a:solidFill>
                  <a:srgbClr val="505050"/>
                </a:solidFill>
                <a:latin typeface="+mn-lt"/>
                <a:ea typeface="+mn-ea"/>
                <a:cs typeface="+mn-cs"/>
              </a:defRPr>
            </a:lvl1pPr>
          </a:lstStyle>
          <a:p>
            <a:pPr>
              <a:defRPr/>
            </a:pPr>
            <a:fld id="{75FAD755-3BD0-2447-A9DF-109DAABEFD99}" type="slidenum">
              <a:rPr/>
              <a:pPr>
                <a:defRPr/>
              </a:pPr>
              <a:t>‹#›</a:t>
            </a:fld>
            <a:endParaRPr dirty="0"/>
          </a:p>
        </p:txBody>
      </p:sp>
    </p:spTree>
    <p:extLst>
      <p:ext uri="{BB962C8B-B14F-4D97-AF65-F5344CB8AC3E}">
        <p14:creationId xmlns:p14="http://schemas.microsoft.com/office/powerpoint/2010/main" val="1513544131"/>
      </p:ext>
    </p:extLst>
  </p:cSld>
  <p:clrMapOvr>
    <a:masterClrMapping/>
  </p:clrMapOvr>
  <p:transition spd="med">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pic>
        <p:nvPicPr>
          <p:cNvPr id="9" name="Picture 8" descr="DataInsights_quadton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088" y="-1"/>
            <a:ext cx="12192000" cy="6858973"/>
          </a:xfrm>
          <a:prstGeom prst="rect">
            <a:avLst/>
          </a:prstGeom>
        </p:spPr>
      </p:pic>
      <p:pic>
        <p:nvPicPr>
          <p:cNvPr id="14" name="Picture 13" descr="DataInsights-iStock_000022453217Large.jpg"/>
          <p:cNvPicPr>
            <a:picLocks noChangeAspect="1"/>
          </p:cNvPicPr>
          <p:nvPr userDrawn="1"/>
        </p:nvPicPr>
        <p:blipFill rotWithShape="1">
          <a:blip r:embed="rId3" cstate="print">
            <a:alphaModFix/>
            <a:extLst>
              <a:ext uri="{28A0092B-C50C-407E-A947-70E740481C1C}">
                <a14:useLocalDpi xmlns:a14="http://schemas.microsoft.com/office/drawing/2010/main" val="0"/>
              </a:ext>
            </a:extLst>
          </a:blip>
          <a:srcRect/>
          <a:stretch/>
        </p:blipFill>
        <p:spPr>
          <a:xfrm>
            <a:off x="7998438" y="2302198"/>
            <a:ext cx="2757245" cy="2751705"/>
          </a:xfrm>
          <a:prstGeom prst="rect">
            <a:avLst/>
          </a:prstGeom>
        </p:spPr>
      </p:pic>
      <p:pic>
        <p:nvPicPr>
          <p:cNvPr id="11" name="Picture 9"/>
          <p:cNvPicPr>
            <a:picLocks noChangeAspect="1"/>
          </p:cNvPicPr>
          <p:nvPr userDrawn="1"/>
        </p:nvPicPr>
        <p:blipFill>
          <a:blip r:embed="rId4" cstate="email">
            <a:extLst>
              <a:ext uri="{28A0092B-C50C-407E-A947-70E740481C1C}">
                <a14:useLocalDpi xmlns:a14="http://schemas.microsoft.com/office/drawing/2010/main" val="0"/>
              </a:ext>
            </a:extLst>
          </a:blip>
          <a:srcRect l="19656" r="20331"/>
          <a:stretch>
            <a:fillRect/>
          </a:stretch>
        </p:blipFill>
        <p:spPr bwMode="auto">
          <a:xfrm>
            <a:off x="6573783" y="236590"/>
            <a:ext cx="5464145" cy="6437741"/>
          </a:xfrm>
          <a:prstGeom prst="rect">
            <a:avLst/>
          </a:prstGeom>
          <a:noFill/>
          <a:ln>
            <a:noFill/>
          </a:ln>
          <a:effectLst>
            <a:outerShdw blurRad="114300" dist="38100" dir="2700000" algn="tl" rotWithShape="0">
              <a:srgbClr val="000000">
                <a:alpha val="39999"/>
              </a:srgbClr>
            </a:outerShdw>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2" name="Rectangle 11"/>
          <p:cNvSpPr/>
          <p:nvPr userDrawn="1"/>
        </p:nvSpPr>
        <p:spPr bwMode="auto">
          <a:xfrm>
            <a:off x="0" y="1"/>
            <a:ext cx="6053737" cy="6869648"/>
          </a:xfrm>
          <a:prstGeom prst="rect">
            <a:avLst/>
          </a:prstGeom>
          <a:gradFill flip="none" rotWithShape="1">
            <a:gsLst>
              <a:gs pos="100000">
                <a:srgbClr val="003963">
                  <a:alpha val="0"/>
                </a:srgbClr>
              </a:gs>
              <a:gs pos="0">
                <a:srgbClr val="03122F"/>
              </a:gs>
              <a:gs pos="50000">
                <a:srgbClr val="072450">
                  <a:alpha val="9000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5720" rIns="0" bIns="45720" anchor="ctr"/>
          <a:lstStyle/>
          <a:p>
            <a:pPr algn="ctr" defTabSz="914102">
              <a:defRPr/>
            </a:pPr>
            <a:endParaRPr lang="en-US" sz="1961" dirty="0">
              <a:gradFill>
                <a:gsLst>
                  <a:gs pos="0">
                    <a:srgbClr val="FFFFFF"/>
                  </a:gs>
                  <a:gs pos="100000">
                    <a:srgbClr val="FFFFFF"/>
                  </a:gs>
                </a:gsLst>
                <a:lin ang="5400000" scaled="0"/>
              </a:gradFill>
            </a:endParaRPr>
          </a:p>
        </p:txBody>
      </p:sp>
      <p:pic>
        <p:nvPicPr>
          <p:cNvPr id="15" name="Picture 8"/>
          <p:cNvPicPr>
            <a:picLocks noChangeAspect="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463776" y="470067"/>
            <a:ext cx="1304174" cy="2863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6" name="Title 1"/>
          <p:cNvSpPr>
            <a:spLocks noGrp="1"/>
          </p:cNvSpPr>
          <p:nvPr>
            <p:ph type="ctrTitle"/>
          </p:nvPr>
        </p:nvSpPr>
        <p:spPr>
          <a:xfrm>
            <a:off x="269239" y="1428401"/>
            <a:ext cx="5487085" cy="2009681"/>
          </a:xfrm>
        </p:spPr>
        <p:txBody>
          <a:bodyPr/>
          <a:lstStyle>
            <a:lvl1pPr>
              <a:defRPr sz="5294">
                <a:gradFill>
                  <a:gsLst>
                    <a:gs pos="2917">
                      <a:srgbClr val="FFFFFF"/>
                    </a:gs>
                    <a:gs pos="100000">
                      <a:srgbClr val="FFFFFF"/>
                    </a:gs>
                  </a:gsLst>
                  <a:lin ang="5400000" scaled="0"/>
                </a:gradFill>
              </a:defRPr>
            </a:lvl1pPr>
          </a:lstStyle>
          <a:p>
            <a:r>
              <a:rPr lang="en-US" dirty="0"/>
              <a:t>Click to edit Master title style</a:t>
            </a:r>
          </a:p>
        </p:txBody>
      </p:sp>
      <p:sp>
        <p:nvSpPr>
          <p:cNvPr id="17" name="Subtitle 2"/>
          <p:cNvSpPr>
            <a:spLocks noGrp="1"/>
          </p:cNvSpPr>
          <p:nvPr>
            <p:ph type="subTitle" idx="1"/>
          </p:nvPr>
        </p:nvSpPr>
        <p:spPr>
          <a:xfrm>
            <a:off x="269302" y="4325542"/>
            <a:ext cx="5487022" cy="628890"/>
          </a:xfrm>
        </p:spPr>
        <p:txBody>
          <a:bodyPr/>
          <a:lstStyle>
            <a:lvl1pPr marL="0" indent="0" algn="l">
              <a:lnSpc>
                <a:spcPts val="2647"/>
              </a:lnSpc>
              <a:buNone/>
              <a:defRPr sz="2353">
                <a:gradFill>
                  <a:gsLst>
                    <a:gs pos="2917">
                      <a:srgbClr val="FFFFFF"/>
                    </a:gs>
                    <a:gs pos="100000">
                      <a:srgbClr val="FFFFFF"/>
                    </a:gs>
                  </a:gsLst>
                  <a:lin ang="5400000" scaled="0"/>
                </a:gradFill>
                <a:latin typeface="+mj-lt"/>
              </a:defRPr>
            </a:lvl1pPr>
            <a:lvl2pPr marL="448193" indent="0" algn="ctr">
              <a:buNone/>
              <a:defRPr>
                <a:solidFill>
                  <a:schemeClr val="tx1">
                    <a:tint val="75000"/>
                  </a:schemeClr>
                </a:solidFill>
              </a:defRPr>
            </a:lvl2pPr>
            <a:lvl3pPr marL="896386" indent="0" algn="ctr">
              <a:buNone/>
              <a:defRPr>
                <a:solidFill>
                  <a:schemeClr val="tx1">
                    <a:tint val="75000"/>
                  </a:schemeClr>
                </a:solidFill>
              </a:defRPr>
            </a:lvl3pPr>
            <a:lvl4pPr marL="1344579" indent="0" algn="ctr">
              <a:buNone/>
              <a:defRPr>
                <a:solidFill>
                  <a:schemeClr val="tx1">
                    <a:tint val="75000"/>
                  </a:schemeClr>
                </a:solidFill>
              </a:defRPr>
            </a:lvl4pPr>
            <a:lvl5pPr marL="1792773" indent="0" algn="ctr">
              <a:buNone/>
              <a:defRPr>
                <a:solidFill>
                  <a:schemeClr val="tx1">
                    <a:tint val="75000"/>
                  </a:schemeClr>
                </a:solidFill>
              </a:defRPr>
            </a:lvl5pPr>
            <a:lvl6pPr marL="2240966" indent="0" algn="ctr">
              <a:buNone/>
              <a:defRPr>
                <a:solidFill>
                  <a:schemeClr val="tx1">
                    <a:tint val="75000"/>
                  </a:schemeClr>
                </a:solidFill>
              </a:defRPr>
            </a:lvl6pPr>
            <a:lvl7pPr marL="2689159" indent="0" algn="ctr">
              <a:buNone/>
              <a:defRPr>
                <a:solidFill>
                  <a:schemeClr val="tx1">
                    <a:tint val="75000"/>
                  </a:schemeClr>
                </a:solidFill>
              </a:defRPr>
            </a:lvl7pPr>
            <a:lvl8pPr marL="3137352" indent="0" algn="ctr">
              <a:buNone/>
              <a:defRPr>
                <a:solidFill>
                  <a:schemeClr val="tx1">
                    <a:tint val="75000"/>
                  </a:schemeClr>
                </a:solidFill>
              </a:defRPr>
            </a:lvl8pPr>
            <a:lvl9pPr marL="3585545"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886296403"/>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5_BLANK">
    <p:spTree>
      <p:nvGrpSpPr>
        <p:cNvPr id="1" name=""/>
        <p:cNvGrpSpPr/>
        <p:nvPr/>
      </p:nvGrpSpPr>
      <p:grpSpPr>
        <a:xfrm>
          <a:off x="0" y="0"/>
          <a:ext cx="0" cy="0"/>
          <a:chOff x="0" y="0"/>
          <a:chExt cx="0" cy="0"/>
        </a:xfrm>
      </p:grpSpPr>
      <p:pic>
        <p:nvPicPr>
          <p:cNvPr id="3" name="Picture 2" descr="DataInsights-iStock_000022453217Large.jpg"/>
          <p:cNvPicPr>
            <a:picLocks noChangeAspect="1"/>
          </p:cNvPicPr>
          <p:nvPr userDrawn="1"/>
        </p:nvPicPr>
        <p:blipFill rotWithShape="1">
          <a:blip r:embed="rId2">
            <a:alphaModFix/>
            <a:extLst>
              <a:ext uri="{28A0092B-C50C-407E-A947-70E740481C1C}">
                <a14:useLocalDpi xmlns:a14="http://schemas.microsoft.com/office/drawing/2010/main"/>
              </a:ext>
            </a:extLst>
          </a:blip>
          <a:srcRect/>
          <a:stretch/>
        </p:blipFill>
        <p:spPr>
          <a:xfrm>
            <a:off x="1" y="0"/>
            <a:ext cx="12221569" cy="6858000"/>
          </a:xfrm>
          <a:prstGeom prst="rect">
            <a:avLst/>
          </a:prstGeom>
        </p:spPr>
      </p:pic>
    </p:spTree>
    <p:extLst>
      <p:ext uri="{BB962C8B-B14F-4D97-AF65-F5344CB8AC3E}">
        <p14:creationId xmlns:p14="http://schemas.microsoft.com/office/powerpoint/2010/main" val="2990486483"/>
      </p:ext>
    </p:extLst>
  </p:cSld>
  <p:clrMapOvr>
    <a:masterClrMapping/>
  </p:clrMapOvr>
  <p:transition spd="med">
    <p:wipe dir="r"/>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63pt Title + Subtitl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269239" y="1117577"/>
            <a:ext cx="11653523" cy="675634"/>
          </a:xfrm>
          <a:prstGeom prst="rect">
            <a:avLst/>
          </a:prstGeom>
        </p:spPr>
        <p:txBody>
          <a:bodyPr lIns="192024"/>
          <a:lstStyle>
            <a:lvl1pPr marL="0" indent="0">
              <a:buNone/>
              <a:defRPr lang="en-US" sz="2745" kern="1200" smtClean="0">
                <a:gradFill>
                  <a:gsLst>
                    <a:gs pos="2917">
                      <a:schemeClr val="tx2"/>
                    </a:gs>
                    <a:gs pos="100000">
                      <a:schemeClr val="tx2"/>
                    </a:gs>
                  </a:gsLst>
                  <a:lin ang="5400000" scaled="0"/>
                </a:gradFill>
                <a:latin typeface="+mj-lt"/>
                <a:ea typeface="+mn-ea"/>
                <a:cs typeface="+mn-cs"/>
              </a:defRPr>
            </a:lvl1pPr>
            <a:lvl2pPr marL="0" indent="0">
              <a:buNone/>
              <a:defRPr lang="en-US" sz="3108" kern="1200" smtClean="0">
                <a:solidFill>
                  <a:schemeClr val="bg1"/>
                </a:solidFill>
                <a:latin typeface="+mj-lt"/>
                <a:ea typeface="+mn-ea"/>
                <a:cs typeface="+mn-cs"/>
              </a:defRPr>
            </a:lvl2pPr>
            <a:lvl3pPr marL="0" indent="0">
              <a:buNone/>
              <a:defRPr lang="en-US" sz="3108" kern="1200" smtClean="0">
                <a:solidFill>
                  <a:schemeClr val="bg1"/>
                </a:solidFill>
                <a:latin typeface="+mj-lt"/>
                <a:ea typeface="+mn-ea"/>
                <a:cs typeface="+mn-cs"/>
              </a:defRPr>
            </a:lvl3pPr>
            <a:lvl4pPr marL="0" indent="0">
              <a:buNone/>
              <a:defRPr lang="en-US" sz="3108" kern="1200" smtClean="0">
                <a:solidFill>
                  <a:schemeClr val="bg1"/>
                </a:solidFill>
                <a:latin typeface="+mj-lt"/>
                <a:ea typeface="+mn-ea"/>
                <a:cs typeface="+mn-cs"/>
              </a:defRPr>
            </a:lvl4pPr>
            <a:lvl5pPr marL="0" indent="0">
              <a:buNone/>
              <a:defRPr lang="en-US" sz="3108" kern="1200">
                <a:solidFill>
                  <a:schemeClr val="bg1"/>
                </a:solidFill>
                <a:latin typeface="+mj-lt"/>
                <a:ea typeface="+mn-ea"/>
                <a:cs typeface="+mn-cs"/>
              </a:defRPr>
            </a:lvl5pPr>
          </a:lstStyle>
          <a:p>
            <a:pPr lvl="0"/>
            <a:r>
              <a:rPr lang="en-US" dirty="0"/>
              <a:t>Click to edit Master text styles</a:t>
            </a:r>
          </a:p>
        </p:txBody>
      </p:sp>
      <p:sp>
        <p:nvSpPr>
          <p:cNvPr id="4" name="Footer Placeholder 2"/>
          <p:cNvSpPr>
            <a:spLocks noGrp="1"/>
          </p:cNvSpPr>
          <p:nvPr>
            <p:ph type="ftr" sz="quarter" idx="14"/>
          </p:nvPr>
        </p:nvSpPr>
        <p:spPr/>
        <p:txBody>
          <a:bodyPr/>
          <a:lstStyle>
            <a:lvl1pPr fontAlgn="base">
              <a:spcBef>
                <a:spcPct val="0"/>
              </a:spcBef>
              <a:spcAft>
                <a:spcPct val="0"/>
              </a:spcAft>
              <a:defRPr dirty="0" smtClean="0">
                <a:solidFill>
                  <a:srgbClr val="505050"/>
                </a:solidFill>
              </a:defRPr>
            </a:lvl1pPr>
          </a:lstStyle>
          <a:p>
            <a:pPr>
              <a:defRPr/>
            </a:pPr>
            <a:endParaRPr/>
          </a:p>
        </p:txBody>
      </p:sp>
      <p:sp>
        <p:nvSpPr>
          <p:cNvPr id="5" name="Slide Number Placeholder 3"/>
          <p:cNvSpPr>
            <a:spLocks noGrp="1"/>
          </p:cNvSpPr>
          <p:nvPr>
            <p:ph type="sldNum" sz="quarter" idx="15"/>
          </p:nvPr>
        </p:nvSpPr>
        <p:spPr/>
        <p:txBody>
          <a:bodyPr/>
          <a:lstStyle>
            <a:lvl1pPr defTabSz="913505" fontAlgn="base">
              <a:spcBef>
                <a:spcPct val="0"/>
              </a:spcBef>
              <a:spcAft>
                <a:spcPct val="0"/>
              </a:spcAft>
              <a:defRPr smtClean="0">
                <a:solidFill>
                  <a:srgbClr val="505050"/>
                </a:solidFill>
              </a:defRPr>
            </a:lvl1pPr>
          </a:lstStyle>
          <a:p>
            <a:pPr>
              <a:defRPr/>
            </a:pPr>
            <a:fld id="{56442AAA-6A77-5942-BCC4-0CCA4B0626F8}" type="slidenum">
              <a:rPr/>
              <a:pPr>
                <a:defRPr/>
              </a:pPr>
              <a:t>‹#›</a:t>
            </a:fld>
            <a:endParaRPr dirty="0"/>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44191438"/>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A427B665-B68E-45D2-B178-AA91C4C7238B}" type="datetimeFigureOut">
              <a:rPr lang="en-GB" smtClean="0"/>
              <a:t>01/03/2016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F73683C6-A337-40B1-881D-D362D6138D21}" type="slidenum">
              <a:rPr lang="en-GB" smtClean="0"/>
              <a:t>‹#›</a:t>
            </a:fld>
            <a:endParaRPr lang="en-GB"/>
          </a:p>
        </p:txBody>
      </p:sp>
    </p:spTree>
    <p:extLst>
      <p:ext uri="{BB962C8B-B14F-4D97-AF65-F5344CB8AC3E}">
        <p14:creationId xmlns:p14="http://schemas.microsoft.com/office/powerpoint/2010/main" val="1503368088"/>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fontAlgn="base">
              <a:spcBef>
                <a:spcPct val="0"/>
              </a:spcBef>
              <a:spcAft>
                <a:spcPct val="0"/>
              </a:spcAft>
              <a:defRPr dirty="0" smtClean="0">
                <a:solidFill>
                  <a:srgbClr val="000000"/>
                </a:solidFill>
              </a:defRPr>
            </a:lvl1pPr>
          </a:lstStyle>
          <a:p>
            <a:pPr>
              <a:defRPr/>
            </a:pPr>
            <a:endParaRPr/>
          </a:p>
        </p:txBody>
      </p:sp>
      <p:sp>
        <p:nvSpPr>
          <p:cNvPr id="3" name="Slide Number Placeholder 2"/>
          <p:cNvSpPr>
            <a:spLocks noGrp="1"/>
          </p:cNvSpPr>
          <p:nvPr>
            <p:ph type="sldNum" sz="quarter" idx="11"/>
          </p:nvPr>
        </p:nvSpPr>
        <p:spPr/>
        <p:txBody>
          <a:bodyPr/>
          <a:lstStyle>
            <a:lvl1pPr defTabSz="913505" fontAlgn="base">
              <a:spcBef>
                <a:spcPct val="0"/>
              </a:spcBef>
              <a:spcAft>
                <a:spcPct val="0"/>
              </a:spcAft>
              <a:defRPr smtClean="0">
                <a:solidFill>
                  <a:srgbClr val="000000"/>
                </a:solidFill>
              </a:defRPr>
            </a:lvl1pPr>
          </a:lstStyle>
          <a:p>
            <a:pPr>
              <a:defRPr/>
            </a:pPr>
            <a:fld id="{F8A0AC42-AA1D-4944-8D96-660DE70C7E1B}" type="slidenum">
              <a:rPr/>
              <a:pPr>
                <a:defRPr/>
              </a:pPr>
              <a:t>‹#›</a:t>
            </a:fld>
            <a:endParaRPr dirty="0"/>
          </a:p>
        </p:txBody>
      </p:sp>
    </p:spTree>
    <p:extLst>
      <p:ext uri="{BB962C8B-B14F-4D97-AF65-F5344CB8AC3E}">
        <p14:creationId xmlns:p14="http://schemas.microsoft.com/office/powerpoint/2010/main" val="1795459792"/>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userDrawn="1">
  <p:cSld name="4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83519763"/>
      </p:ext>
    </p:extLst>
  </p:cSld>
  <p:clrMapOvr>
    <a:masterClrMapping/>
  </p:clrMapOvr>
  <p:transition spd="med">
    <p:wipe dir="r"/>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4" name="Text Placeholder 3"/>
          <p:cNvSpPr>
            <a:spLocks noGrp="1"/>
          </p:cNvSpPr>
          <p:nvPr>
            <p:ph type="body" sz="quarter" idx="11"/>
          </p:nvPr>
        </p:nvSpPr>
        <p:spPr>
          <a:xfrm>
            <a:off x="269240" y="1189176"/>
            <a:ext cx="11655840" cy="2094277"/>
          </a:xfrm>
        </p:spPr>
        <p:txBody>
          <a:bodyPr>
            <a:spAutoFit/>
          </a:bodyPr>
          <a:lstStyle>
            <a:lvl1pPr marL="0" indent="0">
              <a:buNone/>
              <a:defRPr>
                <a:gradFill>
                  <a:gsLst>
                    <a:gs pos="2920">
                      <a:schemeClr val="tx2"/>
                    </a:gs>
                    <a:gs pos="39000">
                      <a:schemeClr val="tx2"/>
                    </a:gs>
                  </a:gsLst>
                  <a:lin ang="5400000" scaled="0"/>
                </a:gradFill>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p:cNvSpPr>
            <a:spLocks noGrp="1"/>
          </p:cNvSpPr>
          <p:nvPr>
            <p:ph type="ftr" sz="quarter" idx="12"/>
          </p:nvPr>
        </p:nvSpPr>
        <p:spPr/>
        <p:txBody>
          <a:bodyPr/>
          <a:lstStyle/>
          <a:p>
            <a:pPr>
              <a:defRPr/>
            </a:pPr>
            <a:endParaRPr lang="en-US"/>
          </a:p>
        </p:txBody>
      </p:sp>
      <p:sp>
        <p:nvSpPr>
          <p:cNvPr id="5" name="Slide Number Placeholder 4"/>
          <p:cNvSpPr>
            <a:spLocks noGrp="1"/>
          </p:cNvSpPr>
          <p:nvPr>
            <p:ph type="sldNum" sz="quarter" idx="13"/>
          </p:nvPr>
        </p:nvSpPr>
        <p:spPr/>
        <p:txBody>
          <a:bodyPr/>
          <a:lstStyle/>
          <a:p>
            <a:pPr>
              <a:defRPr/>
            </a:pPr>
            <a:fld id="{75FAD755-3BD0-2447-A9DF-109DAABEFD99}" type="slidenum">
              <a:rPr lang="en-US" smtClean="0"/>
              <a:pPr>
                <a:defRPr/>
              </a:pPr>
              <a:t>‹#›</a:t>
            </a:fld>
            <a:endParaRPr lang="en-US" dirty="0"/>
          </a:p>
        </p:txBody>
      </p:sp>
      <p:sp>
        <p:nvSpPr>
          <p:cNvPr id="6" name="Title 5"/>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62285750"/>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6" name="Footer Placeholder 5"/>
          <p:cNvSpPr>
            <a:spLocks noGrp="1"/>
          </p:cNvSpPr>
          <p:nvPr>
            <p:ph type="ftr" sz="quarter" idx="10"/>
          </p:nvPr>
        </p:nvSpPr>
        <p:spPr/>
        <p:txBody>
          <a:bodyPr/>
          <a:lstStyle/>
          <a:p>
            <a:pPr>
              <a:defRPr/>
            </a:pPr>
            <a:endParaRPr lang="en-US"/>
          </a:p>
        </p:txBody>
      </p:sp>
      <p:sp>
        <p:nvSpPr>
          <p:cNvPr id="7" name="Slide Number Placeholder 6"/>
          <p:cNvSpPr>
            <a:spLocks noGrp="1"/>
          </p:cNvSpPr>
          <p:nvPr>
            <p:ph type="sldNum" sz="quarter" idx="11"/>
          </p:nvPr>
        </p:nvSpPr>
        <p:spPr/>
        <p:txBody>
          <a:bodyPr/>
          <a:lstStyle/>
          <a:p>
            <a:pPr>
              <a:defRPr/>
            </a:pPr>
            <a:fld id="{75FAD755-3BD0-2447-A9DF-109DAABEFD99}" type="slidenum">
              <a:rPr lang="en-US" smtClean="0"/>
              <a:pPr>
                <a:defRPr/>
              </a:pPr>
              <a:t>‹#›</a:t>
            </a:fld>
            <a:endParaRPr lang="en-US" dirty="0"/>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64469825"/>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4" name="Text Placeholder 3"/>
          <p:cNvSpPr>
            <a:spLocks noGrp="1"/>
          </p:cNvSpPr>
          <p:nvPr>
            <p:ph type="body" sz="quarter" idx="11"/>
          </p:nvPr>
        </p:nvSpPr>
        <p:spPr>
          <a:xfrm>
            <a:off x="269240" y="1189176"/>
            <a:ext cx="11655840" cy="2094277"/>
          </a:xfrm>
        </p:spPr>
        <p:txBody>
          <a:bodyPr>
            <a:spAutoFit/>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p:cNvSpPr>
            <a:spLocks noGrp="1"/>
          </p:cNvSpPr>
          <p:nvPr>
            <p:ph type="ftr" sz="quarter" idx="12"/>
          </p:nvPr>
        </p:nvSpPr>
        <p:spPr/>
        <p:txBody>
          <a:bodyPr/>
          <a:lstStyle/>
          <a:p>
            <a:pPr>
              <a:defRPr/>
            </a:pPr>
            <a:endParaRPr lang="en-US"/>
          </a:p>
        </p:txBody>
      </p:sp>
      <p:sp>
        <p:nvSpPr>
          <p:cNvPr id="5" name="Slide Number Placeholder 4"/>
          <p:cNvSpPr>
            <a:spLocks noGrp="1"/>
          </p:cNvSpPr>
          <p:nvPr>
            <p:ph type="sldNum" sz="quarter" idx="13"/>
          </p:nvPr>
        </p:nvSpPr>
        <p:spPr/>
        <p:txBody>
          <a:bodyPr/>
          <a:lstStyle/>
          <a:p>
            <a:pPr>
              <a:defRPr/>
            </a:pPr>
            <a:fld id="{75FAD755-3BD0-2447-A9DF-109DAABEFD99}" type="slidenum">
              <a:rPr lang="en-US" smtClean="0"/>
              <a:pPr>
                <a:defRPr/>
              </a:pPr>
              <a:t>‹#›</a:t>
            </a:fld>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66427514"/>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userDrawn="1">
  <p:cSld name="Video slide">
    <p:bg>
      <p:bgPr>
        <a:solidFill>
          <a:schemeClr val="bg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2093274"/>
            <a:ext cx="9859116" cy="2697988"/>
          </a:xfrm>
          <a:noFill/>
        </p:spPr>
        <p:txBody>
          <a:bodyPr tIns="91440" bIns="91440" anchor="t" anchorCtr="0"/>
          <a:lstStyle>
            <a:lvl1pPr>
              <a:defRPr sz="7058" spc="-98" baseline="0">
                <a:gradFill>
                  <a:gsLst>
                    <a:gs pos="75912">
                      <a:schemeClr val="tx1"/>
                    </a:gs>
                    <a:gs pos="34307">
                      <a:schemeClr val="tx1"/>
                    </a:gs>
                    <a:gs pos="43000">
                      <a:schemeClr val="tx1"/>
                    </a:gs>
                  </a:gsLst>
                  <a:lin ang="5400000" scaled="0"/>
                </a:gradFill>
              </a:defRPr>
            </a:lvl1pPr>
          </a:lstStyle>
          <a:p>
            <a:r>
              <a:rPr lang="en-US" dirty="0"/>
              <a:t>Video title</a:t>
            </a:r>
          </a:p>
        </p:txBody>
      </p:sp>
      <p:pic>
        <p:nvPicPr>
          <p:cNvPr id="5" name="Picture 4"/>
          <p:cNvPicPr>
            <a:picLocks noChangeAspect="1"/>
          </p:cNvPicPr>
          <p:nvPr userDrawn="1"/>
        </p:nvPicPr>
        <p:blipFill>
          <a:blip r:embed="rId2">
            <a:alphaModFix amt="25000"/>
          </a:blip>
          <a:stretch>
            <a:fillRect/>
          </a:stretch>
        </p:blipFill>
        <p:spPr>
          <a:xfrm>
            <a:off x="10129913" y="1725569"/>
            <a:ext cx="1293759" cy="2689656"/>
          </a:xfrm>
          <a:prstGeom prst="rect">
            <a:avLst/>
          </a:prstGeom>
        </p:spPr>
      </p:pic>
    </p:spTree>
    <p:extLst>
      <p:ext uri="{BB962C8B-B14F-4D97-AF65-F5344CB8AC3E}">
        <p14:creationId xmlns:p14="http://schemas.microsoft.com/office/powerpoint/2010/main" val="240105004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691037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userDrawn="1">
  <p:cSld name="52pt Title + Subtitl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269241" y="1117577"/>
            <a:ext cx="10816237" cy="669802"/>
          </a:xfrm>
          <a:prstGeom prst="rect">
            <a:avLst/>
          </a:prstGeom>
        </p:spPr>
        <p:txBody>
          <a:bodyPr lIns="192024"/>
          <a:lstStyle>
            <a:lvl1pPr marL="0" indent="0">
              <a:buNone/>
              <a:defRPr lang="en-US" sz="2744" kern="1200" smtClean="0">
                <a:solidFill>
                  <a:schemeClr val="tx2"/>
                </a:solidFill>
                <a:latin typeface="+mj-lt"/>
                <a:ea typeface="+mn-ea"/>
                <a:cs typeface="+mn-cs"/>
              </a:defRPr>
            </a:lvl1pPr>
            <a:lvl2pPr marL="0" indent="0">
              <a:buNone/>
              <a:defRPr lang="en-US" sz="3107" kern="1200" smtClean="0">
                <a:solidFill>
                  <a:schemeClr val="bg1"/>
                </a:solidFill>
                <a:latin typeface="+mj-lt"/>
                <a:ea typeface="+mn-ea"/>
                <a:cs typeface="+mn-cs"/>
              </a:defRPr>
            </a:lvl2pPr>
            <a:lvl3pPr marL="0" indent="0">
              <a:buNone/>
              <a:defRPr lang="en-US" sz="3107" kern="1200" smtClean="0">
                <a:solidFill>
                  <a:schemeClr val="bg1"/>
                </a:solidFill>
                <a:latin typeface="+mj-lt"/>
                <a:ea typeface="+mn-ea"/>
                <a:cs typeface="+mn-cs"/>
              </a:defRPr>
            </a:lvl3pPr>
            <a:lvl4pPr marL="0" indent="0">
              <a:buNone/>
              <a:defRPr lang="en-US" sz="3107" kern="1200" smtClean="0">
                <a:solidFill>
                  <a:schemeClr val="bg1"/>
                </a:solidFill>
                <a:latin typeface="+mj-lt"/>
                <a:ea typeface="+mn-ea"/>
                <a:cs typeface="+mn-cs"/>
              </a:defRPr>
            </a:lvl4pPr>
            <a:lvl5pPr marL="0" indent="0">
              <a:buNone/>
              <a:defRPr lang="en-US" sz="3107" kern="1200">
                <a:solidFill>
                  <a:schemeClr val="bg1"/>
                </a:solidFill>
                <a:latin typeface="+mj-lt"/>
                <a:ea typeface="+mn-ea"/>
                <a:cs typeface="+mn-cs"/>
              </a:defRPr>
            </a:lvl5pPr>
          </a:lstStyle>
          <a:p>
            <a:pPr lvl="0"/>
            <a:r>
              <a:rPr lang="en-US"/>
              <a:t>Click to edit Master text styles</a:t>
            </a:r>
          </a:p>
        </p:txBody>
      </p:sp>
      <p:sp>
        <p:nvSpPr>
          <p:cNvPr id="7" name="Title 2"/>
          <p:cNvSpPr>
            <a:spLocks noGrp="1"/>
          </p:cNvSpPr>
          <p:nvPr>
            <p:ph type="title"/>
          </p:nvPr>
        </p:nvSpPr>
        <p:spPr>
          <a:xfrm>
            <a:off x="268927" y="286381"/>
            <a:ext cx="11653523" cy="927940"/>
          </a:xfrm>
          <a:prstGeom prst="rect">
            <a:avLst/>
          </a:prstGeom>
        </p:spPr>
        <p:txBody>
          <a:bodyPr/>
          <a:lstStyle>
            <a:lvl1pPr algn="l">
              <a:defRPr sz="5096">
                <a:solidFill>
                  <a:schemeClr val="tx2"/>
                </a:solidFill>
              </a:defRPr>
            </a:lvl1pPr>
          </a:lstStyle>
          <a:p>
            <a:r>
              <a:rPr lang="en-US" dirty="0"/>
              <a:t>Click to edit Master title style</a:t>
            </a:r>
          </a:p>
        </p:txBody>
      </p:sp>
      <p:sp>
        <p:nvSpPr>
          <p:cNvPr id="4" name="Footer Placeholder 2"/>
          <p:cNvSpPr>
            <a:spLocks noGrp="1"/>
          </p:cNvSpPr>
          <p:nvPr>
            <p:ph type="ftr" sz="quarter" idx="14"/>
          </p:nvPr>
        </p:nvSpPr>
        <p:spPr/>
        <p:txBody>
          <a:bodyPr/>
          <a:lstStyle>
            <a:lvl1pPr fontAlgn="base">
              <a:spcBef>
                <a:spcPct val="0"/>
              </a:spcBef>
              <a:spcAft>
                <a:spcPct val="0"/>
              </a:spcAft>
              <a:defRPr dirty="0" smtClean="0">
                <a:solidFill>
                  <a:srgbClr val="505050"/>
                </a:solidFill>
              </a:defRPr>
            </a:lvl1pPr>
          </a:lstStyle>
          <a:p>
            <a:pPr>
              <a:defRPr/>
            </a:pPr>
            <a:endParaRPr/>
          </a:p>
        </p:txBody>
      </p:sp>
      <p:sp>
        <p:nvSpPr>
          <p:cNvPr id="5" name="Slide Number Placeholder 3"/>
          <p:cNvSpPr>
            <a:spLocks noGrp="1"/>
          </p:cNvSpPr>
          <p:nvPr>
            <p:ph type="sldNum" sz="quarter" idx="15"/>
          </p:nvPr>
        </p:nvSpPr>
        <p:spPr/>
        <p:txBody>
          <a:bodyPr/>
          <a:lstStyle>
            <a:lvl1pPr defTabSz="913144" fontAlgn="base">
              <a:spcBef>
                <a:spcPct val="0"/>
              </a:spcBef>
              <a:spcAft>
                <a:spcPct val="0"/>
              </a:spcAft>
              <a:defRPr smtClean="0">
                <a:solidFill>
                  <a:srgbClr val="505050"/>
                </a:solidFill>
              </a:defRPr>
            </a:lvl1pPr>
          </a:lstStyle>
          <a:p>
            <a:pPr>
              <a:defRPr/>
            </a:pPr>
            <a:fld id="{56442AAA-6A77-5942-BCC4-0CCA4B0626F8}" type="slidenum">
              <a:rPr/>
              <a:pPr>
                <a:defRPr/>
              </a:pPr>
              <a:t>‹#›</a:t>
            </a:fld>
            <a:endParaRPr dirty="0"/>
          </a:p>
        </p:txBody>
      </p:sp>
    </p:spTree>
    <p:extLst>
      <p:ext uri="{BB962C8B-B14F-4D97-AF65-F5344CB8AC3E}">
        <p14:creationId xmlns:p14="http://schemas.microsoft.com/office/powerpoint/2010/main" val="1523045119"/>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userDrawn="1">
  <p:cSld name="58pt Title/26pt Bulle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259792"/>
            <a:ext cx="8964247" cy="1075884"/>
          </a:xfrm>
        </p:spPr>
        <p:txBody>
          <a:bodyPr lIns="146304" tIns="91440" rIns="146304" bIns="91440"/>
          <a:lstStyle>
            <a:lvl1pPr>
              <a:lnSpc>
                <a:spcPts val="6175"/>
              </a:lnSpc>
              <a:defRPr sz="5685" baseline="0">
                <a:solidFill>
                  <a:schemeClr val="accent2"/>
                </a:solidFill>
              </a:defRPr>
            </a:lvl1pPr>
          </a:lstStyle>
          <a:p>
            <a:r>
              <a:rPr lang="en-US"/>
              <a:t>Lorem ipsum dolor sit.</a:t>
            </a:r>
          </a:p>
        </p:txBody>
      </p:sp>
      <p:sp>
        <p:nvSpPr>
          <p:cNvPr id="3" name="Footer Placeholder 2"/>
          <p:cNvSpPr>
            <a:spLocks noGrp="1"/>
          </p:cNvSpPr>
          <p:nvPr>
            <p:ph type="ftr" sz="quarter" idx="10"/>
          </p:nvPr>
        </p:nvSpPr>
        <p:spPr/>
        <p:txBody>
          <a:bodyPr/>
          <a:lstStyle/>
          <a:p>
            <a:endParaRPr>
              <a:solidFill>
                <a:srgbClr val="505050"/>
              </a:solidFill>
            </a:endParaRPr>
          </a:p>
        </p:txBody>
      </p:sp>
      <p:sp>
        <p:nvSpPr>
          <p:cNvPr id="4" name="Slide Number Placeholder 3"/>
          <p:cNvSpPr>
            <a:spLocks noGrp="1"/>
          </p:cNvSpPr>
          <p:nvPr>
            <p:ph type="sldNum" sz="quarter" idx="11"/>
          </p:nvPr>
        </p:nvSpPr>
        <p:spPr/>
        <p:txBody>
          <a:bodyPr/>
          <a:lstStyle/>
          <a:p>
            <a:fld id="{27258FFF-F925-446B-8502-81C933981705}" type="slidenum">
              <a:rPr>
                <a:solidFill>
                  <a:srgbClr val="505050"/>
                </a:solidFill>
              </a:rPr>
              <a:pPr/>
              <a:t>‹#›</a:t>
            </a:fld>
            <a:endParaRPr>
              <a:solidFill>
                <a:srgbClr val="505050"/>
              </a:solidFill>
            </a:endParaRPr>
          </a:p>
        </p:txBody>
      </p:sp>
      <p:sp>
        <p:nvSpPr>
          <p:cNvPr id="8" name="Text Placeholder 7"/>
          <p:cNvSpPr>
            <a:spLocks noGrp="1"/>
          </p:cNvSpPr>
          <p:nvPr>
            <p:ph type="body" sz="quarter" idx="13" hasCustomPrompt="1"/>
          </p:nvPr>
        </p:nvSpPr>
        <p:spPr>
          <a:xfrm>
            <a:off x="269239" y="2084174"/>
            <a:ext cx="8964248" cy="2713115"/>
          </a:xfrm>
        </p:spPr>
        <p:txBody>
          <a:bodyPr/>
          <a:lstStyle>
            <a:lvl1pPr marL="228722" indent="-228722">
              <a:spcBef>
                <a:spcPts val="1175"/>
              </a:spcBef>
              <a:defRPr sz="2549">
                <a:latin typeface="+mn-lt"/>
              </a:defRPr>
            </a:lvl1pPr>
            <a:lvl2pPr marL="676829" indent="-228722">
              <a:spcBef>
                <a:spcPts val="1175"/>
              </a:spcBef>
              <a:buSzPct val="100000"/>
              <a:buFont typeface="Segoe UI" pitchFamily="34" charset="0"/>
              <a:buChar char="‐"/>
              <a:defRPr/>
            </a:lvl2pPr>
            <a:lvl3pPr marL="1124936" indent="-228722">
              <a:spcBef>
                <a:spcPts val="1175"/>
              </a:spcBef>
              <a:buFont typeface="Wingdings" pitchFamily="2" charset="2"/>
              <a:buChar char="§"/>
              <a:defRPr/>
            </a:lvl3pPr>
            <a:lvl4pPr marL="1568375" indent="-336080">
              <a:spcBef>
                <a:spcPts val="1175"/>
              </a:spcBef>
              <a:buFont typeface="+mj-lt"/>
              <a:buAutoNum type="arabicPeriod"/>
              <a:defRPr/>
            </a:lvl4pPr>
            <a:lvl5pPr marL="1907567" indent="-336080">
              <a:spcBef>
                <a:spcPts val="1175"/>
              </a:spcBef>
              <a:buFont typeface="+mj-lt"/>
              <a:buAutoNum type="alphaLcParenR"/>
              <a:defRPr/>
            </a:lvl5pPr>
          </a:lstStyle>
          <a:p>
            <a:pPr lvl="0"/>
            <a:r>
              <a:rPr lang="en-US"/>
              <a:t>Lorem ipsum dolor sit amet, consectetur adipiscing </a:t>
            </a:r>
            <a:br>
              <a:rPr lang="en-US"/>
            </a:br>
            <a:r>
              <a:rPr lang="en-US"/>
              <a:t>elit. Nunc et sagittis ligula</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24443389"/>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userDrawn="1">
  <p:cSld name="Gray Background &amp; Tiles">
    <p:bg>
      <p:bgPr>
        <a:solidFill>
          <a:srgbClr val="505050"/>
        </a:soli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a:defRPr>
                <a:solidFill>
                  <a:schemeClr val="bg1"/>
                </a:solidFill>
              </a:defRPr>
            </a:lvl1pPr>
          </a:lstStyle>
          <a:p>
            <a:endParaRPr>
              <a:solidFill>
                <a:srgbClr val="FFFFFF"/>
              </a:solidFill>
            </a:endParaRPr>
          </a:p>
        </p:txBody>
      </p:sp>
      <p:sp>
        <p:nvSpPr>
          <p:cNvPr id="3" name="Slide Number Placeholder 2"/>
          <p:cNvSpPr>
            <a:spLocks noGrp="1"/>
          </p:cNvSpPr>
          <p:nvPr>
            <p:ph type="sldNum" sz="quarter" idx="11"/>
          </p:nvPr>
        </p:nvSpPr>
        <p:spPr/>
        <p:txBody>
          <a:bodyPr/>
          <a:lstStyle>
            <a:lvl1pPr>
              <a:defRPr>
                <a:solidFill>
                  <a:schemeClr val="bg1"/>
                </a:solidFill>
              </a:defRPr>
            </a:lvl1pPr>
          </a:lstStyle>
          <a:p>
            <a:fld id="{27258FFF-F925-446B-8502-81C933981705}" type="slidenum">
              <a:rPr smtClean="0">
                <a:solidFill>
                  <a:srgbClr val="FFFFFF"/>
                </a:solidFill>
              </a:rPr>
              <a:pPr/>
              <a:t>‹#›</a:t>
            </a:fld>
            <a:endParaRPr>
              <a:solidFill>
                <a:srgbClr val="FFFFFF"/>
              </a:solidFill>
            </a:endParaRPr>
          </a:p>
        </p:txBody>
      </p:sp>
      <p:grpSp>
        <p:nvGrpSpPr>
          <p:cNvPr id="13" name="Group 12"/>
          <p:cNvGrpSpPr/>
          <p:nvPr userDrawn="1"/>
        </p:nvGrpSpPr>
        <p:grpSpPr>
          <a:xfrm>
            <a:off x="273132" y="291070"/>
            <a:ext cx="11653523" cy="6125745"/>
            <a:chOff x="274638" y="297107"/>
            <a:chExt cx="11887200" cy="6247693"/>
          </a:xfrm>
        </p:grpSpPr>
        <p:pic>
          <p:nvPicPr>
            <p:cNvPr id="4" name="Picture 3"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4638" y="298483"/>
              <a:ext cx="3657356" cy="3657356"/>
            </a:xfrm>
            <a:prstGeom prst="rect">
              <a:avLst/>
            </a:prstGeom>
          </p:spPr>
        </p:pic>
        <p:pic>
          <p:nvPicPr>
            <p:cNvPr id="5" name="Picture 4"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89838" y="298727"/>
              <a:ext cx="3657356" cy="3657356"/>
            </a:xfrm>
            <a:prstGeom prst="rect">
              <a:avLst/>
            </a:prstGeom>
          </p:spPr>
        </p:pic>
        <p:pic>
          <p:nvPicPr>
            <p:cNvPr id="6" name="Picture 5"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932482" y="298483"/>
              <a:ext cx="3657356" cy="3657356"/>
            </a:xfrm>
            <a:prstGeom prst="rect">
              <a:avLst/>
            </a:prstGeom>
          </p:spPr>
        </p:pic>
        <p:pic>
          <p:nvPicPr>
            <p:cNvPr id="7" name="Picture 6" descr="NewGridTile_8x8.png"/>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274882" y="3954584"/>
              <a:ext cx="3657356" cy="2583015"/>
            </a:xfrm>
            <a:prstGeom prst="rect">
              <a:avLst/>
            </a:prstGeom>
          </p:spPr>
        </p:pic>
        <p:pic>
          <p:nvPicPr>
            <p:cNvPr id="8" name="Picture 7"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7589838" y="3954707"/>
              <a:ext cx="3657356" cy="2590093"/>
            </a:xfrm>
            <a:prstGeom prst="rect">
              <a:avLst/>
            </a:prstGeom>
          </p:spPr>
        </p:pic>
        <p:pic>
          <p:nvPicPr>
            <p:cNvPr id="9" name="Picture 8"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3932482" y="3954463"/>
              <a:ext cx="3657356" cy="2590337"/>
            </a:xfrm>
            <a:prstGeom prst="rect">
              <a:avLst/>
            </a:prstGeom>
          </p:spPr>
        </p:pic>
        <p:pic>
          <p:nvPicPr>
            <p:cNvPr id="11" name="Picture 10" descr="NewGridTile_8x8.png"/>
            <p:cNvPicPr>
              <a:picLocks noChangeAspect="1"/>
            </p:cNvPicPr>
            <p:nvPr userDrawn="1"/>
          </p:nvPicPr>
          <p:blipFill rotWithShape="1">
            <a:blip r:embed="rId5" cstate="screen">
              <a:extLst>
                <a:ext uri="{28A0092B-C50C-407E-A947-70E740481C1C}">
                  <a14:useLocalDpi xmlns:a14="http://schemas.microsoft.com/office/drawing/2010/main" val="0"/>
                </a:ext>
              </a:extLst>
            </a:blip>
            <a:srcRect/>
            <a:stretch/>
          </p:blipFill>
          <p:spPr>
            <a:xfrm>
              <a:off x="11247438" y="297107"/>
              <a:ext cx="914400" cy="3657356"/>
            </a:xfrm>
            <a:prstGeom prst="rect">
              <a:avLst/>
            </a:prstGeom>
          </p:spPr>
        </p:pic>
        <p:pic>
          <p:nvPicPr>
            <p:cNvPr id="12" name="Picture 11" descr="NewGridTile_8x8.png"/>
            <p:cNvPicPr>
              <a:picLocks noChangeAspect="1"/>
            </p:cNvPicPr>
            <p:nvPr userDrawn="1"/>
          </p:nvPicPr>
          <p:blipFill rotWithShape="1">
            <a:blip r:embed="rId6" cstate="screen">
              <a:extLst>
                <a:ext uri="{28A0092B-C50C-407E-A947-70E740481C1C}">
                  <a14:useLocalDpi xmlns:a14="http://schemas.microsoft.com/office/drawing/2010/main" val="0"/>
                </a:ext>
              </a:extLst>
            </a:blip>
            <a:srcRect/>
            <a:stretch/>
          </p:blipFill>
          <p:spPr>
            <a:xfrm>
              <a:off x="11247438" y="3952515"/>
              <a:ext cx="914400" cy="2590093"/>
            </a:xfrm>
            <a:prstGeom prst="rect">
              <a:avLst/>
            </a:prstGeom>
          </p:spPr>
        </p:pic>
      </p:grpSp>
      <p:sp>
        <p:nvSpPr>
          <p:cNvPr id="14" name="Text Placeholder 4"/>
          <p:cNvSpPr>
            <a:spLocks noGrp="1"/>
          </p:cNvSpPr>
          <p:nvPr>
            <p:ph type="body" sz="quarter" idx="13"/>
          </p:nvPr>
        </p:nvSpPr>
        <p:spPr>
          <a:xfrm>
            <a:off x="269240" y="2080952"/>
            <a:ext cx="11653523" cy="2570822"/>
          </a:xfrm>
        </p:spPr>
        <p:txBody>
          <a:bodyPr lIns="146304" tIns="91440" rIns="146304" bIns="91440"/>
          <a:lstStyle>
            <a:lvl1pPr marL="0" indent="0">
              <a:lnSpc>
                <a:spcPct val="90000"/>
              </a:lnSpc>
              <a:buFontTx/>
              <a:buNone/>
              <a:defRPr sz="8626" b="0">
                <a:solidFill>
                  <a:schemeClr val="bg1"/>
                </a:solidFill>
                <a:latin typeface="+mj-lt"/>
              </a:defRPr>
            </a:lvl1pPr>
            <a:lvl2pPr marL="336049" indent="0">
              <a:buFontTx/>
              <a:buNone/>
              <a:defRPr sz="3528">
                <a:latin typeface="Segoe Pro Light"/>
              </a:defRPr>
            </a:lvl2pPr>
            <a:lvl3pPr marL="560080" indent="0">
              <a:buFontTx/>
              <a:buNone/>
              <a:defRPr sz="3528">
                <a:latin typeface="Segoe Pro Light"/>
              </a:defRPr>
            </a:lvl3pPr>
            <a:lvl4pPr marL="784111" indent="0">
              <a:buFontTx/>
              <a:buNone/>
              <a:defRPr sz="3528">
                <a:latin typeface="Segoe Pro Light"/>
              </a:defRPr>
            </a:lvl4pPr>
            <a:lvl5pPr marL="1008142" indent="0">
              <a:buFontTx/>
              <a:buNone/>
              <a:defRPr sz="3528">
                <a:latin typeface="Segoe Pro Light"/>
              </a:defRPr>
            </a:lvl5pPr>
          </a:lstStyle>
          <a:p>
            <a:pPr lvl="0"/>
            <a:r>
              <a:rPr lang="en-US"/>
              <a:t>Click to edit Master text styles</a:t>
            </a:r>
          </a:p>
        </p:txBody>
      </p:sp>
    </p:spTree>
    <p:extLst>
      <p:ext uri="{BB962C8B-B14F-4D97-AF65-F5344CB8AC3E}">
        <p14:creationId xmlns:p14="http://schemas.microsoft.com/office/powerpoint/2010/main" val="27786438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EB7485A-BE62-4EF1-9888-A2D86A0CFD64}" type="datetimeFigureOut">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01/03/2016</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073A5A-C8CB-4ABD-951B-701F92E2AA20}"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3978488"/>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EB7485A-BE62-4EF1-9888-A2D86A0CFD64}" type="datetimeFigureOut">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01/03/2016</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073A5A-C8CB-4ABD-951B-701F92E2AA20}"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15974298"/>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EB7485A-BE62-4EF1-9888-A2D86A0CFD64}" type="datetimeFigureOut">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01/03/2016</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073A5A-C8CB-4ABD-951B-701F92E2AA20}"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631519"/>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EB7485A-BE62-4EF1-9888-A2D86A0CFD64}" type="datetimeFigureOut">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01/03/2016</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073A5A-C8CB-4ABD-951B-701F92E2AA20}"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43943922"/>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EB7485A-BE62-4EF1-9888-A2D86A0CFD64}" type="datetimeFigureOut">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01/03/2016</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Footer Placeholder 7"/>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9" name="Slide Number Placeholder 8"/>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073A5A-C8CB-4ABD-951B-701F92E2AA20}"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55520876"/>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EB7485A-BE62-4EF1-9888-A2D86A0CFD64}" type="datetimeFigureOut">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01/03/2016</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Footer Placeholder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073A5A-C8CB-4ABD-951B-701F92E2AA20}"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09665618"/>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EB7485A-BE62-4EF1-9888-A2D86A0CFD64}" type="datetimeFigureOut">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01/03/2016</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Footer Placeholder 2"/>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073A5A-C8CB-4ABD-951B-701F92E2AA20}"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11095206"/>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EB7485A-BE62-4EF1-9888-A2D86A0CFD64}" type="datetimeFigureOut">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01/03/2016</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073A5A-C8CB-4ABD-951B-701F92E2AA20}"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75801738"/>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A427B665-B68E-45D2-B178-AA91C4C7238B}" type="datetimeFigureOut">
              <a:rPr lang="en-GB" smtClean="0"/>
              <a:t>01/03/2016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F73683C6-A337-40B1-881D-D362D6138D21}" type="slidenum">
              <a:rPr lang="en-GB" smtClean="0"/>
              <a:t>‹#›</a:t>
            </a:fld>
            <a:endParaRPr lang="en-GB"/>
          </a:p>
        </p:txBody>
      </p:sp>
    </p:spTree>
    <p:extLst>
      <p:ext uri="{BB962C8B-B14F-4D97-AF65-F5344CB8AC3E}">
        <p14:creationId xmlns:p14="http://schemas.microsoft.com/office/powerpoint/2010/main" val="57331823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EB7485A-BE62-4EF1-9888-A2D86A0CFD64}" type="datetimeFigureOut">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01/03/2016</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073A5A-C8CB-4ABD-951B-701F92E2AA20}"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9909631"/>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EB7485A-BE62-4EF1-9888-A2D86A0CFD64}" type="datetimeFigureOut">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01/03/2016</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073A5A-C8CB-4ABD-951B-701F92E2AA20}"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86178406"/>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EB7485A-BE62-4EF1-9888-A2D86A0CFD64}" type="datetimeFigureOut">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01/03/2016</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073A5A-C8CB-4ABD-951B-701F92E2AA20}"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18851946"/>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2"/>
                    </a:gs>
                    <a:gs pos="39000">
                      <a:schemeClr val="tx2"/>
                    </a:gs>
                  </a:gsLst>
                  <a:lin ang="5400000" scaled="0"/>
                </a:gradFill>
              </a:defRPr>
            </a:lvl1pPr>
          </a:lstStyle>
          <a:p>
            <a:r>
              <a:rPr lang="en-US" dirty="0"/>
              <a:t>Presentation title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9819" y="471123"/>
            <a:ext cx="2507467" cy="537211"/>
          </a:xfrm>
          <a:prstGeom prst="rect">
            <a:avLst/>
          </a:prstGeom>
        </p:spPr>
      </p:pic>
    </p:spTree>
    <p:extLst>
      <p:ext uri="{BB962C8B-B14F-4D97-AF65-F5344CB8AC3E}">
        <p14:creationId xmlns:p14="http://schemas.microsoft.com/office/powerpoint/2010/main" val="1910475345"/>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7416161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5_Blank Color 1 Layout">
    <p:spTree>
      <p:nvGrpSpPr>
        <p:cNvPr id="1" name=""/>
        <p:cNvGrpSpPr/>
        <p:nvPr/>
      </p:nvGrpSpPr>
      <p:grpSpPr>
        <a:xfrm>
          <a:off x="0" y="0"/>
          <a:ext cx="0" cy="0"/>
          <a:chOff x="0" y="0"/>
          <a:chExt cx="0" cy="0"/>
        </a:xfrm>
      </p:grpSpPr>
      <p:sp>
        <p:nvSpPr>
          <p:cNvPr id="6" name="top right small rectangle"/>
          <p:cNvSpPr/>
          <p:nvPr userDrawn="1"/>
        </p:nvSpPr>
        <p:spPr bwMode="auto">
          <a:xfrm>
            <a:off x="0" y="0"/>
            <a:ext cx="12192000" cy="6858000"/>
          </a:xfrm>
          <a:prstGeom prst="rect">
            <a:avLst/>
          </a:prstGeom>
          <a:solidFill>
            <a:srgbClr val="002050"/>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04" tIns="45703" rIns="91404" bIns="45703" numCol="1"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1" name="Rectangle 2"/>
          <p:cNvSpPr>
            <a:spLocks noChangeArrowheads="1"/>
          </p:cNvSpPr>
          <p:nvPr userDrawn="1"/>
        </p:nvSpPr>
        <p:spPr bwMode="auto">
          <a:xfrm>
            <a:off x="530087" y="5960743"/>
            <a:ext cx="11078818" cy="738664"/>
          </a:xfrm>
          <a:prstGeom prst="rect">
            <a:avLst/>
          </a:prstGeom>
          <a:noFill/>
          <a:ln w="9525">
            <a:noFill/>
            <a:miter lim="800000"/>
            <a:headEnd/>
            <a:tailEnd/>
          </a:ln>
        </p:spPr>
        <p:txBody>
          <a:bodyPr wrap="square">
            <a:spAutoFit/>
          </a:bodyPr>
          <a:lstStyle/>
          <a:p>
            <a:pPr marL="0" lvl="1" defTabSz="914088">
              <a:defRPr/>
            </a:pPr>
            <a:r>
              <a:rPr lang="en-US" sz="1050" dirty="0">
                <a:solidFill>
                  <a:schemeClr val="bg1">
                    <a:lumMod val="85000"/>
                  </a:schemeClr>
                </a:solidFill>
              </a:rPr>
              <a:t>©2014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l="9719"/>
          <a:stretch/>
        </p:blipFill>
        <p:spPr>
          <a:xfrm>
            <a:off x="530087" y="2940117"/>
            <a:ext cx="5473148" cy="2229412"/>
          </a:xfrm>
          <a:prstGeom prst="rect">
            <a:avLst/>
          </a:prstGeom>
        </p:spPr>
      </p:pic>
    </p:spTree>
    <p:extLst>
      <p:ext uri="{BB962C8B-B14F-4D97-AF65-F5344CB8AC3E}">
        <p14:creationId xmlns:p14="http://schemas.microsoft.com/office/powerpoint/2010/main" val="75141356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Walkin No til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2" y="3009"/>
            <a:ext cx="12189936" cy="6851977"/>
          </a:xfrm>
          <a:prstGeom prst="rect">
            <a:avLst/>
          </a:prstGeom>
        </p:spPr>
      </p:pic>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ltGray">
          <a:xfrm>
            <a:off x="448215" y="468339"/>
            <a:ext cx="1522404" cy="326167"/>
          </a:xfrm>
          <a:prstGeom prst="rect">
            <a:avLst/>
          </a:prstGeom>
        </p:spPr>
      </p:pic>
      <p:pic>
        <p:nvPicPr>
          <p:cNvPr id="4" name="Picture 3"/>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69241" y="2980725"/>
            <a:ext cx="3585700" cy="3586209"/>
          </a:xfrm>
          <a:prstGeom prst="rect">
            <a:avLst/>
          </a:prstGeom>
        </p:spPr>
      </p:pic>
    </p:spTree>
    <p:extLst>
      <p:ext uri="{BB962C8B-B14F-4D97-AF65-F5344CB8AC3E}">
        <p14:creationId xmlns:p14="http://schemas.microsoft.com/office/powerpoint/2010/main" val="899292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Title Slide Photo_Option">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7459" y="6625"/>
            <a:ext cx="12184541" cy="6851378"/>
          </a:xfrm>
          <a:prstGeom prst="rect">
            <a:avLst/>
          </a:prstGeom>
        </p:spPr>
      </p:pic>
      <p:sp>
        <p:nvSpPr>
          <p:cNvPr id="2" name="Rectangle 1"/>
          <p:cNvSpPr/>
          <p:nvPr userDrawn="1"/>
        </p:nvSpPr>
        <p:spPr bwMode="auto">
          <a:xfrm>
            <a:off x="269241" y="2980725"/>
            <a:ext cx="7171399" cy="3592580"/>
          </a:xfrm>
          <a:prstGeom prst="rect">
            <a:avLst/>
          </a:pr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100000">
                    <a:srgbClr val="FFFFFF"/>
                  </a:gs>
                  <a:gs pos="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auto">
          <a:xfrm>
            <a:off x="269302" y="2980739"/>
            <a:ext cx="7171336" cy="1793104"/>
          </a:xfrm>
          <a:noFill/>
        </p:spPr>
        <p:txBody>
          <a:bodyPr lIns="146304" tIns="91440" rIns="146304" bIns="91440" anchor="t" anchorCtr="0"/>
          <a:lstStyle>
            <a:lvl1pPr>
              <a:defRPr sz="5292" spc="-98" baseline="0">
                <a:gradFill>
                  <a:gsLst>
                    <a:gs pos="100000">
                      <a:schemeClr val="bg1"/>
                    </a:gs>
                    <a:gs pos="0">
                      <a:schemeClr val="bg1"/>
                    </a:gs>
                  </a:gsLst>
                  <a:lin ang="5400000" scaled="0"/>
                </a:gradFill>
              </a:defRPr>
            </a:lvl1pPr>
          </a:lstStyle>
          <a:p>
            <a:r>
              <a:rPr lang="en-US" dirty="0"/>
              <a:t>Presentation title </a:t>
            </a:r>
            <a:br>
              <a:rPr lang="en-US" dirty="0"/>
            </a:br>
            <a:r>
              <a:rPr lang="en-US" dirty="0"/>
              <a:t>goes here</a:t>
            </a:r>
          </a:p>
        </p:txBody>
      </p:sp>
      <p:sp>
        <p:nvSpPr>
          <p:cNvPr id="3" name="Text Placeholder 2"/>
          <p:cNvSpPr>
            <a:spLocks noGrp="1"/>
          </p:cNvSpPr>
          <p:nvPr>
            <p:ph type="body" sz="quarter" idx="14" hasCustomPrompt="1"/>
          </p:nvPr>
        </p:nvSpPr>
        <p:spPr bwMode="auto">
          <a:xfrm>
            <a:off x="267682" y="4780202"/>
            <a:ext cx="7171336" cy="1236558"/>
          </a:xfrm>
        </p:spPr>
        <p:txBody>
          <a:bodyPr tIns="109728" bIns="109728">
            <a:noAutofit/>
          </a:bodyPr>
          <a:lstStyle>
            <a:lvl1pPr marL="0" indent="0">
              <a:spcBef>
                <a:spcPts val="0"/>
              </a:spcBef>
              <a:buNone/>
              <a:defRPr sz="3135">
                <a:gradFill>
                  <a:gsLst>
                    <a:gs pos="100000">
                      <a:schemeClr val="bg1"/>
                    </a:gs>
                    <a:gs pos="0">
                      <a:schemeClr val="bg1"/>
                    </a:gs>
                  </a:gsLst>
                  <a:lin ang="5400000" scaled="0"/>
                </a:gradFill>
              </a:defRPr>
            </a:lvl1pPr>
          </a:lstStyle>
          <a:p>
            <a:pPr lvl="0"/>
            <a:r>
              <a:rPr lang="en-US" dirty="0"/>
              <a:t>Speaker Name</a:t>
            </a:r>
          </a:p>
          <a:p>
            <a:pPr lvl="0"/>
            <a:r>
              <a:rPr lang="en-US" dirty="0"/>
              <a:t>Title</a:t>
            </a:r>
          </a:p>
        </p:txBody>
      </p:sp>
      <p:sp>
        <p:nvSpPr>
          <p:cNvPr id="5" name="Text Placeholder 4"/>
          <p:cNvSpPr>
            <a:spLocks noGrp="1"/>
          </p:cNvSpPr>
          <p:nvPr>
            <p:ph type="body" sz="quarter" idx="15" hasCustomPrompt="1"/>
          </p:nvPr>
        </p:nvSpPr>
        <p:spPr>
          <a:xfrm>
            <a:off x="267685" y="6026625"/>
            <a:ext cx="7172955" cy="537931"/>
          </a:xfrm>
        </p:spPr>
        <p:txBody>
          <a:bodyPr lIns="182880" tIns="146304" rIns="182880" bIns="146304"/>
          <a:lstStyle>
            <a:lvl1pPr marL="0" indent="0" algn="r">
              <a:buNone/>
              <a:defRPr sz="1765" baseline="0">
                <a:gradFill>
                  <a:gsLst>
                    <a:gs pos="1250">
                      <a:schemeClr val="bg1"/>
                    </a:gs>
                    <a:gs pos="100000">
                      <a:schemeClr val="bg1"/>
                    </a:gs>
                  </a:gsLst>
                  <a:lin ang="5400000" scaled="0"/>
                </a:gradFill>
                <a:latin typeface="+mn-lt"/>
              </a:defRPr>
            </a:lvl1pPr>
            <a:lvl2pPr marL="336015" indent="0">
              <a:buNone/>
              <a:defRPr/>
            </a:lvl2pPr>
            <a:lvl3pPr marL="560027" indent="0">
              <a:buNone/>
              <a:defRPr/>
            </a:lvl3pPr>
            <a:lvl4pPr marL="784036" indent="0">
              <a:buNone/>
              <a:defRPr/>
            </a:lvl4pPr>
            <a:lvl5pPr marL="1008047" indent="0">
              <a:buNone/>
              <a:defRPr/>
            </a:lvl5pPr>
          </a:lstStyle>
          <a:p>
            <a:pPr lvl="0"/>
            <a:r>
              <a:rPr lang="en-US" dirty="0"/>
              <a:t>Insert Session Code Here</a:t>
            </a:r>
          </a:p>
        </p:txBody>
      </p:sp>
      <p:pic>
        <p:nvPicPr>
          <p:cNvPr id="12" name="Picture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ltGray">
          <a:xfrm>
            <a:off x="448215" y="470067"/>
            <a:ext cx="1522404" cy="326167"/>
          </a:xfrm>
          <a:prstGeom prst="rect">
            <a:avLst/>
          </a:prstGeom>
        </p:spPr>
      </p:pic>
    </p:spTree>
    <p:extLst>
      <p:ext uri="{BB962C8B-B14F-4D97-AF65-F5344CB8AC3E}">
        <p14:creationId xmlns:p14="http://schemas.microsoft.com/office/powerpoint/2010/main" val="847988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_Title Slide Photo_Option">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458" y="-5828"/>
            <a:ext cx="12211022" cy="6863830"/>
          </a:xfrm>
          <a:prstGeom prst="rect">
            <a:avLst/>
          </a:prstGeom>
        </p:spPr>
      </p:pic>
      <p:sp>
        <p:nvSpPr>
          <p:cNvPr id="6" name="Rectangle 5"/>
          <p:cNvSpPr/>
          <p:nvPr userDrawn="1"/>
        </p:nvSpPr>
        <p:spPr bwMode="auto">
          <a:xfrm rot="16200000">
            <a:off x="-159332" y="154448"/>
            <a:ext cx="6863830" cy="6543267"/>
          </a:xfrm>
          <a:prstGeom prst="rect">
            <a:avLst/>
          </a:prstGeom>
          <a:gradFill>
            <a:gsLst>
              <a:gs pos="1250">
                <a:schemeClr val="accent6">
                  <a:alpha val="76000"/>
                </a:schemeClr>
              </a:gs>
              <a:gs pos="100000">
                <a:schemeClr val="accent6">
                  <a:alpha val="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457856" y="476578"/>
            <a:ext cx="1522404" cy="326167"/>
          </a:xfrm>
          <a:prstGeom prst="rect">
            <a:avLst/>
          </a:prstGeom>
        </p:spPr>
      </p:pic>
      <p:sp>
        <p:nvSpPr>
          <p:cNvPr id="2" name="Rectangle 1"/>
          <p:cNvSpPr/>
          <p:nvPr userDrawn="1"/>
        </p:nvSpPr>
        <p:spPr bwMode="auto">
          <a:xfrm>
            <a:off x="269239" y="2988437"/>
            <a:ext cx="7169557" cy="359258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auto">
          <a:xfrm>
            <a:off x="269302" y="2988451"/>
            <a:ext cx="7171336" cy="1793104"/>
          </a:xfrm>
          <a:noFill/>
        </p:spPr>
        <p:txBody>
          <a:bodyPr lIns="146304" tIns="91440" rIns="146304" bIns="91440" anchor="t" anchorCtr="0"/>
          <a:lstStyle>
            <a:lvl1pPr>
              <a:defRPr sz="5292" spc="-98" baseline="0">
                <a:gradFill>
                  <a:gsLst>
                    <a:gs pos="100000">
                      <a:schemeClr val="accent6"/>
                    </a:gs>
                    <a:gs pos="0">
                      <a:schemeClr val="accent6"/>
                    </a:gs>
                  </a:gsLst>
                  <a:lin ang="5400000" scaled="0"/>
                </a:gradFill>
              </a:defRPr>
            </a:lvl1pPr>
          </a:lstStyle>
          <a:p>
            <a:r>
              <a:rPr lang="en-US" dirty="0"/>
              <a:t>Presentation title </a:t>
            </a:r>
            <a:br>
              <a:rPr lang="en-US" dirty="0"/>
            </a:br>
            <a:r>
              <a:rPr lang="en-US" dirty="0"/>
              <a:t>goes here</a:t>
            </a:r>
          </a:p>
        </p:txBody>
      </p:sp>
      <p:sp>
        <p:nvSpPr>
          <p:cNvPr id="3" name="Text Placeholder 2"/>
          <p:cNvSpPr>
            <a:spLocks noGrp="1"/>
          </p:cNvSpPr>
          <p:nvPr>
            <p:ph type="body" sz="quarter" idx="14" hasCustomPrompt="1"/>
          </p:nvPr>
        </p:nvSpPr>
        <p:spPr bwMode="auto">
          <a:xfrm>
            <a:off x="267685" y="4795387"/>
            <a:ext cx="7172955" cy="1220610"/>
          </a:xfrm>
        </p:spPr>
        <p:txBody>
          <a:bodyPr tIns="109728" bIns="109728">
            <a:noAutofit/>
          </a:bodyPr>
          <a:lstStyle>
            <a:lvl1pPr marL="0" indent="0">
              <a:spcBef>
                <a:spcPts val="0"/>
              </a:spcBef>
              <a:buNone/>
              <a:defRPr sz="3135">
                <a:gradFill>
                  <a:gsLst>
                    <a:gs pos="100000">
                      <a:schemeClr val="accent6"/>
                    </a:gs>
                    <a:gs pos="0">
                      <a:schemeClr val="accent6"/>
                    </a:gs>
                  </a:gsLst>
                  <a:lin ang="5400000" scaled="0"/>
                </a:gradFill>
              </a:defRPr>
            </a:lvl1pPr>
          </a:lstStyle>
          <a:p>
            <a:pPr lvl="0"/>
            <a:r>
              <a:rPr lang="en-US" dirty="0"/>
              <a:t>Speaker Name</a:t>
            </a:r>
          </a:p>
          <a:p>
            <a:pPr lvl="0"/>
            <a:r>
              <a:rPr lang="en-US" dirty="0"/>
              <a:t>Title</a:t>
            </a:r>
          </a:p>
        </p:txBody>
      </p:sp>
      <p:sp>
        <p:nvSpPr>
          <p:cNvPr id="5" name="Text Placeholder 4"/>
          <p:cNvSpPr>
            <a:spLocks noGrp="1"/>
          </p:cNvSpPr>
          <p:nvPr>
            <p:ph type="body" sz="quarter" idx="15" hasCustomPrompt="1"/>
          </p:nvPr>
        </p:nvSpPr>
        <p:spPr>
          <a:xfrm>
            <a:off x="267398" y="6022353"/>
            <a:ext cx="7173240" cy="559522"/>
          </a:xfrm>
        </p:spPr>
        <p:txBody>
          <a:bodyPr vert="horz" wrap="square" lIns="182880" tIns="146304" rIns="182880" bIns="146304" rtlCol="0">
            <a:noAutofit/>
          </a:bodyPr>
          <a:lstStyle>
            <a:lvl1pPr marL="336015" indent="-336015" algn="r">
              <a:buNone/>
              <a:defRPr lang="en-US" sz="1765" dirty="0" smtClean="0">
                <a:gradFill>
                  <a:gsLst>
                    <a:gs pos="1250">
                      <a:schemeClr val="accent6"/>
                    </a:gs>
                    <a:gs pos="100000">
                      <a:schemeClr val="accent6"/>
                    </a:gs>
                  </a:gsLst>
                  <a:lin ang="5400000" scaled="0"/>
                </a:gradFill>
                <a:latin typeface="+mn-lt"/>
              </a:defRPr>
            </a:lvl1pPr>
          </a:lstStyle>
          <a:p>
            <a:pPr marL="0" lvl="0" indent="0"/>
            <a:r>
              <a:rPr lang="en-US" dirty="0"/>
              <a:t>Insert Session Code Here</a:t>
            </a:r>
          </a:p>
        </p:txBody>
      </p:sp>
    </p:spTree>
    <p:extLst>
      <p:ext uri="{BB962C8B-B14F-4D97-AF65-F5344CB8AC3E}">
        <p14:creationId xmlns:p14="http://schemas.microsoft.com/office/powerpoint/2010/main" val="1800164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990" y="-5828"/>
            <a:ext cx="12211022" cy="6863830"/>
          </a:xfrm>
          <a:prstGeom prst="rect">
            <a:avLst/>
          </a:prstGeom>
        </p:spPr>
      </p:pic>
      <p:sp>
        <p:nvSpPr>
          <p:cNvPr id="10" name="Rectangle 9"/>
          <p:cNvSpPr/>
          <p:nvPr userDrawn="1"/>
        </p:nvSpPr>
        <p:spPr bwMode="auto">
          <a:xfrm>
            <a:off x="269239" y="2974355"/>
            <a:ext cx="7169557" cy="3592580"/>
          </a:xfrm>
          <a:prstGeom prst="rect">
            <a:avLst/>
          </a:prstGeom>
          <a:solidFill>
            <a:schemeClr val="tx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63405" y="473036"/>
            <a:ext cx="1522404" cy="326276"/>
          </a:xfrm>
          <a:prstGeom prst="rect">
            <a:avLst/>
          </a:prstGeom>
        </p:spPr>
      </p:pic>
      <p:sp>
        <p:nvSpPr>
          <p:cNvPr id="9" name="Title 1"/>
          <p:cNvSpPr>
            <a:spLocks noGrp="1"/>
          </p:cNvSpPr>
          <p:nvPr>
            <p:ph type="title" hasCustomPrompt="1"/>
          </p:nvPr>
        </p:nvSpPr>
        <p:spPr>
          <a:xfrm>
            <a:off x="269302" y="2980725"/>
            <a:ext cx="7171336" cy="1793090"/>
          </a:xfrm>
          <a:noFill/>
        </p:spPr>
        <p:txBody>
          <a:bodyPr lIns="146304" tIns="91440" rIns="146304" bIns="91440" anchor="t" anchorCtr="0"/>
          <a:lstStyle>
            <a:lvl1pPr>
              <a:defRPr sz="5292" spc="-98" baseline="0">
                <a:gradFill>
                  <a:gsLst>
                    <a:gs pos="100000">
                      <a:schemeClr val="bg1"/>
                    </a:gs>
                    <a:gs pos="0">
                      <a:schemeClr val="bg1"/>
                    </a:gs>
                  </a:gsLst>
                  <a:lin ang="5400000" scaled="0"/>
                </a:gradFill>
              </a:defRPr>
            </a:lvl1pPr>
          </a:lstStyle>
          <a:p>
            <a:r>
              <a:rPr lang="en-US" dirty="0"/>
              <a:t>Presentation title </a:t>
            </a:r>
            <a:br>
              <a:rPr lang="en-US" dirty="0"/>
            </a:br>
            <a:r>
              <a:rPr lang="en-US" dirty="0"/>
              <a:t>goes here</a:t>
            </a:r>
          </a:p>
        </p:txBody>
      </p:sp>
      <p:sp>
        <p:nvSpPr>
          <p:cNvPr id="5" name="Text Placeholder 4"/>
          <p:cNvSpPr>
            <a:spLocks noGrp="1"/>
          </p:cNvSpPr>
          <p:nvPr>
            <p:ph type="body" sz="quarter" idx="12" hasCustomPrompt="1"/>
          </p:nvPr>
        </p:nvSpPr>
        <p:spPr>
          <a:xfrm>
            <a:off x="269303" y="4775114"/>
            <a:ext cx="7171337" cy="1239568"/>
          </a:xfrm>
          <a:noFill/>
        </p:spPr>
        <p:txBody>
          <a:bodyPr lIns="146304" tIns="109728" rIns="146304" bIns="109728">
            <a:noAutofit/>
          </a:bodyPr>
          <a:lstStyle>
            <a:lvl1pPr marL="0" indent="0">
              <a:spcBef>
                <a:spcPts val="0"/>
              </a:spcBef>
              <a:buNone/>
              <a:defRPr sz="3135" b="0" spc="0" baseline="0">
                <a:gradFill>
                  <a:gsLst>
                    <a:gs pos="100000">
                      <a:schemeClr val="bg1"/>
                    </a:gs>
                    <a:gs pos="0">
                      <a:schemeClr val="bg1"/>
                    </a:gs>
                  </a:gsLst>
                  <a:lin ang="5400000" scaled="0"/>
                </a:gradFill>
                <a:latin typeface="+mj-lt"/>
              </a:defRPr>
            </a:lvl1pPr>
          </a:lstStyle>
          <a:p>
            <a:pPr lvl="0"/>
            <a:r>
              <a:rPr lang="en-US" dirty="0"/>
              <a:t>Speaker Name</a:t>
            </a:r>
          </a:p>
          <a:p>
            <a:pPr lvl="0"/>
            <a:r>
              <a:rPr lang="en-US" dirty="0"/>
              <a:t>Title</a:t>
            </a:r>
          </a:p>
        </p:txBody>
      </p:sp>
      <p:sp>
        <p:nvSpPr>
          <p:cNvPr id="3" name="Text Placeholder 2"/>
          <p:cNvSpPr>
            <a:spLocks noGrp="1"/>
          </p:cNvSpPr>
          <p:nvPr>
            <p:ph type="body" sz="quarter" idx="13" hasCustomPrompt="1"/>
          </p:nvPr>
        </p:nvSpPr>
        <p:spPr>
          <a:xfrm>
            <a:off x="276398" y="6021843"/>
            <a:ext cx="7164240" cy="537931"/>
          </a:xfrm>
        </p:spPr>
        <p:txBody>
          <a:bodyPr vert="horz" wrap="square" lIns="182880" tIns="146304" rIns="182880" bIns="146304" rtlCol="0">
            <a:noAutofit/>
          </a:bodyPr>
          <a:lstStyle>
            <a:lvl1pPr marL="336015" indent="-336015" algn="r">
              <a:buNone/>
              <a:defRPr lang="en-US" sz="1765" smtClean="0">
                <a:gradFill>
                  <a:gsLst>
                    <a:gs pos="1250">
                      <a:schemeClr val="bg1"/>
                    </a:gs>
                    <a:gs pos="100000">
                      <a:schemeClr val="bg1"/>
                    </a:gs>
                  </a:gsLst>
                  <a:lin ang="5400000" scaled="0"/>
                </a:gradFill>
                <a:latin typeface="+mn-lt"/>
              </a:defRPr>
            </a:lvl1pPr>
            <a:lvl2pPr>
              <a:defRPr lang="en-US" smtClean="0"/>
            </a:lvl2pPr>
            <a:lvl3pPr>
              <a:defRPr lang="en-US" smtClean="0"/>
            </a:lvl3pPr>
            <a:lvl4pPr>
              <a:defRPr lang="en-US" smtClean="0"/>
            </a:lvl4pPr>
            <a:lvl5pPr>
              <a:defRPr lang="en-US"/>
            </a:lvl5pPr>
          </a:lstStyle>
          <a:p>
            <a:pPr marL="0" lvl="0" indent="0"/>
            <a:r>
              <a:rPr lang="en-US" dirty="0"/>
              <a:t>Insert Session Code Here</a:t>
            </a:r>
          </a:p>
        </p:txBody>
      </p:sp>
    </p:spTree>
    <p:extLst>
      <p:ext uri="{BB962C8B-B14F-4D97-AF65-F5344CB8AC3E}">
        <p14:creationId xmlns:p14="http://schemas.microsoft.com/office/powerpoint/2010/main" val="19484822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427B665-B68E-45D2-B178-AA91C4C7238B}" type="datetimeFigureOut">
              <a:rPr lang="en-GB" smtClean="0"/>
              <a:t>01/03/2016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F73683C6-A337-40B1-881D-D362D6138D21}" type="slidenum">
              <a:rPr lang="en-GB" smtClean="0"/>
              <a:t>‹#›</a:t>
            </a:fld>
            <a:endParaRPr lang="en-GB"/>
          </a:p>
        </p:txBody>
      </p:sp>
    </p:spTree>
    <p:extLst>
      <p:ext uri="{BB962C8B-B14F-4D97-AF65-F5344CB8AC3E}">
        <p14:creationId xmlns:p14="http://schemas.microsoft.com/office/powerpoint/2010/main" val="318677197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011"/>
            <a:ext cx="12192000" cy="6851981"/>
          </a:xfrm>
          <a:prstGeom prst="rect">
            <a:avLst/>
          </a:prstGeom>
        </p:spPr>
      </p:pic>
      <p:sp>
        <p:nvSpPr>
          <p:cNvPr id="6" name="Rectangle 5"/>
          <p:cNvSpPr/>
          <p:nvPr userDrawn="1"/>
        </p:nvSpPr>
        <p:spPr bwMode="auto">
          <a:xfrm>
            <a:off x="4751363" y="1186358"/>
            <a:ext cx="7171399" cy="4484025"/>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4751363" y="1186358"/>
            <a:ext cx="7171399" cy="2706373"/>
          </a:xfrm>
          <a:noFill/>
        </p:spPr>
        <p:txBody>
          <a:bodyPr wrap="square" tIns="91440" bIns="91440" anchor="t" anchorCtr="0">
            <a:noAutofit/>
          </a:bodyPr>
          <a:lstStyle>
            <a:lvl1pPr>
              <a:defRPr sz="7054"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4752069" y="3892729"/>
            <a:ext cx="7170692" cy="1777652"/>
          </a:xfrm>
          <a:noFill/>
        </p:spPr>
        <p:txBody>
          <a:bodyPr wrap="square" lIns="182880" tIns="146304" rIns="182880" bIns="146304">
            <a:noAutofit/>
          </a:bodyPr>
          <a:lstStyle>
            <a:lvl1pPr marL="0" indent="0">
              <a:spcBef>
                <a:spcPts val="0"/>
              </a:spcBef>
              <a:buNone/>
              <a:defRPr sz="3135"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5157480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010"/>
            <a:ext cx="12192000" cy="6851980"/>
          </a:xfrm>
          <a:prstGeom prst="rect">
            <a:avLst/>
          </a:prstGeom>
        </p:spPr>
      </p:pic>
      <p:sp>
        <p:nvSpPr>
          <p:cNvPr id="4" name="Rectangle 3"/>
          <p:cNvSpPr/>
          <p:nvPr userDrawn="1"/>
        </p:nvSpPr>
        <p:spPr bwMode="auto">
          <a:xfrm>
            <a:off x="4751363" y="1186358"/>
            <a:ext cx="7171399" cy="4484025"/>
          </a:xfrm>
          <a:prstGeom prst="rect">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4751363" y="1201816"/>
            <a:ext cx="7171399" cy="4484025"/>
          </a:xfrm>
          <a:noFill/>
        </p:spPr>
        <p:txBody>
          <a:bodyPr wrap="square" tIns="91440" bIns="91440" anchor="t" anchorCtr="0">
            <a:noAutofit/>
          </a:bodyPr>
          <a:lstStyle>
            <a:lvl1pPr>
              <a:defRPr lang="en-US" sz="7054" b="0" kern="1200" cap="none" spc="-98" baseline="0" dirty="0">
                <a:ln w="3175">
                  <a:noFill/>
                </a:ln>
                <a:gradFill>
                  <a:gsLst>
                    <a:gs pos="0">
                      <a:schemeClr val="accent6"/>
                    </a:gs>
                    <a:gs pos="100000">
                      <a:schemeClr val="accent6"/>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12946105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a:xfrm>
            <a:off x="269241" y="1189179"/>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11" indent="0">
              <a:buNone/>
              <a:defRPr/>
            </a:lvl3pPr>
            <a:lvl4pPr marL="448021" indent="0">
              <a:buNone/>
              <a:defRPr/>
            </a:lvl4pPr>
            <a:lvl5pPr marL="672032"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63209395"/>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Title &amp; Non-bulleted text">
    <p:bg>
      <p:bgPr>
        <a:gradFill>
          <a:gsLst>
            <a:gs pos="75000">
              <a:srgbClr val="011C42"/>
            </a:gs>
            <a:gs pos="75000">
              <a:srgbClr val="021939"/>
            </a:gs>
          </a:gsLst>
          <a:lin ang="162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538737400"/>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ark Band single">
    <p:bg>
      <p:bgPr>
        <a:gradFill>
          <a:gsLst>
            <a:gs pos="80000">
              <a:srgbClr val="002050"/>
            </a:gs>
            <a:gs pos="80000">
              <a:srgbClr val="02162E"/>
            </a:gs>
          </a:gsLst>
          <a:lin ang="162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148362665"/>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Dark Band -side content">
    <p:bg>
      <p:bgPr>
        <a:gradFill>
          <a:gsLst>
            <a:gs pos="80000">
              <a:srgbClr val="002050"/>
            </a:gs>
            <a:gs pos="80000">
              <a:srgbClr val="02162E"/>
            </a:gs>
          </a:gsLst>
          <a:lin ang="162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4" name="Text Placeholder 3"/>
          <p:cNvSpPr>
            <a:spLocks noGrp="1"/>
          </p:cNvSpPr>
          <p:nvPr>
            <p:ph type="body" sz="quarter" idx="10"/>
          </p:nvPr>
        </p:nvSpPr>
        <p:spPr>
          <a:xfrm>
            <a:off x="274638" y="3062584"/>
            <a:ext cx="4572000" cy="898836"/>
          </a:xfrm>
        </p:spPr>
        <p:txBody>
          <a:bodyPr vert="horz" wrap="square" lIns="146304" tIns="91440" rIns="146304" bIns="91440" rtlCol="0" anchor="ctr">
            <a:spAutoFit/>
          </a:bodyPr>
          <a:lstStyle>
            <a:lvl1pPr marL="457112" indent="-457112">
              <a:spcBef>
                <a:spcPts val="2400"/>
              </a:spcBef>
              <a:buClr>
                <a:srgbClr val="B4A0FF"/>
              </a:buClr>
              <a:buFont typeface="Webdings" panose="05030102010509060703" pitchFamily="18" charset="2"/>
              <a:buChar char="4"/>
              <a:defRPr lang="en-US" sz="2856" kern="1200" spc="0" baseline="0" dirty="0" smtClean="0">
                <a:solidFill>
                  <a:prstClr val="white"/>
                </a:solidFill>
                <a:latin typeface="Segoe UI Light"/>
                <a:ea typeface="+mn-ea"/>
                <a:cs typeface="+mn-cs"/>
              </a:defRPr>
            </a:lvl1pPr>
            <a:lvl2pPr marL="685668" indent="0">
              <a:defRPr lang="en-US" sz="1800" smtClean="0">
                <a:solidFill>
                  <a:schemeClr val="bg1">
                    <a:lumMod val="85000"/>
                  </a:schemeClr>
                </a:solidFill>
              </a:defRPr>
            </a:lvl2pPr>
            <a:lvl3pPr>
              <a:defRPr lang="en-US" sz="2856" smtClean="0">
                <a:solidFill>
                  <a:prstClr val="white"/>
                </a:solidFill>
                <a:latin typeface="Segoe UI Light"/>
              </a:defRPr>
            </a:lvl3pPr>
            <a:lvl4pPr>
              <a:defRPr lang="en-US" sz="1400" smtClean="0">
                <a:solidFill>
                  <a:schemeClr val="bg1">
                    <a:lumMod val="85000"/>
                  </a:schemeClr>
                </a:solidFill>
              </a:defRPr>
            </a:lvl4pPr>
            <a:lvl5pPr>
              <a:defRPr lang="en-US" sz="1400">
                <a:solidFill>
                  <a:schemeClr val="bg1">
                    <a:lumMod val="85000"/>
                  </a:schemeClr>
                </a:solidFill>
              </a:defRPr>
            </a:lvl5pPr>
          </a:lstStyle>
          <a:p>
            <a:pPr marL="0" lvl="0" indent="0"/>
            <a:r>
              <a:rPr lang="en-US" dirty="0"/>
              <a:t>Click to edit Master text</a:t>
            </a:r>
          </a:p>
          <a:p>
            <a:pPr marL="0" lvl="1" indent="0">
              <a:buFontTx/>
              <a:buNone/>
            </a:pPr>
            <a:r>
              <a:rPr lang="en-US" dirty="0"/>
              <a:t>      Second level</a:t>
            </a:r>
          </a:p>
        </p:txBody>
      </p:sp>
    </p:spTree>
    <p:extLst>
      <p:ext uri="{BB962C8B-B14F-4D97-AF65-F5344CB8AC3E}">
        <p14:creationId xmlns:p14="http://schemas.microsoft.com/office/powerpoint/2010/main" val="1582557711"/>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ark band + sub ">
    <p:bg>
      <p:bgPr>
        <a:gradFill>
          <a:gsLst>
            <a:gs pos="75000">
              <a:srgbClr val="002050"/>
            </a:gs>
            <a:gs pos="75000">
              <a:srgbClr val="02162E"/>
            </a:gs>
          </a:gsLst>
          <a:lin ang="16200000" scaled="1"/>
        </a:gradFill>
        <a:effectLst/>
      </p:bgPr>
    </p:bg>
    <p:spTree>
      <p:nvGrpSpPr>
        <p:cNvPr id="1" name=""/>
        <p:cNvGrpSpPr/>
        <p:nvPr/>
      </p:nvGrpSpPr>
      <p:grpSpPr>
        <a:xfrm>
          <a:off x="0" y="0"/>
          <a:ext cx="0" cy="0"/>
          <a:chOff x="0" y="0"/>
          <a:chExt cx="0" cy="0"/>
        </a:xfrm>
      </p:grpSpPr>
      <p:sp>
        <p:nvSpPr>
          <p:cNvPr id="3" name="Rectangle 2"/>
          <p:cNvSpPr/>
          <p:nvPr userDrawn="1">
            <p:custDataLst>
              <p:tags r:id="rId1"/>
            </p:custDataLst>
          </p:nvPr>
        </p:nvSpPr>
        <p:spPr bwMode="auto">
          <a:xfrm>
            <a:off x="8086803" y="-1887580"/>
            <a:ext cx="1524000" cy="1524000"/>
          </a:xfrm>
          <a:prstGeom prst="rect">
            <a:avLst/>
          </a:prstGeom>
          <a:solidFill>
            <a:srgbClr val="02162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0" tIns="45713" rIns="68570" bIns="45713" numCol="1" rtlCol="0" anchor="b" anchorCtr="0" compatLnSpc="1">
            <a:prstTxWarp prst="textNoShape">
              <a:avLst/>
            </a:prstTxWarp>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5" name="Rectangle 4"/>
          <p:cNvSpPr/>
          <p:nvPr userDrawn="1">
            <p:custDataLst>
              <p:tags r:id="rId2"/>
            </p:custDataLst>
          </p:nvPr>
        </p:nvSpPr>
        <p:spPr bwMode="auto">
          <a:xfrm>
            <a:off x="9890551" y="-1872966"/>
            <a:ext cx="1524000" cy="1524000"/>
          </a:xfrm>
          <a:prstGeom prst="rect">
            <a:avLst/>
          </a:prstGeom>
          <a:solidFill>
            <a:srgbClr val="002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0" tIns="45713" rIns="68570" bIns="45713" numCol="1" rtlCol="0" anchor="b" anchorCtr="0" compatLnSpc="1">
            <a:prstTxWarp prst="textNoShape">
              <a:avLst/>
            </a:prstTxWarp>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6" name="Title 5"/>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8" name="Text Placeholder 7"/>
          <p:cNvSpPr>
            <a:spLocks noGrp="1"/>
          </p:cNvSpPr>
          <p:nvPr>
            <p:ph type="body" sz="quarter" idx="10"/>
          </p:nvPr>
        </p:nvSpPr>
        <p:spPr>
          <a:xfrm>
            <a:off x="274639" y="1052513"/>
            <a:ext cx="11704637" cy="572464"/>
          </a:xfrm>
        </p:spPr>
        <p:txBody>
          <a:bodyPr/>
          <a:lstStyle>
            <a:lvl1pPr marL="0" indent="0">
              <a:buNone/>
              <a:defRPr sz="2800">
                <a:solidFill>
                  <a:srgbClr val="B4A0FF"/>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Click to edit Master text styles</a:t>
            </a:r>
          </a:p>
        </p:txBody>
      </p:sp>
    </p:spTree>
    <p:extLst>
      <p:ext uri="{BB962C8B-B14F-4D97-AF65-F5344CB8AC3E}">
        <p14:creationId xmlns:p14="http://schemas.microsoft.com/office/powerpoint/2010/main" val="1468942993"/>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DARK BAND - side text">
    <p:bg>
      <p:bgPr>
        <a:gradFill>
          <a:gsLst>
            <a:gs pos="75000">
              <a:srgbClr val="002050"/>
            </a:gs>
            <a:gs pos="75000">
              <a:srgbClr val="02162E"/>
            </a:gs>
          </a:gsLst>
          <a:lin ang="16200000" scaled="1"/>
        </a:gradFill>
        <a:effectLst/>
      </p:bgPr>
    </p:bg>
    <p:spTree>
      <p:nvGrpSpPr>
        <p:cNvPr id="1" name=""/>
        <p:cNvGrpSpPr/>
        <p:nvPr/>
      </p:nvGrpSpPr>
      <p:grpSpPr>
        <a:xfrm>
          <a:off x="0" y="0"/>
          <a:ext cx="0" cy="0"/>
          <a:chOff x="0" y="0"/>
          <a:chExt cx="0" cy="0"/>
        </a:xfrm>
      </p:grpSpPr>
      <p:sp>
        <p:nvSpPr>
          <p:cNvPr id="3" name="Rectangle 2"/>
          <p:cNvSpPr/>
          <p:nvPr userDrawn="1">
            <p:custDataLst>
              <p:tags r:id="rId1"/>
            </p:custDataLst>
          </p:nvPr>
        </p:nvSpPr>
        <p:spPr bwMode="auto">
          <a:xfrm>
            <a:off x="8086803" y="-1887580"/>
            <a:ext cx="1524000" cy="1524000"/>
          </a:xfrm>
          <a:prstGeom prst="rect">
            <a:avLst/>
          </a:prstGeom>
          <a:solidFill>
            <a:srgbClr val="02162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0" tIns="45713" rIns="68570" bIns="45713" numCol="1" rtlCol="0" anchor="b" anchorCtr="0" compatLnSpc="1">
            <a:prstTxWarp prst="textNoShape">
              <a:avLst/>
            </a:prstTxWarp>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5" name="Rectangle 4"/>
          <p:cNvSpPr/>
          <p:nvPr userDrawn="1">
            <p:custDataLst>
              <p:tags r:id="rId2"/>
            </p:custDataLst>
          </p:nvPr>
        </p:nvSpPr>
        <p:spPr bwMode="auto">
          <a:xfrm>
            <a:off x="9890551" y="-1872966"/>
            <a:ext cx="1524000" cy="1524000"/>
          </a:xfrm>
          <a:prstGeom prst="rect">
            <a:avLst/>
          </a:prstGeom>
          <a:solidFill>
            <a:srgbClr val="002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0" tIns="45713" rIns="68570" bIns="45713" numCol="1" rtlCol="0" anchor="b" anchorCtr="0" compatLnSpc="1">
            <a:prstTxWarp prst="textNoShape">
              <a:avLst/>
            </a:prstTxWarp>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6" name="Title 5"/>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8" name="Text Placeholder 7"/>
          <p:cNvSpPr>
            <a:spLocks noGrp="1"/>
          </p:cNvSpPr>
          <p:nvPr>
            <p:ph type="body" sz="quarter" idx="10"/>
          </p:nvPr>
        </p:nvSpPr>
        <p:spPr>
          <a:xfrm>
            <a:off x="274639" y="1052513"/>
            <a:ext cx="11704637" cy="572464"/>
          </a:xfrm>
        </p:spPr>
        <p:txBody>
          <a:bodyPr/>
          <a:lstStyle>
            <a:lvl1pPr marL="0" indent="0">
              <a:buNone/>
              <a:defRPr sz="2800">
                <a:solidFill>
                  <a:srgbClr val="0070C0"/>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Click to edit Master text styles</a:t>
            </a:r>
          </a:p>
        </p:txBody>
      </p:sp>
      <p:sp>
        <p:nvSpPr>
          <p:cNvPr id="4" name="Text Placeholder 3"/>
          <p:cNvSpPr>
            <a:spLocks noGrp="1"/>
          </p:cNvSpPr>
          <p:nvPr>
            <p:ph type="body" sz="quarter" idx="11"/>
          </p:nvPr>
        </p:nvSpPr>
        <p:spPr>
          <a:xfrm>
            <a:off x="274638" y="2125663"/>
            <a:ext cx="5486400" cy="2265236"/>
          </a:xfrm>
        </p:spPr>
        <p:txBody>
          <a:bodyPr/>
          <a:lstStyle>
            <a:lvl1pPr marL="0" indent="0">
              <a:buFontTx/>
              <a:buNone/>
              <a:defRPr sz="3600">
                <a:solidFill>
                  <a:srgbClr val="00BCF2"/>
                </a:solidFill>
              </a:defRPr>
            </a:lvl1pPr>
            <a:lvl2pPr marL="0" indent="0">
              <a:buFontTx/>
              <a:buNone/>
              <a:defRPr sz="1800">
                <a:solidFill>
                  <a:schemeClr val="bg1">
                    <a:lumMod val="85000"/>
                  </a:schemeClr>
                </a:solidFill>
              </a:defRPr>
            </a:lvl2pPr>
            <a:lvl3pPr marL="0" indent="0">
              <a:buFontTx/>
              <a:buNone/>
              <a:defRPr sz="1600">
                <a:solidFill>
                  <a:schemeClr val="bg1">
                    <a:lumMod val="85000"/>
                  </a:schemeClr>
                </a:solidFill>
              </a:defRPr>
            </a:lvl3pPr>
            <a:lvl4pPr marL="0" indent="0">
              <a:buFontTx/>
              <a:buNone/>
              <a:defRPr sz="1400">
                <a:solidFill>
                  <a:schemeClr val="bg1">
                    <a:lumMod val="85000"/>
                  </a:schemeClr>
                </a:solidFill>
              </a:defRPr>
            </a:lvl4pPr>
            <a:lvl5pPr marL="0" indent="0">
              <a:buFontTx/>
              <a:buNone/>
              <a:defRPr sz="1400">
                <a:solidFill>
                  <a:schemeClr val="bg1">
                    <a:lumMod val="8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70117717"/>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3_Title &amp; Non-bulleted text">
    <p:bg>
      <p:bgPr>
        <a:gradFill>
          <a:gsLst>
            <a:gs pos="75000">
              <a:srgbClr val="002050"/>
            </a:gs>
            <a:gs pos="75000">
              <a:srgbClr val="02162E"/>
            </a:gs>
          </a:gsLst>
          <a:lin ang="16200000" scaled="1"/>
        </a:gradFill>
        <a:effectLst/>
      </p:bgPr>
    </p:bg>
    <p:spTree>
      <p:nvGrpSpPr>
        <p:cNvPr id="1" name=""/>
        <p:cNvGrpSpPr/>
        <p:nvPr/>
      </p:nvGrpSpPr>
      <p:grpSpPr>
        <a:xfrm>
          <a:off x="0" y="0"/>
          <a:ext cx="0" cy="0"/>
          <a:chOff x="0" y="0"/>
          <a:chExt cx="0" cy="0"/>
        </a:xfrm>
      </p:grpSpPr>
      <p:sp>
        <p:nvSpPr>
          <p:cNvPr id="4" name="Rectangle 3"/>
          <p:cNvSpPr/>
          <p:nvPr userDrawn="1"/>
        </p:nvSpPr>
        <p:spPr>
          <a:xfrm>
            <a:off x="265178" y="292610"/>
            <a:ext cx="4652556" cy="939809"/>
          </a:xfrm>
          <a:prstGeom prst="rect">
            <a:avLst/>
          </a:prstGeom>
        </p:spPr>
        <p:txBody>
          <a:bodyPr wrap="none">
            <a:spAutoFit/>
          </a:bodyPr>
          <a:lstStyle/>
          <a:p>
            <a:pPr marL="0" marR="0" lvl="0" indent="0" algn="l" defTabSz="914049" rtl="0" eaLnBrk="1" fontAlgn="auto" latinLnBrk="0" hangingPunct="1">
              <a:lnSpc>
                <a:spcPct val="100000"/>
              </a:lnSpc>
              <a:spcBef>
                <a:spcPts val="0"/>
              </a:spcBef>
              <a:spcAft>
                <a:spcPts val="0"/>
              </a:spcAft>
              <a:buClrTx/>
              <a:buSzTx/>
              <a:buFontTx/>
              <a:buNone/>
              <a:tabLst/>
              <a:defRPr/>
            </a:pPr>
            <a:r>
              <a:rPr kumimoji="0" lang="en-US" sz="5398"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Azure </a:t>
            </a:r>
            <a:r>
              <a:rPr kumimoji="0" lang="en-US" sz="5398" b="0" i="0" u="none" strike="noStrike" kern="1200" cap="none" spc="0" normalizeH="0" baseline="0" noProof="0" dirty="0" err="1">
                <a:ln>
                  <a:noFill/>
                </a:ln>
                <a:solidFill>
                  <a:prstClr val="white"/>
                </a:solidFill>
                <a:effectLst/>
                <a:uLnTx/>
                <a:uFillTx/>
                <a:latin typeface="Segoe UI Light" panose="020B0502040204020203" pitchFamily="34" charset="0"/>
                <a:ea typeface="+mn-ea"/>
                <a:cs typeface="Segoe UI Light" panose="020B0502040204020203" pitchFamily="34" charset="0"/>
              </a:rPr>
              <a:t>IoT</a:t>
            </a:r>
            <a:r>
              <a:rPr kumimoji="0" lang="en-US" sz="5398"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 Suite</a:t>
            </a: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sp>
        <p:nvSpPr>
          <p:cNvPr id="3" name="Rectangle 2"/>
          <p:cNvSpPr/>
          <p:nvPr userDrawn="1">
            <p:custDataLst>
              <p:tags r:id="rId1"/>
            </p:custDataLst>
          </p:nvPr>
        </p:nvSpPr>
        <p:spPr bwMode="auto">
          <a:xfrm>
            <a:off x="8086803" y="-1887580"/>
            <a:ext cx="1524000" cy="1524000"/>
          </a:xfrm>
          <a:prstGeom prst="rect">
            <a:avLst/>
          </a:prstGeom>
          <a:solidFill>
            <a:srgbClr val="02162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0" tIns="45713" rIns="68570" bIns="45713" numCol="1" rtlCol="0" anchor="b" anchorCtr="0" compatLnSpc="1">
            <a:prstTxWarp prst="textNoShape">
              <a:avLst/>
            </a:prstTxWarp>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5" name="Rectangle 4"/>
          <p:cNvSpPr/>
          <p:nvPr userDrawn="1">
            <p:custDataLst>
              <p:tags r:id="rId2"/>
            </p:custDataLst>
          </p:nvPr>
        </p:nvSpPr>
        <p:spPr bwMode="auto">
          <a:xfrm>
            <a:off x="9890551" y="-1872966"/>
            <a:ext cx="1524000" cy="1524000"/>
          </a:xfrm>
          <a:prstGeom prst="rect">
            <a:avLst/>
          </a:prstGeom>
          <a:solidFill>
            <a:srgbClr val="002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0" tIns="45713" rIns="68570" bIns="45713" numCol="1" rtlCol="0" anchor="b" anchorCtr="0" compatLnSpc="1">
            <a:prstTxWarp prst="textNoShape">
              <a:avLst/>
            </a:prstTxWarp>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Tree>
    <p:extLst>
      <p:ext uri="{BB962C8B-B14F-4D97-AF65-F5344CB8AC3E}">
        <p14:creationId xmlns:p14="http://schemas.microsoft.com/office/powerpoint/2010/main" val="3394277292"/>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a:xfrm>
            <a:off x="269241" y="1189179"/>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11" indent="0">
              <a:buNone/>
              <a:defRPr/>
            </a:lvl3pPr>
            <a:lvl4pPr marL="448021" indent="0">
              <a:buNone/>
              <a:defRPr/>
            </a:lvl4pPr>
            <a:lvl5pPr marL="672032"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31702921"/>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p:txBody>
          <a:bodyPr/>
          <a:lstStyle/>
          <a:p>
            <a:fld id="{A427B665-B68E-45D2-B178-AA91C4C7238B}" type="datetimeFigureOut">
              <a:rPr lang="en-GB" smtClean="0"/>
              <a:t>01/03/2016</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F73683C6-A337-40B1-881D-D362D6138D21}" type="slidenum">
              <a:rPr lang="en-GB" smtClean="0"/>
              <a:t>‹#›</a:t>
            </a:fld>
            <a:endParaRPr lang="en-GB"/>
          </a:p>
        </p:txBody>
      </p:sp>
    </p:spTree>
    <p:extLst>
      <p:ext uri="{BB962C8B-B14F-4D97-AF65-F5344CB8AC3E}">
        <p14:creationId xmlns:p14="http://schemas.microsoft.com/office/powerpoint/2010/main" val="151273396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7"/>
            <a:ext cx="11653523" cy="2052030"/>
          </a:xfrm>
        </p:spPr>
        <p:txBody>
          <a:bodyPr>
            <a:spAutoFit/>
          </a:bodyPr>
          <a:lstStyle>
            <a:lvl1pPr>
              <a:defRPr sz="3919">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a:t>Click to edit Master title style</a:t>
            </a:r>
          </a:p>
        </p:txBody>
      </p:sp>
    </p:spTree>
    <p:extLst>
      <p:ext uri="{BB962C8B-B14F-4D97-AF65-F5344CB8AC3E}">
        <p14:creationId xmlns:p14="http://schemas.microsoft.com/office/powerpoint/2010/main" val="3869304292"/>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7"/>
            <a:ext cx="11653523" cy="2052030"/>
          </a:xfrm>
        </p:spPr>
        <p:txBody>
          <a:bodyPr>
            <a:spAutoFit/>
          </a:bodyPr>
          <a:lstStyle>
            <a:lvl1pPr>
              <a:defRPr sz="391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a:t>Click to edit Master title style</a:t>
            </a:r>
          </a:p>
        </p:txBody>
      </p:sp>
    </p:spTree>
    <p:extLst>
      <p:ext uri="{BB962C8B-B14F-4D97-AF65-F5344CB8AC3E}">
        <p14:creationId xmlns:p14="http://schemas.microsoft.com/office/powerpoint/2010/main" val="3120351074"/>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269243" y="1189175"/>
            <a:ext cx="5378548" cy="1877004"/>
          </a:xfrm>
        </p:spPr>
        <p:txBody>
          <a:bodyPr wrap="square">
            <a:spAutoFit/>
          </a:bodyPr>
          <a:lstStyle>
            <a:lvl1pPr marL="0" indent="0">
              <a:spcBef>
                <a:spcPts val="1200"/>
              </a:spcBef>
              <a:buClr>
                <a:schemeClr val="tx1"/>
              </a:buClr>
              <a:buFont typeface="Wingdings" pitchFamily="2" charset="2"/>
              <a:buNone/>
              <a:defRPr sz="3135">
                <a:gradFill>
                  <a:gsLst>
                    <a:gs pos="1250">
                      <a:schemeClr val="tx2"/>
                    </a:gs>
                    <a:gs pos="99000">
                      <a:schemeClr val="tx2"/>
                    </a:gs>
                  </a:gsLst>
                  <a:lin ang="5400000" scaled="0"/>
                </a:gradFill>
              </a:defRPr>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5">
                <a:gradFill>
                  <a:gsLst>
                    <a:gs pos="1250">
                      <a:schemeClr val="tx2"/>
                    </a:gs>
                    <a:gs pos="99000">
                      <a:schemeClr val="tx2"/>
                    </a:gs>
                  </a:gsLst>
                  <a:lin ang="5400000" scaled="0"/>
                </a:gradFill>
              </a:defRPr>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06609746"/>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269243" y="1189175"/>
            <a:ext cx="5378548" cy="1877004"/>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49303521"/>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269243" y="1189176"/>
            <a:ext cx="5378548" cy="2377940"/>
          </a:xfrm>
        </p:spPr>
        <p:txBody>
          <a:bodyPr wrap="square">
            <a:spAutoFit/>
          </a:bodyPr>
          <a:lstStyle>
            <a:lvl1pPr marL="281569" indent="-281569">
              <a:spcBef>
                <a:spcPts val="1200"/>
              </a:spcBef>
              <a:buClr>
                <a:schemeClr val="tx2"/>
              </a:buClr>
              <a:buFont typeface="Arial" pitchFamily="34" charset="0"/>
              <a:buChar char="•"/>
              <a:defRPr sz="3135">
                <a:gradFill>
                  <a:gsLst>
                    <a:gs pos="1250">
                      <a:schemeClr val="tx2"/>
                    </a:gs>
                    <a:gs pos="99000">
                      <a:schemeClr val="tx2"/>
                    </a:gs>
                  </a:gsLst>
                  <a:lin ang="5400000" scaled="0"/>
                </a:gradFill>
              </a:defRPr>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569" indent="-281569">
              <a:spcBef>
                <a:spcPts val="1200"/>
              </a:spcBef>
              <a:buClr>
                <a:schemeClr val="tx2"/>
              </a:buClr>
              <a:buFont typeface="Arial" pitchFamily="34" charset="0"/>
              <a:buChar char="•"/>
              <a:defRPr sz="3135">
                <a:gradFill>
                  <a:gsLst>
                    <a:gs pos="1250">
                      <a:schemeClr val="tx2"/>
                    </a:gs>
                    <a:gs pos="99000">
                      <a:schemeClr val="tx2"/>
                    </a:gs>
                  </a:gsLst>
                  <a:lin ang="5400000" scaled="0"/>
                </a:gradFill>
              </a:defRPr>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86370059"/>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269243" y="1189176"/>
            <a:ext cx="5378548" cy="2377940"/>
          </a:xfrm>
        </p:spPr>
        <p:txBody>
          <a:bodyPr wrap="square">
            <a:spAutoFit/>
          </a:bodyPr>
          <a:lstStyle>
            <a:lvl1pPr marL="281569" indent="-281569">
              <a:spcBef>
                <a:spcPts val="1200"/>
              </a:spcBef>
              <a:buClr>
                <a:schemeClr val="tx1"/>
              </a:buClr>
              <a:buFont typeface="Arial" pitchFamily="34" charset="0"/>
              <a:buChar char="•"/>
              <a:defRPr sz="3135"/>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569" indent="-281569">
              <a:spcBef>
                <a:spcPts val="1200"/>
              </a:spcBef>
              <a:buClr>
                <a:schemeClr val="tx1"/>
              </a:buClr>
              <a:buFont typeface="Arial" pitchFamily="34" charset="0"/>
              <a:buChar char="•"/>
              <a:defRPr sz="3135"/>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27100152"/>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490332860"/>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2_Title Only">
    <p:bg>
      <p:bgPr>
        <a:gradFill>
          <a:gsLst>
            <a:gs pos="75000">
              <a:srgbClr val="002050"/>
            </a:gs>
            <a:gs pos="75000">
              <a:schemeClr val="bg1"/>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551069238"/>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69240" y="1211238"/>
            <a:ext cx="11655840" cy="899665"/>
          </a:xfrm>
        </p:spPr>
        <p:txBody>
          <a:bodyPr/>
          <a:lstStyle>
            <a:lvl1pPr>
              <a:defRPr sz="7054">
                <a:gradFill>
                  <a:gsLst>
                    <a:gs pos="1250">
                      <a:schemeClr val="accent2"/>
                    </a:gs>
                    <a:gs pos="100000">
                      <a:schemeClr val="accent2"/>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941139706"/>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1D4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158793"/>
          </a:xfrm>
          <a:noFill/>
        </p:spPr>
        <p:txBody>
          <a:bodyPr tIns="91440" bIns="91440" anchor="t" anchorCtr="0">
            <a:spAutoFit/>
          </a:bodyPr>
          <a:lstStyle>
            <a:lvl1pPr>
              <a:defRPr sz="7054" spc="-98" baseline="0">
                <a:solidFill>
                  <a:schemeClr val="tx1"/>
                </a:solidFill>
              </a:defRPr>
            </a:lvl1pPr>
          </a:lstStyle>
          <a:p>
            <a:r>
              <a:rPr lang="en-US" dirty="0"/>
              <a:t>Section title</a:t>
            </a:r>
          </a:p>
        </p:txBody>
      </p:sp>
    </p:spTree>
    <p:extLst>
      <p:ext uri="{BB962C8B-B14F-4D97-AF65-F5344CB8AC3E}">
        <p14:creationId xmlns:p14="http://schemas.microsoft.com/office/powerpoint/2010/main" val="40673123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p:cNvSpPr>
            <a:spLocks noGrp="1"/>
          </p:cNvSpPr>
          <p:nvPr>
            <p:ph type="dt" sz="half" idx="10"/>
          </p:nvPr>
        </p:nvSpPr>
        <p:spPr/>
        <p:txBody>
          <a:bodyPr/>
          <a:lstStyle/>
          <a:p>
            <a:fld id="{A427B665-B68E-45D2-B178-AA91C4C7238B}" type="datetimeFigureOut">
              <a:rPr lang="en-GB" smtClean="0"/>
              <a:t>01/03/2016</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F73683C6-A337-40B1-881D-D362D6138D21}" type="slidenum">
              <a:rPr lang="en-GB" smtClean="0"/>
              <a:t>‹#›</a:t>
            </a:fld>
            <a:endParaRPr lang="en-GB"/>
          </a:p>
        </p:txBody>
      </p:sp>
    </p:spTree>
    <p:extLst>
      <p:ext uri="{BB962C8B-B14F-4D97-AF65-F5344CB8AC3E}">
        <p14:creationId xmlns:p14="http://schemas.microsoft.com/office/powerpoint/2010/main" val="106613403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158793"/>
          </a:xfrm>
          <a:noFill/>
        </p:spPr>
        <p:txBody>
          <a:bodyPr tIns="91440" bIns="91440" anchor="t" anchorCtr="0">
            <a:spAutoFit/>
          </a:bodyPr>
          <a:lstStyle>
            <a:lvl1pPr>
              <a:defRPr sz="7054"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360661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158793"/>
          </a:xfrm>
          <a:noFill/>
        </p:spPr>
        <p:txBody>
          <a:bodyPr tIns="91440" bIns="91440" anchor="t" anchorCtr="0">
            <a:spAutoFit/>
          </a:bodyPr>
          <a:lstStyle>
            <a:lvl1pPr>
              <a:defRPr sz="7054"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5503781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Fact Layout ">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62091" y="2084173"/>
            <a:ext cx="8067823" cy="1793105"/>
          </a:xfrm>
          <a:noFill/>
        </p:spPr>
        <p:txBody>
          <a:bodyPr wrap="square" tIns="91440" bIns="91440" anchor="t" anchorCtr="0">
            <a:noAutofit/>
          </a:bodyPr>
          <a:lstStyle>
            <a:lvl1pPr>
              <a:defRPr sz="5880" spc="-98" baseline="0">
                <a:gradFill>
                  <a:gsLst>
                    <a:gs pos="100000">
                      <a:schemeClr val="bg1"/>
                    </a:gs>
                    <a:gs pos="0">
                      <a:schemeClr val="bg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16658382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Fact Layout-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62091" y="2084173"/>
            <a:ext cx="8067823" cy="1793105"/>
          </a:xfrm>
          <a:noFill/>
        </p:spPr>
        <p:txBody>
          <a:bodyPr wrap="square" tIns="91440" bIns="91440" anchor="t" anchorCtr="0">
            <a:noAutofit/>
          </a:bodyPr>
          <a:lstStyle>
            <a:lvl1pPr>
              <a:defRPr sz="5880" spc="-98" baseline="0">
                <a:gradFill>
                  <a:gsLst>
                    <a:gs pos="100000">
                      <a:schemeClr val="accent6"/>
                    </a:gs>
                    <a:gs pos="0">
                      <a:schemeClr val="accent6"/>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51642293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Quote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165663" y="1203081"/>
            <a:ext cx="9860674" cy="896553"/>
          </a:xfrm>
        </p:spPr>
        <p:txBody>
          <a:bodyPr/>
          <a:lstStyle>
            <a:lvl1pPr marL="278457" indent="-278457">
              <a:defRPr sz="5880" baseline="0">
                <a:gradFill>
                  <a:gsLst>
                    <a:gs pos="1250">
                      <a:schemeClr val="accent2"/>
                    </a:gs>
                    <a:gs pos="100000">
                      <a:schemeClr val="accent2"/>
                    </a:gs>
                  </a:gsLst>
                  <a:lin ang="5400000" scaled="0"/>
                </a:gradFill>
              </a:defRPr>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4789287"/>
            <a:ext cx="5378549" cy="1050156"/>
          </a:xfrm>
        </p:spPr>
        <p:txBody>
          <a:bodyPr/>
          <a:lstStyle>
            <a:lvl1pPr marL="0" indent="0">
              <a:buNone/>
              <a:defRPr sz="3135">
                <a:gradFill>
                  <a:gsLst>
                    <a:gs pos="1250">
                      <a:schemeClr val="accent2"/>
                    </a:gs>
                    <a:gs pos="100000">
                      <a:schemeClr val="accent2"/>
                    </a:gs>
                  </a:gsLst>
                  <a:lin ang="5400000" scaled="0"/>
                </a:gradFill>
              </a:defRPr>
            </a:lvl1pPr>
            <a:lvl2pPr marL="336015" indent="0">
              <a:buNone/>
              <a:defRPr/>
            </a:lvl2pPr>
            <a:lvl3pPr marL="560027" indent="0">
              <a:buNone/>
              <a:defRPr/>
            </a:lvl3pPr>
            <a:lvl4pPr marL="784036" indent="0">
              <a:buNone/>
              <a:defRPr/>
            </a:lvl4pPr>
            <a:lvl5pPr marL="1008047" indent="0">
              <a:buNone/>
              <a:defRPr/>
            </a:lvl5pPr>
          </a:lstStyle>
          <a:p>
            <a:pPr lvl="0"/>
            <a:r>
              <a:rPr lang="en-US" dirty="0"/>
              <a:t>Author’s Name</a:t>
            </a:r>
            <a:br>
              <a:rPr lang="en-US" dirty="0"/>
            </a:br>
            <a:r>
              <a:rPr lang="en-US" dirty="0"/>
              <a:t>Title</a:t>
            </a:r>
          </a:p>
        </p:txBody>
      </p:sp>
    </p:spTree>
    <p:extLst>
      <p:ext uri="{BB962C8B-B14F-4D97-AF65-F5344CB8AC3E}">
        <p14:creationId xmlns:p14="http://schemas.microsoft.com/office/powerpoint/2010/main" val="4259438249"/>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Quote Layout-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165663" y="2084175"/>
            <a:ext cx="9860674" cy="896553"/>
          </a:xfrm>
        </p:spPr>
        <p:txBody>
          <a:bodyPr/>
          <a:lstStyle>
            <a:lvl1pPr marL="169564" indent="-169564">
              <a:defRPr sz="5880" baseline="0">
                <a:gradFill>
                  <a:gsLst>
                    <a:gs pos="1250">
                      <a:schemeClr val="bg1"/>
                    </a:gs>
                    <a:gs pos="100000">
                      <a:schemeClr val="bg1"/>
                    </a:gs>
                  </a:gsLst>
                  <a:lin ang="5400000" scaled="0"/>
                </a:gradFill>
              </a:defRPr>
            </a:lvl1pPr>
          </a:lstStyle>
          <a:p>
            <a:r>
              <a:rPr lang="en-US" dirty="0"/>
              <a:t>“Add a quote here. Design is easier than it looks, and more important than it seems.”</a:t>
            </a:r>
          </a:p>
        </p:txBody>
      </p:sp>
      <p:sp>
        <p:nvSpPr>
          <p:cNvPr id="4" name="Text Placeholder 3"/>
          <p:cNvSpPr>
            <a:spLocks noGrp="1"/>
          </p:cNvSpPr>
          <p:nvPr>
            <p:ph type="body" sz="quarter" idx="10" hasCustomPrompt="1"/>
          </p:nvPr>
        </p:nvSpPr>
        <p:spPr>
          <a:xfrm>
            <a:off x="5647788" y="4789287"/>
            <a:ext cx="5378549" cy="1050156"/>
          </a:xfrm>
        </p:spPr>
        <p:txBody>
          <a:bodyPr/>
          <a:lstStyle>
            <a:lvl1pPr marL="0" indent="0">
              <a:buNone/>
              <a:defRPr sz="3135">
                <a:gradFill>
                  <a:gsLst>
                    <a:gs pos="1250">
                      <a:schemeClr val="bg1"/>
                    </a:gs>
                    <a:gs pos="100000">
                      <a:schemeClr val="bg1"/>
                    </a:gs>
                  </a:gsLst>
                  <a:lin ang="5400000" scaled="0"/>
                </a:gradFill>
              </a:defRPr>
            </a:lvl1pPr>
            <a:lvl2pPr marL="336015" indent="0">
              <a:buNone/>
              <a:defRPr/>
            </a:lvl2pPr>
            <a:lvl3pPr marL="560027" indent="0">
              <a:buNone/>
              <a:defRPr/>
            </a:lvl3pPr>
            <a:lvl4pPr marL="784036" indent="0">
              <a:buNone/>
              <a:defRPr/>
            </a:lvl4pPr>
            <a:lvl5pPr marL="1008047" indent="0">
              <a:buNone/>
              <a:defRPr/>
            </a:lvl5pPr>
          </a:lstStyle>
          <a:p>
            <a:pPr lvl="0"/>
            <a:r>
              <a:rPr lang="en-US" dirty="0"/>
              <a:t>Author’s Name</a:t>
            </a:r>
            <a:br>
              <a:rPr lang="en-US" dirty="0"/>
            </a:br>
            <a:r>
              <a:rPr lang="en-US" dirty="0"/>
              <a:t>Title</a:t>
            </a:r>
          </a:p>
        </p:txBody>
      </p:sp>
    </p:spTree>
    <p:extLst>
      <p:ext uri="{BB962C8B-B14F-4D97-AF65-F5344CB8AC3E}">
        <p14:creationId xmlns:p14="http://schemas.microsoft.com/office/powerpoint/2010/main" val="1735530094"/>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ig Idea &amp; 3 Points Layout">
    <p:spTree>
      <p:nvGrpSpPr>
        <p:cNvPr id="1" name=""/>
        <p:cNvGrpSpPr/>
        <p:nvPr/>
      </p:nvGrpSpPr>
      <p:grpSpPr>
        <a:xfrm>
          <a:off x="0" y="0"/>
          <a:ext cx="0" cy="0"/>
          <a:chOff x="0" y="0"/>
          <a:chExt cx="0" cy="0"/>
        </a:xfrm>
      </p:grpSpPr>
      <p:sp>
        <p:nvSpPr>
          <p:cNvPr id="2" name="Title 1"/>
          <p:cNvSpPr>
            <a:spLocks noGrp="1"/>
          </p:cNvSpPr>
          <p:nvPr>
            <p:ph type="title"/>
          </p:nvPr>
        </p:nvSpPr>
        <p:spPr>
          <a:xfrm>
            <a:off x="269240" y="1211238"/>
            <a:ext cx="11655840" cy="899665"/>
          </a:xfrm>
        </p:spPr>
        <p:txBody>
          <a:bodyPr/>
          <a:lstStyle>
            <a:lvl1pPr>
              <a:defRPr sz="7054">
                <a:gradFill>
                  <a:gsLst>
                    <a:gs pos="1250">
                      <a:schemeClr val="accent2"/>
                    </a:gs>
                    <a:gs pos="100000">
                      <a:schemeClr val="accent2"/>
                    </a:gs>
                  </a:gsLst>
                  <a:lin ang="5400000" scaled="0"/>
                </a:gradFill>
              </a:defRPr>
            </a:lvl1pPr>
          </a:lstStyle>
          <a:p>
            <a:r>
              <a:rPr lang="en-US"/>
              <a:t>Click to edit Master title style</a:t>
            </a:r>
          </a:p>
        </p:txBody>
      </p:sp>
      <p:sp>
        <p:nvSpPr>
          <p:cNvPr id="4" name="Text Placeholder 3"/>
          <p:cNvSpPr>
            <a:spLocks noGrp="1"/>
          </p:cNvSpPr>
          <p:nvPr>
            <p:ph type="body" sz="quarter" idx="10"/>
          </p:nvPr>
        </p:nvSpPr>
        <p:spPr>
          <a:xfrm>
            <a:off x="269241" y="2411635"/>
            <a:ext cx="11653523" cy="914360"/>
          </a:xfrm>
        </p:spPr>
        <p:txBody>
          <a:bodyPr/>
          <a:lstStyle>
            <a:lvl1pPr marL="0" indent="0">
              <a:buNone/>
              <a:defRPr sz="5292"/>
            </a:lvl1pPr>
          </a:lstStyle>
          <a:p>
            <a:pPr lvl="0"/>
            <a:r>
              <a:rPr lang="en-US"/>
              <a:t>Click to edit Master text styles</a:t>
            </a:r>
          </a:p>
        </p:txBody>
      </p:sp>
    </p:spTree>
    <p:extLst>
      <p:ext uri="{BB962C8B-B14F-4D97-AF65-F5344CB8AC3E}">
        <p14:creationId xmlns:p14="http://schemas.microsoft.com/office/powerpoint/2010/main" val="2616856147"/>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3" y="1217195"/>
            <a:ext cx="5378548" cy="1973570"/>
          </a:xfrm>
        </p:spPr>
        <p:txBody>
          <a:bodyPr>
            <a:spAutoFit/>
          </a:bodyPr>
          <a:lstStyle>
            <a:lvl1pPr>
              <a:defRPr sz="6468" baseline="0">
                <a:gradFill>
                  <a:gsLst>
                    <a:gs pos="1250">
                      <a:schemeClr val="tx1"/>
                    </a:gs>
                    <a:gs pos="100000">
                      <a:schemeClr val="tx1"/>
                    </a:gs>
                  </a:gsLst>
                  <a:lin ang="5400000" scaled="0"/>
                </a:gradFill>
              </a:defRPr>
            </a:lvl1pPr>
          </a:lstStyle>
          <a:p>
            <a:r>
              <a:rPr lang="en-US" dirty="0"/>
              <a:t>50/50 photo layout</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080903" y="-7781"/>
            <a:ext cx="6112654" cy="6871859"/>
          </a:xfrm>
          <a:prstGeom prst="rect">
            <a:avLst/>
          </a:prstGeom>
        </p:spPr>
      </p:pic>
      <p:sp>
        <p:nvSpPr>
          <p:cNvPr id="5" name="Picture Placeholder 4"/>
          <p:cNvSpPr>
            <a:spLocks noGrp="1"/>
          </p:cNvSpPr>
          <p:nvPr>
            <p:ph type="pic" sz="quarter" idx="10"/>
          </p:nvPr>
        </p:nvSpPr>
        <p:spPr>
          <a:xfrm>
            <a:off x="6071100" y="2"/>
            <a:ext cx="6120900" cy="727700"/>
          </a:xfrm>
        </p:spPr>
        <p:txBody>
          <a:bodyPr/>
          <a:lstStyle>
            <a:lvl1pPr marL="0" indent="0">
              <a:buNone/>
              <a:defRPr/>
            </a:lvl1pPr>
          </a:lstStyle>
          <a:p>
            <a:r>
              <a:rPr lang="en-US"/>
              <a:t>Click icon to add picture</a:t>
            </a:r>
            <a:endParaRPr lang="en-US" dirty="0"/>
          </a:p>
        </p:txBody>
      </p:sp>
    </p:spTree>
    <p:extLst>
      <p:ext uri="{BB962C8B-B14F-4D97-AF65-F5344CB8AC3E}">
        <p14:creationId xmlns:p14="http://schemas.microsoft.com/office/powerpoint/2010/main" val="20133837"/>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50-50 Lef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365240" y="1217195"/>
            <a:ext cx="5378548" cy="1973570"/>
          </a:xfrm>
        </p:spPr>
        <p:txBody>
          <a:bodyPr>
            <a:spAutoFit/>
          </a:bodyPr>
          <a:lstStyle>
            <a:lvl1pPr>
              <a:defRPr sz="6468" baseline="0">
                <a:gradFill>
                  <a:gsLst>
                    <a:gs pos="1250">
                      <a:schemeClr val="tx1"/>
                    </a:gs>
                    <a:gs pos="100000">
                      <a:schemeClr val="tx1"/>
                    </a:gs>
                  </a:gsLst>
                  <a:lin ang="5400000" scaled="0"/>
                </a:gradFill>
              </a:defRPr>
            </a:lvl1pPr>
          </a:lstStyle>
          <a:p>
            <a:r>
              <a:rPr lang="en-US" dirty="0"/>
              <a:t>50/50 photo layout</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9858"/>
            <a:ext cx="6117990" cy="6877858"/>
          </a:xfrm>
          <a:prstGeom prst="rect">
            <a:avLst/>
          </a:prstGeom>
        </p:spPr>
      </p:pic>
      <p:sp>
        <p:nvSpPr>
          <p:cNvPr id="4" name="Picture Placeholder 3"/>
          <p:cNvSpPr>
            <a:spLocks noGrp="1"/>
          </p:cNvSpPr>
          <p:nvPr>
            <p:ph type="pic" sz="quarter" idx="10"/>
          </p:nvPr>
        </p:nvSpPr>
        <p:spPr>
          <a:xfrm>
            <a:off x="2" y="-20235"/>
            <a:ext cx="6117789" cy="724246"/>
          </a:xfrm>
        </p:spPr>
        <p:txBody>
          <a:bodyPr/>
          <a:lstStyle>
            <a:lvl1pPr marL="0" indent="0">
              <a:buNone/>
              <a:defRPr/>
            </a:lvl1pPr>
          </a:lstStyle>
          <a:p>
            <a:r>
              <a:rPr lang="en-US"/>
              <a:t>Click icon to add picture</a:t>
            </a:r>
            <a:endParaRPr lang="en-US" dirty="0"/>
          </a:p>
        </p:txBody>
      </p:sp>
    </p:spTree>
    <p:extLst>
      <p:ext uri="{BB962C8B-B14F-4D97-AF65-F5344CB8AC3E}">
        <p14:creationId xmlns:p14="http://schemas.microsoft.com/office/powerpoint/2010/main" val="782632842"/>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9236867"/>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2"/>
          <p:cNvSpPr>
            <a:spLocks noGrp="1"/>
          </p:cNvSpPr>
          <p:nvPr>
            <p:ph type="dt" sz="half" idx="10"/>
          </p:nvPr>
        </p:nvSpPr>
        <p:spPr/>
        <p:txBody>
          <a:bodyPr/>
          <a:lstStyle/>
          <a:p>
            <a:fld id="{A427B665-B68E-45D2-B178-AA91C4C7238B}" type="datetimeFigureOut">
              <a:rPr lang="en-GB" smtClean="0"/>
              <a:t>01/03/2016</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F73683C6-A337-40B1-881D-D362D6138D21}" type="slidenum">
              <a:rPr lang="en-GB" smtClean="0"/>
              <a:t>‹#›</a:t>
            </a:fld>
            <a:endParaRPr lang="en-GB"/>
          </a:p>
        </p:txBody>
      </p:sp>
    </p:spTree>
    <p:extLst>
      <p:ext uri="{BB962C8B-B14F-4D97-AF65-F5344CB8AC3E}">
        <p14:creationId xmlns:p14="http://schemas.microsoft.com/office/powerpoint/2010/main" val="2839655237"/>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1907529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615987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1519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marL="0" marR="0" lvl="0" indent="0" algn="ctr" defTabSz="91375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239" y="1197324"/>
            <a:ext cx="11653522" cy="1956973"/>
          </a:xfrm>
        </p:spPr>
        <p:txBody>
          <a:bodyPr/>
          <a:lstStyle>
            <a:lvl1pPr marL="0" indent="0">
              <a:buNone/>
              <a:defRPr sz="3233">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59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86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20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2989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81076103"/>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8"/>
            <a:ext cx="11653522" cy="395317"/>
          </a:xfrm>
          <a:prstGeom prst="rect">
            <a:avLst/>
          </a:prstGeom>
          <a:noFill/>
          <a:ln w="12700">
            <a:noFill/>
            <a:miter lim="800000"/>
            <a:headEnd type="none" w="sm" len="sm"/>
            <a:tailEnd type="none" w="sm" len="sm"/>
          </a:ln>
          <a:effectLst/>
        </p:spPr>
        <p:txBody>
          <a:bodyPr vert="horz" wrap="square" lIns="179234" tIns="143387" rIns="179234" bIns="143387" numCol="1" anchor="t" anchorCtr="0" compatLnSpc="1">
            <a:prstTxWarp prst="textNoShape">
              <a:avLst/>
            </a:prstTxWarp>
            <a:spAutoFit/>
          </a:bodyPr>
          <a:lstStyle/>
          <a:p>
            <a:pPr marL="0" marR="0" lvl="0" indent="0" algn="l" defTabSz="913573"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505050"/>
                    </a:gs>
                    <a:gs pos="100000">
                      <a:srgbClr val="505050"/>
                    </a:gs>
                  </a:gsLst>
                  <a:lin ang="5400000" scaled="0"/>
                </a:gradFill>
                <a:effectLst/>
                <a:uLnTx/>
                <a:uFillTx/>
                <a:latin typeface="Segoe UI"/>
                <a:ea typeface="+mn-ea"/>
                <a:cs typeface="Segoe UI" pitchFamily="34" charset="0"/>
              </a:rPr>
              <a:t>© 2015 Microsoft Corporation. All rights reserved. </a:t>
            </a:r>
          </a:p>
        </p:txBody>
      </p:sp>
      <p:pic>
        <p:nvPicPr>
          <p:cNvPr id="4" name="Picture 3"/>
          <p:cNvPicPr>
            <a:picLocks noChangeAspect="1"/>
          </p:cNvPicPr>
          <p:nvPr userDrawn="1"/>
        </p:nvPicPr>
        <p:blipFill>
          <a:blip r:embed="rId2"/>
          <a:stretch>
            <a:fillRect/>
          </a:stretch>
        </p:blipFill>
        <p:spPr>
          <a:xfrm>
            <a:off x="450205" y="3083652"/>
            <a:ext cx="3227129" cy="692057"/>
          </a:xfrm>
          <a:prstGeom prst="rect">
            <a:avLst/>
          </a:prstGeom>
        </p:spPr>
      </p:pic>
    </p:spTree>
    <p:extLst>
      <p:ext uri="{BB962C8B-B14F-4D97-AF65-F5344CB8AC3E}">
        <p14:creationId xmlns:p14="http://schemas.microsoft.com/office/powerpoint/2010/main" val="3997857182"/>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8"/>
            <a:ext cx="11653522" cy="395317"/>
          </a:xfrm>
          <a:prstGeom prst="rect">
            <a:avLst/>
          </a:prstGeom>
          <a:noFill/>
          <a:ln w="12700">
            <a:noFill/>
            <a:miter lim="800000"/>
            <a:headEnd type="none" w="sm" len="sm"/>
            <a:tailEnd type="none" w="sm" len="sm"/>
          </a:ln>
          <a:effectLst/>
        </p:spPr>
        <p:txBody>
          <a:bodyPr vert="horz" wrap="square" lIns="179234" tIns="143387" rIns="179234" bIns="143387" numCol="1" anchor="t" anchorCtr="0" compatLnSpc="1">
            <a:prstTxWarp prst="textNoShape">
              <a:avLst/>
            </a:prstTxWarp>
            <a:spAutoFit/>
          </a:bodyPr>
          <a:lstStyle/>
          <a:p>
            <a:pPr marL="0" marR="0" lvl="0" indent="0" algn="l" defTabSz="913573"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2015 Microsoft Corporation. All rights reserved. </a:t>
            </a:r>
          </a:p>
        </p:txBody>
      </p:sp>
      <p:pic>
        <p:nvPicPr>
          <p:cNvPr id="4" name="Picture 3"/>
          <p:cNvPicPr>
            <a:picLocks noChangeAspect="1"/>
          </p:cNvPicPr>
          <p:nvPr userDrawn="1"/>
        </p:nvPicPr>
        <p:blipFill>
          <a:blip r:embed="rId2"/>
          <a:stretch>
            <a:fillRect/>
          </a:stretch>
        </p:blipFill>
        <p:spPr bwMode="invGray">
          <a:xfrm>
            <a:off x="450207" y="3083652"/>
            <a:ext cx="3227129" cy="692059"/>
          </a:xfrm>
          <a:prstGeom prst="rect">
            <a:avLst/>
          </a:prstGeom>
        </p:spPr>
      </p:pic>
    </p:spTree>
    <p:extLst>
      <p:ext uri="{BB962C8B-B14F-4D97-AF65-F5344CB8AC3E}">
        <p14:creationId xmlns:p14="http://schemas.microsoft.com/office/powerpoint/2010/main" val="42525459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1" y="1189178"/>
            <a:ext cx="11653523" cy="2396047"/>
          </a:xfrm>
          <a:prstGeom prst="rect">
            <a:avLst/>
          </a:prstGeom>
        </p:spPr>
        <p:txBody>
          <a:bodyPr/>
          <a:lstStyle>
            <a:lvl1pPr marL="284680" indent="-284680">
              <a:buClr>
                <a:schemeClr val="tx1"/>
              </a:buClr>
              <a:buSzPct val="90000"/>
              <a:buFont typeface="Arial" pitchFamily="34" charset="0"/>
              <a:buChar char="•"/>
              <a:defRPr sz="352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27" indent="-275348">
              <a:buClr>
                <a:schemeClr val="tx1"/>
              </a:buClr>
              <a:buSzPct val="90000"/>
              <a:buFont typeface="Arial" pitchFamily="34" charset="0"/>
              <a:buChar char="•"/>
              <a:defRPr sz="3135">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07" indent="-28468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718" indent="-224011">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727" indent="-224011">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3"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5"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72158323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91" y="1591"/>
          <a:ext cx="1587" cy="1587"/>
        </p:xfrm>
        <a:graphic>
          <a:graphicData uri="http://schemas.openxmlformats.org/presentationml/2006/ole">
            <mc:AlternateContent xmlns:mc="http://schemas.openxmlformats.org/markup-compatibility/2006">
              <mc:Choice xmlns:v="urn:schemas-microsoft-com:vml" Requires="v">
                <p:oleObj spid="_x0000_s1056" name="think-cell Slide" r:id="rId4" imgW="377" imgH="377" progId="TCLayout.ActiveDocument.1">
                  <p:embed/>
                </p:oleObj>
              </mc:Choice>
              <mc:Fallback>
                <p:oleObj name="think-cell Slide" r:id="rId4" imgW="377" imgH="377" progId="TCLayout.ActiveDocument.1">
                  <p:embed/>
                  <p:pic>
                    <p:nvPicPr>
                      <p:cNvPr id="3" name="Object 2" hidden="1"/>
                      <p:cNvPicPr/>
                      <p:nvPr/>
                    </p:nvPicPr>
                    <p:blipFill>
                      <a:blip r:embed="rId5"/>
                      <a:stretch>
                        <a:fillRect/>
                      </a:stretch>
                    </p:blipFill>
                    <p:spPr>
                      <a:xfrm>
                        <a:off x="1591" y="1591"/>
                        <a:ext cx="1587" cy="1587"/>
                      </a:xfrm>
                      <a:prstGeom prst="rect">
                        <a:avLst/>
                      </a:prstGeom>
                    </p:spPr>
                  </p:pic>
                </p:oleObj>
              </mc:Fallback>
            </mc:AlternateContent>
          </a:graphicData>
        </a:graphic>
      </p:graphicFrame>
      <p:sp>
        <p:nvSpPr>
          <p:cNvPr id="2" name="Title 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4" name="Footer Placeholder 3"/>
          <p:cNvSpPr>
            <a:spLocks noGrp="1"/>
          </p:cNvSpPr>
          <p:nvPr>
            <p:ph type="ftr" sz="quarter" idx="11"/>
          </p:nvPr>
        </p:nvSpPr>
        <p:spPr>
          <a:xfrm>
            <a:off x="3048003" y="6477874"/>
            <a:ext cx="8382000" cy="380127"/>
          </a:xfrm>
          <a:prstGeom prst="rect">
            <a:avLst/>
          </a:prstGeom>
        </p:spPr>
        <p:txBody>
          <a:bodyPr/>
          <a:lstStyle/>
          <a:p>
            <a:pPr defTabSz="914016"/>
            <a:endParaRPr lang="en-US" dirty="0">
              <a:solidFill>
                <a:srgbClr val="505050"/>
              </a:solidFill>
            </a:endParaRPr>
          </a:p>
        </p:txBody>
      </p:sp>
      <p:sp>
        <p:nvSpPr>
          <p:cNvPr id="5" name="Slide Number Placeholder 4"/>
          <p:cNvSpPr>
            <a:spLocks noGrp="1"/>
          </p:cNvSpPr>
          <p:nvPr>
            <p:ph type="sldNum" sz="quarter" idx="12"/>
          </p:nvPr>
        </p:nvSpPr>
        <p:spPr>
          <a:xfrm>
            <a:off x="11430001" y="6478588"/>
            <a:ext cx="761998" cy="379413"/>
          </a:xfrm>
          <a:prstGeom prst="rect">
            <a:avLst/>
          </a:prstGeom>
        </p:spPr>
        <p:txBody>
          <a:bodyPr/>
          <a:lstStyle/>
          <a:p>
            <a:pPr defTabSz="914016"/>
            <a:fld id="{6A4C1A4A-E5E6-4CC1-B72C-A20A4EB3E2D2}" type="slidenum">
              <a:rPr lang="en-US" smtClean="0">
                <a:solidFill>
                  <a:srgbClr val="505050"/>
                </a:solidFill>
              </a:rPr>
              <a:pPr defTabSz="914016"/>
              <a:t>‹#›</a:t>
            </a:fld>
            <a:endParaRPr lang="en-US" dirty="0">
              <a:solidFill>
                <a:srgbClr val="505050"/>
              </a:solidFill>
            </a:endParaRPr>
          </a:p>
        </p:txBody>
      </p:sp>
    </p:spTree>
    <p:extLst>
      <p:ext uri="{BB962C8B-B14F-4D97-AF65-F5344CB8AC3E}">
        <p14:creationId xmlns:p14="http://schemas.microsoft.com/office/powerpoint/2010/main" val="567689635"/>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9930706" y="6006587"/>
            <a:ext cx="1813243" cy="387120"/>
          </a:xfrm>
          <a:prstGeom prst="rect">
            <a:avLst/>
          </a:prstGeom>
          <a:noFill/>
          <a:ln>
            <a:noFill/>
          </a:ln>
        </p:spPr>
      </p:pic>
    </p:spTree>
    <p:extLst>
      <p:ext uri="{BB962C8B-B14F-4D97-AF65-F5344CB8AC3E}">
        <p14:creationId xmlns:p14="http://schemas.microsoft.com/office/powerpoint/2010/main" val="191257408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sp>
        <p:nvSpPr>
          <p:cNvPr id="4" name="Freeform 3"/>
          <p:cNvSpPr>
            <a:spLocks noChangeAspect="1" noEditPoints="1"/>
          </p:cNvSpPr>
          <p:nvPr userDrawn="1"/>
        </p:nvSpPr>
        <p:spPr bwMode="black">
          <a:xfrm>
            <a:off x="10129868" y="5984140"/>
            <a:ext cx="1607625"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Tree>
    <p:extLst>
      <p:ext uri="{BB962C8B-B14F-4D97-AF65-F5344CB8AC3E}">
        <p14:creationId xmlns:p14="http://schemas.microsoft.com/office/powerpoint/2010/main" val="19638836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427B665-B68E-45D2-B178-AA91C4C7238B}" type="datetimeFigureOut">
              <a:rPr lang="en-GB" smtClean="0"/>
              <a:t>01/03/2016</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F73683C6-A337-40B1-881D-D362D6138D21}" type="slidenum">
              <a:rPr lang="en-GB" smtClean="0"/>
              <a:t>‹#›</a:t>
            </a:fld>
            <a:endParaRPr lang="en-GB"/>
          </a:p>
        </p:txBody>
      </p:sp>
    </p:spTree>
    <p:extLst>
      <p:ext uri="{BB962C8B-B14F-4D97-AF65-F5344CB8AC3E}">
        <p14:creationId xmlns:p14="http://schemas.microsoft.com/office/powerpoint/2010/main" val="2152795285"/>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35872679"/>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a:t>Click to edit Master text styles</a:t>
            </a:r>
          </a:p>
        </p:txBody>
      </p:sp>
    </p:spTree>
    <p:extLst>
      <p:ext uri="{BB962C8B-B14F-4D97-AF65-F5344CB8AC3E}">
        <p14:creationId xmlns:p14="http://schemas.microsoft.com/office/powerpoint/2010/main" val="904787599"/>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a:t>Click to edit Master title style</a:t>
            </a:r>
            <a:endParaRPr lang="en-US" dirty="0"/>
          </a:p>
        </p:txBody>
      </p:sp>
    </p:spTree>
    <p:extLst>
      <p:ext uri="{BB962C8B-B14F-4D97-AF65-F5344CB8AC3E}">
        <p14:creationId xmlns:p14="http://schemas.microsoft.com/office/powerpoint/2010/main" val="3196995445"/>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77582" y="1635896"/>
            <a:ext cx="2689274" cy="4931036"/>
          </a:xfrm>
        </p:spPr>
        <p:txBody>
          <a:bodyPr>
            <a:noAutofit/>
          </a:bodyPr>
          <a:lstStyle>
            <a:lvl1pPr marL="336145" indent="-336145">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2425376250"/>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wrap="square" lIns="182880" tIns="146304" rIns="182880" bIns="146304" anchor="ctr">
            <a:noAutofit/>
          </a:bodyPr>
          <a:lstStyle>
            <a:lvl1pPr marL="0" indent="0">
              <a:lnSpc>
                <a:spcPct val="95000"/>
              </a:lnSpc>
              <a:spcBef>
                <a:spcPts val="0"/>
              </a:spcBef>
              <a:spcAft>
                <a:spcPts val="1600"/>
              </a:spcAft>
              <a:buNone/>
              <a:defRPr lang="en-US" sz="3529"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marL="0" lvl="0" indent="0" algn="l" defTabSz="896157" rtl="0" eaLnBrk="1" latinLnBrk="0" hangingPunct="1">
              <a:spcBef>
                <a:spcPct val="20000"/>
              </a:spcBef>
            </a:pPr>
            <a:r>
              <a:rPr lang="en-US"/>
              <a:t>Click to edit Master text styles</a:t>
            </a:r>
          </a:p>
        </p:txBody>
      </p:sp>
      <p:sp>
        <p:nvSpPr>
          <p:cNvPr id="1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2433800848"/>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None/>
              <a:defRPr lang="en-US" sz="3529"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6157" rtl="0" eaLnBrk="1" latinLnBrk="0" hangingPunct="1">
              <a:spcBef>
                <a:spcPct val="20000"/>
              </a:spcBef>
              <a:spcAft>
                <a:spcPts val="1600"/>
              </a:spcAft>
            </a:pPr>
            <a:r>
              <a:rPr lang="en-US"/>
              <a:t>Click to edit Master text styles</a:t>
            </a:r>
          </a:p>
        </p:txBody>
      </p:sp>
      <p:sp>
        <p:nvSpPr>
          <p:cNvPr id="6" name="Text Placeholder 8"/>
          <p:cNvSpPr>
            <a:spLocks noGrp="1"/>
          </p:cNvSpPr>
          <p:nvPr>
            <p:ph type="body" sz="quarter" idx="16" hasCustomPrompt="1"/>
          </p:nvPr>
        </p:nvSpPr>
        <p:spPr>
          <a:xfrm>
            <a:off x="269242" y="291070"/>
            <a:ext cx="11653522" cy="896552"/>
          </a:xfrm>
        </p:spPr>
        <p:txBody>
          <a:bodyPr vert="horz" lIns="182880" tIns="146304" rIns="182880" bIns="146304" rtlCol="0" anchor="t">
            <a:noAutofit/>
          </a:bodyPr>
          <a:lstStyle>
            <a:lvl1pPr marL="0" indent="0"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a:t>Click to edit master text styles</a:t>
            </a:r>
          </a:p>
        </p:txBody>
      </p:sp>
      <p:sp>
        <p:nvSpPr>
          <p:cNvPr id="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3881905244"/>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Font typeface="Arial" panose="020B0604020202020204" pitchFamily="34" charset="0"/>
              <a:buNone/>
              <a:defRPr lang="en-US" sz="3529" kern="1200" dirty="0" smtClean="0">
                <a:gradFill>
                  <a:gsLst>
                    <a:gs pos="1299">
                      <a:schemeClr val="tx1"/>
                    </a:gs>
                    <a:gs pos="100000">
                      <a:schemeClr val="tx1"/>
                    </a:gs>
                  </a:gsLst>
                  <a:lin ang="5400000" scaled="0"/>
                </a:gradFill>
                <a:latin typeface="+mj-lt"/>
                <a:ea typeface="+mn-ea"/>
                <a:cs typeface="+mn-cs"/>
              </a:defRPr>
            </a:lvl1pPr>
          </a:lstStyle>
          <a:p>
            <a:pPr marL="0" lvl="0" indent="0" algn="l" defTabSz="896157" rtl="0" eaLnBrk="1" latinLnBrk="0" hangingPunct="1">
              <a:spcBef>
                <a:spcPct val="20000"/>
              </a:spcBef>
            </a:pPr>
            <a:r>
              <a:rPr lang="en-US"/>
              <a:t>Click to edit Master text styles</a:t>
            </a:r>
          </a:p>
        </p:txBody>
      </p:sp>
      <p:sp>
        <p:nvSpPr>
          <p:cNvPr id="7" name="Picture Placeholder 12"/>
          <p:cNvSpPr>
            <a:spLocks noGrp="1"/>
          </p:cNvSpPr>
          <p:nvPr>
            <p:ph type="pic" sz="quarter" idx="16"/>
          </p:nvPr>
        </p:nvSpPr>
        <p:spPr>
          <a:xfrm>
            <a:off x="269239" y="1505896"/>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a:t>Click to edit Master title style</a:t>
            </a:r>
            <a:endParaRPr lang="en-US" dirty="0"/>
          </a:p>
        </p:txBody>
      </p:sp>
    </p:spTree>
    <p:extLst>
      <p:ext uri="{BB962C8B-B14F-4D97-AF65-F5344CB8AC3E}">
        <p14:creationId xmlns:p14="http://schemas.microsoft.com/office/powerpoint/2010/main" val="3575161482"/>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04822"/>
          </a:xfrm>
        </p:spPr>
        <p:txBody>
          <a:bodyPr>
            <a:spAutoFit/>
          </a:bodyPr>
          <a:lstStyle>
            <a:lvl1pPr>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691" indent="-236546">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184" indent="-336145">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a:t>Click to edit Master text styles</a:t>
            </a:r>
          </a:p>
          <a:p>
            <a:pPr marL="0" lvl="1" indent="0" algn="l" defTabSz="896157" rtl="0" eaLnBrk="1" latinLnBrk="0" hangingPunct="1">
              <a:spcBef>
                <a:spcPct val="20000"/>
              </a:spcBef>
              <a:spcAft>
                <a:spcPts val="800"/>
              </a:spcAft>
              <a:buFont typeface="Arial" pitchFamily="34" charset="0"/>
              <a:buNone/>
            </a:pPr>
            <a:r>
              <a:rPr lang="en-US"/>
              <a:t>Second level</a:t>
            </a:r>
          </a:p>
          <a:p>
            <a:pPr marL="0" lvl="2" indent="0" algn="l" defTabSz="896157" rtl="0" eaLnBrk="1" latinLnBrk="0" hangingPunct="1">
              <a:spcBef>
                <a:spcPct val="20000"/>
              </a:spcBef>
              <a:spcAft>
                <a:spcPts val="800"/>
              </a:spcAft>
              <a:buFont typeface="Arial" pitchFamily="34" charset="0"/>
              <a:buNone/>
            </a:pPr>
            <a:r>
              <a:rPr lang="en-US"/>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77507306"/>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00643498"/>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095548" y="2425049"/>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9930706" y="6006587"/>
            <a:ext cx="1813243" cy="387120"/>
          </a:xfrm>
          <a:prstGeom prst="rect">
            <a:avLst/>
          </a:prstGeom>
          <a:noFill/>
          <a:ln>
            <a:noFill/>
          </a:ln>
        </p:spPr>
      </p:pic>
    </p:spTree>
    <p:extLst>
      <p:ext uri="{BB962C8B-B14F-4D97-AF65-F5344CB8AC3E}">
        <p14:creationId xmlns:p14="http://schemas.microsoft.com/office/powerpoint/2010/main" val="3627717612"/>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427B665-B68E-45D2-B178-AA91C4C7238B}" type="datetimeFigureOut">
              <a:rPr lang="en-GB" smtClean="0"/>
              <a:t>01/03/2016</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F73683C6-A337-40B1-881D-D362D6138D21}" type="slidenum">
              <a:rPr lang="en-GB" smtClean="0"/>
              <a:t>‹#›</a:t>
            </a:fld>
            <a:endParaRPr lang="en-GB"/>
          </a:p>
        </p:txBody>
      </p:sp>
    </p:spTree>
    <p:extLst>
      <p:ext uri="{BB962C8B-B14F-4D97-AF65-F5344CB8AC3E}">
        <p14:creationId xmlns:p14="http://schemas.microsoft.com/office/powerpoint/2010/main" val="3930892523"/>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239" y="2262478"/>
            <a:ext cx="1532465"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8" name="Picture Placeholder 12"/>
          <p:cNvSpPr>
            <a:spLocks noGrp="1"/>
          </p:cNvSpPr>
          <p:nvPr>
            <p:ph type="pic" sz="quarter" idx="18"/>
          </p:nvPr>
        </p:nvSpPr>
        <p:spPr>
          <a:xfrm>
            <a:off x="4651737" y="2256322"/>
            <a:ext cx="3169353"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9" name="Picture Placeholder 12"/>
          <p:cNvSpPr>
            <a:spLocks noGrp="1"/>
          </p:cNvSpPr>
          <p:nvPr>
            <p:ph type="pic" sz="quarter" idx="19"/>
          </p:nvPr>
        </p:nvSpPr>
        <p:spPr>
          <a:xfrm>
            <a:off x="8095785" y="2257102"/>
            <a:ext cx="3826977"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10" name="Picture Placeholder 12"/>
          <p:cNvSpPr>
            <a:spLocks noGrp="1"/>
          </p:cNvSpPr>
          <p:nvPr>
            <p:ph type="pic" sz="quarter" idx="20"/>
          </p:nvPr>
        </p:nvSpPr>
        <p:spPr>
          <a:xfrm>
            <a:off x="2076404" y="2256137"/>
            <a:ext cx="2300636"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3723202634"/>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Wingdings" panose="05000000000000000000" pitchFamily="2" charset="2"/>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Wingdings" panose="05000000000000000000" pitchFamily="2" charset="2"/>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8867934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cstate="email">
            <a:extLst>
              <a:ext uri="{28A0092B-C50C-407E-A947-70E740481C1C}">
                <a14:useLocalDpi xmlns:a14="http://schemas.microsoft.com/office/drawing/2010/main"/>
              </a:ext>
            </a:extLst>
          </a:blip>
          <a:srcRect l="2944" t="1853" r="1090"/>
          <a:stretch/>
        </p:blipFill>
        <p:spPr>
          <a:xfrm flipH="1">
            <a:off x="0" y="2"/>
            <a:ext cx="12190264" cy="6857996"/>
          </a:xfrm>
          <a:prstGeom prst="rect">
            <a:avLst/>
          </a:prstGeom>
        </p:spPr>
      </p:pic>
      <p:sp>
        <p:nvSpPr>
          <p:cNvPr id="2" name="Rectangle 1"/>
          <p:cNvSpPr/>
          <p:nvPr userDrawn="1"/>
        </p:nvSpPr>
        <p:spPr bwMode="auto">
          <a:xfrm>
            <a:off x="266063" y="2084173"/>
            <a:ext cx="6278150" cy="3491849"/>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84173"/>
            <a:ext cx="6274911" cy="1793104"/>
          </a:xfrm>
          <a:noFill/>
        </p:spPr>
        <p:txBody>
          <a:bodyPr lIns="146304" tIns="91440" rIns="146304" bIns="91440" anchor="t" anchorCtr="0"/>
          <a:lstStyle>
            <a:lvl1pPr>
              <a:defRPr sz="5294" spc="-98"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877257"/>
            <a:ext cx="6276530" cy="1698765"/>
          </a:xfrm>
        </p:spPr>
        <p:txBody>
          <a:bodyPr tIns="109728" bIns="109728">
            <a:noAutofit/>
          </a:bodyPr>
          <a:lstStyle>
            <a:lvl1pPr marL="0" indent="0">
              <a:spcBef>
                <a:spcPts val="0"/>
              </a:spcBef>
              <a:buNone/>
              <a:defRPr sz="3137">
                <a:gradFill>
                  <a:gsLst>
                    <a:gs pos="64646">
                      <a:srgbClr val="FFFFFF"/>
                    </a:gs>
                    <a:gs pos="45000">
                      <a:srgbClr val="FFFFFF"/>
                    </a:gs>
                  </a:gsLst>
                  <a:lin ang="5400000" scaled="0"/>
                </a:gradFill>
              </a:defRPr>
            </a:lvl1pPr>
          </a:lstStyle>
          <a:p>
            <a:pPr lvl="0"/>
            <a:r>
              <a:rPr lang="en-US" dirty="0"/>
              <a:t>Speaker Name</a:t>
            </a:r>
          </a:p>
        </p:txBody>
      </p:sp>
      <p:sp>
        <p:nvSpPr>
          <p:cNvPr id="8" name="Rectangle 7"/>
          <p:cNvSpPr/>
          <p:nvPr userDrawn="1"/>
        </p:nvSpPr>
        <p:spPr bwMode="auto">
          <a:xfrm>
            <a:off x="448212" y="470068"/>
            <a:ext cx="2060658" cy="393703"/>
          </a:xfrm>
          <a:prstGeom prst="rect">
            <a:avLst/>
          </a:prstGeom>
          <a:noFill/>
          <a:ln w="6350" cap="sq">
            <a:solidFill>
              <a:srgbClr val="525252"/>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2745" dirty="0">
                <a:gradFill>
                  <a:gsLst>
                    <a:gs pos="93939">
                      <a:srgbClr val="525252"/>
                    </a:gs>
                    <a:gs pos="80808">
                      <a:srgbClr val="525252"/>
                    </a:gs>
                  </a:gsLst>
                  <a:lin ang="5400000" scaled="1"/>
                </a:gradFill>
                <a:ea typeface="Segoe UI" pitchFamily="34" charset="0"/>
                <a:cs typeface="Segoe UI" pitchFamily="34" charset="0"/>
              </a:rPr>
              <a:t>Product logo</a:t>
            </a:r>
          </a:p>
        </p:txBody>
      </p:sp>
      <p:sp>
        <p:nvSpPr>
          <p:cNvPr id="10" name="Rectangle 9"/>
          <p:cNvSpPr/>
          <p:nvPr userDrawn="1"/>
        </p:nvSpPr>
        <p:spPr bwMode="auto">
          <a:xfrm>
            <a:off x="448212" y="863772"/>
            <a:ext cx="2060658" cy="271689"/>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372" dirty="0">
                <a:gradFill>
                  <a:gsLst>
                    <a:gs pos="93939">
                      <a:srgbClr val="525252"/>
                    </a:gs>
                    <a:gs pos="80808">
                      <a:srgbClr val="525252"/>
                    </a:gs>
                  </a:gsLst>
                  <a:lin ang="5400000" scaled="1"/>
                </a:gradFill>
                <a:ea typeface="Segoe UI" pitchFamily="34" charset="0"/>
                <a:cs typeface="Segoe UI" pitchFamily="34" charset="0"/>
              </a:rPr>
              <a:t>Update on slide master</a:t>
            </a:r>
          </a:p>
        </p:txBody>
      </p:sp>
      <p:pic>
        <p:nvPicPr>
          <p:cNvPr id="13" name="Picture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446715" y="6029312"/>
            <a:ext cx="1668788" cy="358621"/>
          </a:xfrm>
          <a:prstGeom prst="rect">
            <a:avLst/>
          </a:prstGeom>
        </p:spPr>
      </p:pic>
    </p:spTree>
    <p:extLst>
      <p:ext uri="{BB962C8B-B14F-4D97-AF65-F5344CB8AC3E}">
        <p14:creationId xmlns:p14="http://schemas.microsoft.com/office/powerpoint/2010/main" val="36417875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2_Title Slide Photo_Option">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extLst>
              <a:ext uri="{28A0092B-C50C-407E-A947-70E740481C1C}">
                <a14:useLocalDpi xmlns:a14="http://schemas.microsoft.com/office/drawing/2010/main" val="0"/>
              </a:ext>
            </a:extLst>
          </a:blip>
          <a:srcRect l="32708" t="16947" r="68" b="15692"/>
          <a:stretch/>
        </p:blipFill>
        <p:spPr>
          <a:xfrm>
            <a:off x="623" y="-623"/>
            <a:ext cx="12191377" cy="6858623"/>
          </a:xfrm>
          <a:prstGeom prst="rect">
            <a:avLst/>
          </a:prstGeom>
        </p:spPr>
      </p:pic>
      <p:sp>
        <p:nvSpPr>
          <p:cNvPr id="2" name="Rectangle 1"/>
          <p:cNvSpPr/>
          <p:nvPr userDrawn="1"/>
        </p:nvSpPr>
        <p:spPr bwMode="auto">
          <a:xfrm>
            <a:off x="5644611" y="2103818"/>
            <a:ext cx="6278150" cy="3491849"/>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5647850" y="2103817"/>
            <a:ext cx="6274911" cy="1793104"/>
          </a:xfrm>
          <a:noFill/>
        </p:spPr>
        <p:txBody>
          <a:bodyPr lIns="146304" tIns="91440" rIns="146304" bIns="91440" anchor="t" anchorCtr="0"/>
          <a:lstStyle>
            <a:lvl1pPr>
              <a:defRPr sz="5294" spc="-98"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5646231" y="3896902"/>
            <a:ext cx="6276530" cy="1698765"/>
          </a:xfrm>
        </p:spPr>
        <p:txBody>
          <a:bodyPr tIns="109728" bIns="109728">
            <a:noAutofit/>
          </a:bodyPr>
          <a:lstStyle>
            <a:lvl1pPr marL="0" indent="0">
              <a:spcBef>
                <a:spcPts val="0"/>
              </a:spcBef>
              <a:buNone/>
              <a:defRPr sz="3137">
                <a:gradFill>
                  <a:gsLst>
                    <a:gs pos="64646">
                      <a:srgbClr val="FFFFFF"/>
                    </a:gs>
                    <a:gs pos="45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282937" y="6220952"/>
            <a:ext cx="1653406" cy="356169"/>
          </a:xfrm>
          <a:prstGeom prst="rect">
            <a:avLst/>
          </a:prstGeom>
        </p:spPr>
      </p:pic>
    </p:spTree>
    <p:extLst>
      <p:ext uri="{BB962C8B-B14F-4D97-AF65-F5344CB8AC3E}">
        <p14:creationId xmlns:p14="http://schemas.microsoft.com/office/powerpoint/2010/main" val="25295804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3_Title Slide Photo_Option">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38" y="-1"/>
            <a:ext cx="15133212" cy="8514857"/>
          </a:xfrm>
          <a:prstGeom prst="rect">
            <a:avLst/>
          </a:prstGeom>
        </p:spPr>
      </p:pic>
      <p:sp>
        <p:nvSpPr>
          <p:cNvPr id="2" name="Rectangle 1"/>
          <p:cNvSpPr/>
          <p:nvPr userDrawn="1"/>
        </p:nvSpPr>
        <p:spPr bwMode="auto">
          <a:xfrm>
            <a:off x="266063" y="2084173"/>
            <a:ext cx="6278150" cy="3491849"/>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84173"/>
            <a:ext cx="6274911" cy="1793104"/>
          </a:xfrm>
          <a:noFill/>
        </p:spPr>
        <p:txBody>
          <a:bodyPr lIns="146304" tIns="91440" rIns="146304" bIns="91440" anchor="t" anchorCtr="0"/>
          <a:lstStyle>
            <a:lvl1pPr>
              <a:defRPr sz="5294" spc="-98"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877257"/>
            <a:ext cx="6276530" cy="1698765"/>
          </a:xfrm>
        </p:spPr>
        <p:txBody>
          <a:bodyPr tIns="109728" bIns="109728">
            <a:noAutofit/>
          </a:bodyPr>
          <a:lstStyle>
            <a:lvl1pPr marL="0" indent="0">
              <a:spcBef>
                <a:spcPts val="0"/>
              </a:spcBef>
              <a:buNone/>
              <a:defRPr sz="3137">
                <a:gradFill>
                  <a:gsLst>
                    <a:gs pos="64646">
                      <a:srgbClr val="FFFFFF"/>
                    </a:gs>
                    <a:gs pos="45000">
                      <a:srgbClr val="FFFFFF"/>
                    </a:gs>
                  </a:gsLst>
                  <a:lin ang="5400000" scaled="0"/>
                </a:gradFill>
              </a:defRPr>
            </a:lvl1pPr>
          </a:lstStyle>
          <a:p>
            <a:pPr lvl="0"/>
            <a:r>
              <a:rPr lang="en-US" dirty="0"/>
              <a:t>Speaker Name</a:t>
            </a: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3503" y="6043943"/>
            <a:ext cx="1653406" cy="356169"/>
          </a:xfrm>
          <a:prstGeom prst="rect">
            <a:avLst/>
          </a:prstGeom>
        </p:spPr>
      </p:pic>
    </p:spTree>
    <p:extLst>
      <p:ext uri="{BB962C8B-B14F-4D97-AF65-F5344CB8AC3E}">
        <p14:creationId xmlns:p14="http://schemas.microsoft.com/office/powerpoint/2010/main" val="3378926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8213" y="6029312"/>
            <a:ext cx="1673890" cy="358621"/>
          </a:xfrm>
          <a:prstGeom prst="rect">
            <a:avLst/>
          </a:prstGeom>
        </p:spPr>
      </p:pic>
    </p:spTree>
    <p:extLst>
      <p:ext uri="{BB962C8B-B14F-4D97-AF65-F5344CB8AC3E}">
        <p14:creationId xmlns:p14="http://schemas.microsoft.com/office/powerpoint/2010/main" val="5751074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49067916"/>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38491298"/>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09686635"/>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86566806"/>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427B665-B68E-45D2-B178-AA91C4C7238B}" type="datetimeFigureOut">
              <a:rPr lang="en-GB" smtClean="0"/>
              <a:t>01/03/2016</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F73683C6-A337-40B1-881D-D362D6138D21}" type="slidenum">
              <a:rPr lang="en-GB" smtClean="0"/>
              <a:t>‹#›</a:t>
            </a:fld>
            <a:endParaRPr lang="en-GB"/>
          </a:p>
        </p:txBody>
      </p:sp>
    </p:spTree>
    <p:extLst>
      <p:ext uri="{BB962C8B-B14F-4D97-AF65-F5344CB8AC3E}">
        <p14:creationId xmlns:p14="http://schemas.microsoft.com/office/powerpoint/2010/main" val="4005835020"/>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948631115"/>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6"/>
            <a:ext cx="9860674" cy="778565"/>
          </a:xfrm>
          <a:noFill/>
        </p:spPr>
        <p:txBody>
          <a:bodyPr lIns="182880" tIns="146304" rIns="182880" bIns="146304">
            <a:sp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86367442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150894001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505118842"/>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593005682"/>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711467024"/>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3485583"/>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491695650"/>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59744517"/>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162703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theme" Target="../theme/theme2.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38.xml"/><Relationship Id="rId18" Type="http://schemas.openxmlformats.org/officeDocument/2006/relationships/slideLayout" Target="../slideLayouts/slideLayout43.xml"/><Relationship Id="rId26" Type="http://schemas.openxmlformats.org/officeDocument/2006/relationships/slideLayout" Target="../slideLayouts/slideLayout51.xml"/><Relationship Id="rId39" Type="http://schemas.openxmlformats.org/officeDocument/2006/relationships/slideLayout" Target="../slideLayouts/slideLayout64.xml"/><Relationship Id="rId21" Type="http://schemas.openxmlformats.org/officeDocument/2006/relationships/slideLayout" Target="../slideLayouts/slideLayout46.xml"/><Relationship Id="rId34" Type="http://schemas.openxmlformats.org/officeDocument/2006/relationships/slideLayout" Target="../slideLayouts/slideLayout59.xml"/><Relationship Id="rId42" Type="http://schemas.openxmlformats.org/officeDocument/2006/relationships/slideLayout" Target="../slideLayouts/slideLayout67.xml"/><Relationship Id="rId7" Type="http://schemas.openxmlformats.org/officeDocument/2006/relationships/slideLayout" Target="../slideLayouts/slideLayout32.xml"/><Relationship Id="rId2" Type="http://schemas.openxmlformats.org/officeDocument/2006/relationships/slideLayout" Target="../slideLayouts/slideLayout27.xml"/><Relationship Id="rId16" Type="http://schemas.openxmlformats.org/officeDocument/2006/relationships/slideLayout" Target="../slideLayouts/slideLayout41.xml"/><Relationship Id="rId20" Type="http://schemas.openxmlformats.org/officeDocument/2006/relationships/slideLayout" Target="../slideLayouts/slideLayout45.xml"/><Relationship Id="rId29" Type="http://schemas.openxmlformats.org/officeDocument/2006/relationships/slideLayout" Target="../slideLayouts/slideLayout54.xml"/><Relationship Id="rId41" Type="http://schemas.openxmlformats.org/officeDocument/2006/relationships/slideLayout" Target="../slideLayouts/slideLayout66.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24" Type="http://schemas.openxmlformats.org/officeDocument/2006/relationships/slideLayout" Target="../slideLayouts/slideLayout49.xml"/><Relationship Id="rId32" Type="http://schemas.openxmlformats.org/officeDocument/2006/relationships/slideLayout" Target="../slideLayouts/slideLayout57.xml"/><Relationship Id="rId37" Type="http://schemas.openxmlformats.org/officeDocument/2006/relationships/slideLayout" Target="../slideLayouts/slideLayout62.xml"/><Relationship Id="rId40" Type="http://schemas.openxmlformats.org/officeDocument/2006/relationships/slideLayout" Target="../slideLayouts/slideLayout65.xml"/><Relationship Id="rId5" Type="http://schemas.openxmlformats.org/officeDocument/2006/relationships/slideLayout" Target="../slideLayouts/slideLayout30.xml"/><Relationship Id="rId15" Type="http://schemas.openxmlformats.org/officeDocument/2006/relationships/slideLayout" Target="../slideLayouts/slideLayout40.xml"/><Relationship Id="rId23" Type="http://schemas.openxmlformats.org/officeDocument/2006/relationships/slideLayout" Target="../slideLayouts/slideLayout48.xml"/><Relationship Id="rId28" Type="http://schemas.openxmlformats.org/officeDocument/2006/relationships/slideLayout" Target="../slideLayouts/slideLayout53.xml"/><Relationship Id="rId36" Type="http://schemas.openxmlformats.org/officeDocument/2006/relationships/slideLayout" Target="../slideLayouts/slideLayout61.xml"/><Relationship Id="rId10" Type="http://schemas.openxmlformats.org/officeDocument/2006/relationships/slideLayout" Target="../slideLayouts/slideLayout35.xml"/><Relationship Id="rId19" Type="http://schemas.openxmlformats.org/officeDocument/2006/relationships/slideLayout" Target="../slideLayouts/slideLayout44.xml"/><Relationship Id="rId31" Type="http://schemas.openxmlformats.org/officeDocument/2006/relationships/slideLayout" Target="../slideLayouts/slideLayout56.xml"/><Relationship Id="rId44" Type="http://schemas.openxmlformats.org/officeDocument/2006/relationships/image" Target="../media/image3.png"/><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slideLayout" Target="../slideLayouts/slideLayout39.xml"/><Relationship Id="rId22" Type="http://schemas.openxmlformats.org/officeDocument/2006/relationships/slideLayout" Target="../slideLayouts/slideLayout47.xml"/><Relationship Id="rId27" Type="http://schemas.openxmlformats.org/officeDocument/2006/relationships/slideLayout" Target="../slideLayouts/slideLayout52.xml"/><Relationship Id="rId30" Type="http://schemas.openxmlformats.org/officeDocument/2006/relationships/slideLayout" Target="../slideLayouts/slideLayout55.xml"/><Relationship Id="rId35" Type="http://schemas.openxmlformats.org/officeDocument/2006/relationships/slideLayout" Target="../slideLayouts/slideLayout60.xml"/><Relationship Id="rId43" Type="http://schemas.openxmlformats.org/officeDocument/2006/relationships/theme" Target="../theme/theme3.xml"/><Relationship Id="rId8" Type="http://schemas.openxmlformats.org/officeDocument/2006/relationships/slideLayout" Target="../slideLayouts/slideLayout33.xml"/><Relationship Id="rId3" Type="http://schemas.openxmlformats.org/officeDocument/2006/relationships/slideLayout" Target="../slideLayouts/slideLayout28.xml"/><Relationship Id="rId12" Type="http://schemas.openxmlformats.org/officeDocument/2006/relationships/slideLayout" Target="../slideLayouts/slideLayout37.xml"/><Relationship Id="rId17" Type="http://schemas.openxmlformats.org/officeDocument/2006/relationships/slideLayout" Target="../slideLayouts/slideLayout42.xml"/><Relationship Id="rId25" Type="http://schemas.openxmlformats.org/officeDocument/2006/relationships/slideLayout" Target="../slideLayouts/slideLayout50.xml"/><Relationship Id="rId33" Type="http://schemas.openxmlformats.org/officeDocument/2006/relationships/slideLayout" Target="../slideLayouts/slideLayout58.xml"/><Relationship Id="rId38" Type="http://schemas.openxmlformats.org/officeDocument/2006/relationships/slideLayout" Target="../slideLayouts/slideLayout6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5.xml"/><Relationship Id="rId13" Type="http://schemas.openxmlformats.org/officeDocument/2006/relationships/slideLayout" Target="../slideLayouts/slideLayout80.xml"/><Relationship Id="rId3" Type="http://schemas.openxmlformats.org/officeDocument/2006/relationships/slideLayout" Target="../slideLayouts/slideLayout70.xml"/><Relationship Id="rId7" Type="http://schemas.openxmlformats.org/officeDocument/2006/relationships/slideLayout" Target="../slideLayouts/slideLayout74.xml"/><Relationship Id="rId12" Type="http://schemas.openxmlformats.org/officeDocument/2006/relationships/slideLayout" Target="../slideLayouts/slideLayout79.xml"/><Relationship Id="rId2" Type="http://schemas.openxmlformats.org/officeDocument/2006/relationships/slideLayout" Target="../slideLayouts/slideLayout69.xml"/><Relationship Id="rId16" Type="http://schemas.openxmlformats.org/officeDocument/2006/relationships/image" Target="../media/image18.png"/><Relationship Id="rId1" Type="http://schemas.openxmlformats.org/officeDocument/2006/relationships/slideLayout" Target="../slideLayouts/slideLayout68.xml"/><Relationship Id="rId6" Type="http://schemas.openxmlformats.org/officeDocument/2006/relationships/slideLayout" Target="../slideLayouts/slideLayout73.xml"/><Relationship Id="rId11" Type="http://schemas.openxmlformats.org/officeDocument/2006/relationships/slideLayout" Target="../slideLayouts/slideLayout78.xml"/><Relationship Id="rId5" Type="http://schemas.openxmlformats.org/officeDocument/2006/relationships/slideLayout" Target="../slideLayouts/slideLayout72.xml"/><Relationship Id="rId15" Type="http://schemas.openxmlformats.org/officeDocument/2006/relationships/theme" Target="../theme/theme4.xml"/><Relationship Id="rId10" Type="http://schemas.openxmlformats.org/officeDocument/2006/relationships/slideLayout" Target="../slideLayouts/slideLayout77.xml"/><Relationship Id="rId4" Type="http://schemas.openxmlformats.org/officeDocument/2006/relationships/slideLayout" Target="../slideLayouts/slideLayout71.xml"/><Relationship Id="rId9" Type="http://schemas.openxmlformats.org/officeDocument/2006/relationships/slideLayout" Target="../slideLayouts/slideLayout76.xml"/><Relationship Id="rId14" Type="http://schemas.openxmlformats.org/officeDocument/2006/relationships/slideLayout" Target="../slideLayouts/slideLayout81.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89.xml"/><Relationship Id="rId13" Type="http://schemas.openxmlformats.org/officeDocument/2006/relationships/slideLayout" Target="../slideLayouts/slideLayout94.xml"/><Relationship Id="rId18" Type="http://schemas.openxmlformats.org/officeDocument/2006/relationships/slideLayout" Target="../slideLayouts/slideLayout99.xml"/><Relationship Id="rId26" Type="http://schemas.openxmlformats.org/officeDocument/2006/relationships/theme" Target="../theme/theme5.xml"/><Relationship Id="rId3" Type="http://schemas.openxmlformats.org/officeDocument/2006/relationships/slideLayout" Target="../slideLayouts/slideLayout84.xml"/><Relationship Id="rId21" Type="http://schemas.openxmlformats.org/officeDocument/2006/relationships/slideLayout" Target="../slideLayouts/slideLayout102.xml"/><Relationship Id="rId7" Type="http://schemas.openxmlformats.org/officeDocument/2006/relationships/slideLayout" Target="../slideLayouts/slideLayout88.xml"/><Relationship Id="rId12" Type="http://schemas.openxmlformats.org/officeDocument/2006/relationships/slideLayout" Target="../slideLayouts/slideLayout93.xml"/><Relationship Id="rId17" Type="http://schemas.openxmlformats.org/officeDocument/2006/relationships/slideLayout" Target="../slideLayouts/slideLayout98.xml"/><Relationship Id="rId25" Type="http://schemas.openxmlformats.org/officeDocument/2006/relationships/slideLayout" Target="../slideLayouts/slideLayout106.xml"/><Relationship Id="rId2" Type="http://schemas.openxmlformats.org/officeDocument/2006/relationships/slideLayout" Target="../slideLayouts/slideLayout83.xml"/><Relationship Id="rId16" Type="http://schemas.openxmlformats.org/officeDocument/2006/relationships/slideLayout" Target="../slideLayouts/slideLayout97.xml"/><Relationship Id="rId20" Type="http://schemas.openxmlformats.org/officeDocument/2006/relationships/slideLayout" Target="../slideLayouts/slideLayout101.xml"/><Relationship Id="rId1" Type="http://schemas.openxmlformats.org/officeDocument/2006/relationships/slideLayout" Target="../slideLayouts/slideLayout82.xml"/><Relationship Id="rId6" Type="http://schemas.openxmlformats.org/officeDocument/2006/relationships/slideLayout" Target="../slideLayouts/slideLayout87.xml"/><Relationship Id="rId11" Type="http://schemas.openxmlformats.org/officeDocument/2006/relationships/slideLayout" Target="../slideLayouts/slideLayout92.xml"/><Relationship Id="rId24" Type="http://schemas.openxmlformats.org/officeDocument/2006/relationships/slideLayout" Target="../slideLayouts/slideLayout105.xml"/><Relationship Id="rId5" Type="http://schemas.openxmlformats.org/officeDocument/2006/relationships/slideLayout" Target="../slideLayouts/slideLayout86.xml"/><Relationship Id="rId15" Type="http://schemas.openxmlformats.org/officeDocument/2006/relationships/slideLayout" Target="../slideLayouts/slideLayout96.xml"/><Relationship Id="rId23" Type="http://schemas.openxmlformats.org/officeDocument/2006/relationships/slideLayout" Target="../slideLayouts/slideLayout104.xml"/><Relationship Id="rId10" Type="http://schemas.openxmlformats.org/officeDocument/2006/relationships/slideLayout" Target="../slideLayouts/slideLayout91.xml"/><Relationship Id="rId19" Type="http://schemas.openxmlformats.org/officeDocument/2006/relationships/slideLayout" Target="../slideLayouts/slideLayout100.xml"/><Relationship Id="rId4" Type="http://schemas.openxmlformats.org/officeDocument/2006/relationships/slideLayout" Target="../slideLayouts/slideLayout85.xml"/><Relationship Id="rId9" Type="http://schemas.openxmlformats.org/officeDocument/2006/relationships/slideLayout" Target="../slideLayouts/slideLayout90.xml"/><Relationship Id="rId14" Type="http://schemas.openxmlformats.org/officeDocument/2006/relationships/slideLayout" Target="../slideLayouts/slideLayout95.xml"/><Relationship Id="rId22" Type="http://schemas.openxmlformats.org/officeDocument/2006/relationships/slideLayout" Target="../slideLayouts/slideLayout103.xml"/><Relationship Id="rId27" Type="http://schemas.openxmlformats.org/officeDocument/2006/relationships/image" Target="../media/image3.png"/></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14.xml"/><Relationship Id="rId13" Type="http://schemas.openxmlformats.org/officeDocument/2006/relationships/slideLayout" Target="../slideLayouts/slideLayout119.xml"/><Relationship Id="rId3" Type="http://schemas.openxmlformats.org/officeDocument/2006/relationships/slideLayout" Target="../slideLayouts/slideLayout109.xml"/><Relationship Id="rId7" Type="http://schemas.openxmlformats.org/officeDocument/2006/relationships/slideLayout" Target="../slideLayouts/slideLayout113.xml"/><Relationship Id="rId12" Type="http://schemas.openxmlformats.org/officeDocument/2006/relationships/slideLayout" Target="../slideLayouts/slideLayout118.xml"/><Relationship Id="rId2" Type="http://schemas.openxmlformats.org/officeDocument/2006/relationships/slideLayout" Target="../slideLayouts/slideLayout108.xml"/><Relationship Id="rId1" Type="http://schemas.openxmlformats.org/officeDocument/2006/relationships/slideLayout" Target="../slideLayouts/slideLayout107.xml"/><Relationship Id="rId6" Type="http://schemas.openxmlformats.org/officeDocument/2006/relationships/slideLayout" Target="../slideLayouts/slideLayout112.xml"/><Relationship Id="rId11" Type="http://schemas.openxmlformats.org/officeDocument/2006/relationships/slideLayout" Target="../slideLayouts/slideLayout117.xml"/><Relationship Id="rId5" Type="http://schemas.openxmlformats.org/officeDocument/2006/relationships/slideLayout" Target="../slideLayouts/slideLayout111.xml"/><Relationship Id="rId10" Type="http://schemas.openxmlformats.org/officeDocument/2006/relationships/slideLayout" Target="../slideLayouts/slideLayout116.xml"/><Relationship Id="rId4" Type="http://schemas.openxmlformats.org/officeDocument/2006/relationships/slideLayout" Target="../slideLayouts/slideLayout110.xml"/><Relationship Id="rId9" Type="http://schemas.openxmlformats.org/officeDocument/2006/relationships/slideLayout" Target="../slideLayouts/slideLayout115.xml"/><Relationship Id="rId14" Type="http://schemas.openxmlformats.org/officeDocument/2006/relationships/theme" Target="../theme/theme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427B665-B68E-45D2-B178-AA91C4C7238B}" type="datetimeFigureOut">
              <a:rPr lang="en-GB" smtClean="0"/>
              <a:t>01/03/2016</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73683C6-A337-40B1-881D-D362D6138D21}" type="slidenum">
              <a:rPr lang="en-GB" smtClean="0"/>
              <a:t>‹#›</a:t>
            </a:fld>
            <a:endParaRPr lang="en-GB"/>
          </a:p>
        </p:txBody>
      </p:sp>
    </p:spTree>
    <p:extLst>
      <p:ext uri="{BB962C8B-B14F-4D97-AF65-F5344CB8AC3E}">
        <p14:creationId xmlns:p14="http://schemas.microsoft.com/office/powerpoint/2010/main" val="129544353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CEB7485A-BE62-4EF1-9888-A2D86A0CFD64}" type="datetimeFigureOut">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01/03/2016</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4F073A5A-C8CB-4ABD-951B-701F92E2AA20}"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5714518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Lst>
  <p:transition>
    <p:fade/>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3"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44"/>
          <a:stretch>
            <a:fillRect/>
          </a:stretch>
        </p:blipFill>
        <p:spPr>
          <a:xfrm rot="5400000">
            <a:off x="9208748" y="2991035"/>
            <a:ext cx="6858623" cy="876557"/>
          </a:xfrm>
          <a:prstGeom prst="rect">
            <a:avLst/>
          </a:prstGeom>
        </p:spPr>
      </p:pic>
    </p:spTree>
    <p:extLst>
      <p:ext uri="{BB962C8B-B14F-4D97-AF65-F5344CB8AC3E}">
        <p14:creationId xmlns:p14="http://schemas.microsoft.com/office/powerpoint/2010/main" val="3424874971"/>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 id="2147483687" r:id="rId12"/>
    <p:sldLayoutId id="2147483688" r:id="rId13"/>
    <p:sldLayoutId id="2147483689" r:id="rId14"/>
    <p:sldLayoutId id="2147483690" r:id="rId15"/>
    <p:sldLayoutId id="2147483691" r:id="rId16"/>
    <p:sldLayoutId id="2147483692" r:id="rId17"/>
    <p:sldLayoutId id="2147483693" r:id="rId18"/>
    <p:sldLayoutId id="2147483694" r:id="rId19"/>
    <p:sldLayoutId id="2147483695" r:id="rId20"/>
    <p:sldLayoutId id="2147483696" r:id="rId21"/>
    <p:sldLayoutId id="2147483697" r:id="rId22"/>
    <p:sldLayoutId id="2147483698" r:id="rId23"/>
    <p:sldLayoutId id="2147483699" r:id="rId24"/>
    <p:sldLayoutId id="2147483700" r:id="rId25"/>
    <p:sldLayoutId id="2147483701" r:id="rId26"/>
    <p:sldLayoutId id="2147483702" r:id="rId27"/>
    <p:sldLayoutId id="2147483703" r:id="rId28"/>
    <p:sldLayoutId id="2147483704" r:id="rId29"/>
    <p:sldLayoutId id="2147483705" r:id="rId30"/>
    <p:sldLayoutId id="2147483706" r:id="rId31"/>
    <p:sldLayoutId id="2147483707" r:id="rId32"/>
    <p:sldLayoutId id="2147483708" r:id="rId33"/>
    <p:sldLayoutId id="2147483709" r:id="rId34"/>
    <p:sldLayoutId id="2147483710" r:id="rId35"/>
    <p:sldLayoutId id="2147483711" r:id="rId36"/>
    <p:sldLayoutId id="2147483712" r:id="rId37"/>
    <p:sldLayoutId id="2147483713" r:id="rId38"/>
    <p:sldLayoutId id="2147483714" r:id="rId39"/>
    <p:sldLayoutId id="2147483715" r:id="rId40"/>
    <p:sldLayoutId id="2147483716" r:id="rId41"/>
    <p:sldLayoutId id="2147483717" r:id="rId42"/>
  </p:sldLayoutIdLst>
  <p:transition>
    <p:fade/>
  </p:transition>
  <p:txStyles>
    <p:titleStyle>
      <a:lvl1pPr algn="l" defTabSz="914016" rtl="0" eaLnBrk="1" latinLnBrk="0" hangingPunct="1">
        <a:lnSpc>
          <a:spcPct val="90000"/>
        </a:lnSpc>
        <a:spcBef>
          <a:spcPct val="0"/>
        </a:spcBef>
        <a:buNone/>
        <a:defRPr lang="en-US" sz="470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15" marR="0" indent="-336015" algn="l" defTabSz="914016" rtl="0" eaLnBrk="1" fontAlgn="auto" latinLnBrk="0" hangingPunct="1">
        <a:lnSpc>
          <a:spcPct val="90000"/>
        </a:lnSpc>
        <a:spcBef>
          <a:spcPct val="20000"/>
        </a:spcBef>
        <a:spcAft>
          <a:spcPts val="0"/>
        </a:spcAft>
        <a:buClrTx/>
        <a:buSzPct val="90000"/>
        <a:buFont typeface="Arial" pitchFamily="34" charset="0"/>
        <a:buChar char="•"/>
        <a:tabLst/>
        <a:defRPr sz="3919" kern="1200" spc="0" baseline="0">
          <a:gradFill>
            <a:gsLst>
              <a:gs pos="1250">
                <a:schemeClr val="tx1"/>
              </a:gs>
              <a:gs pos="100000">
                <a:schemeClr val="tx1"/>
              </a:gs>
            </a:gsLst>
            <a:lin ang="5400000" scaled="0"/>
          </a:gradFill>
          <a:latin typeface="+mj-lt"/>
          <a:ea typeface="+mn-ea"/>
          <a:cs typeface="+mn-cs"/>
        </a:defRPr>
      </a:lvl1pPr>
      <a:lvl2pPr marL="572471" marR="0" indent="-236454" algn="l" defTabSz="914016"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036"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047"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058"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3543"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0552"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7561"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569"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016" rtl="0" eaLnBrk="1" latinLnBrk="0" hangingPunct="1">
        <a:defRPr sz="1765" kern="1200">
          <a:solidFill>
            <a:schemeClr val="tx1"/>
          </a:solidFill>
          <a:latin typeface="+mn-lt"/>
          <a:ea typeface="+mn-ea"/>
          <a:cs typeface="+mn-cs"/>
        </a:defRPr>
      </a:lvl1pPr>
      <a:lvl2pPr marL="457007" algn="l" defTabSz="914016" rtl="0" eaLnBrk="1" latinLnBrk="0" hangingPunct="1">
        <a:defRPr sz="1765" kern="1200">
          <a:solidFill>
            <a:schemeClr val="tx1"/>
          </a:solidFill>
          <a:latin typeface="+mn-lt"/>
          <a:ea typeface="+mn-ea"/>
          <a:cs typeface="+mn-cs"/>
        </a:defRPr>
      </a:lvl2pPr>
      <a:lvl3pPr marL="914016" algn="l" defTabSz="914016" rtl="0" eaLnBrk="1" latinLnBrk="0" hangingPunct="1">
        <a:defRPr sz="1765" kern="1200">
          <a:solidFill>
            <a:schemeClr val="tx1"/>
          </a:solidFill>
          <a:latin typeface="+mn-lt"/>
          <a:ea typeface="+mn-ea"/>
          <a:cs typeface="+mn-cs"/>
        </a:defRPr>
      </a:lvl3pPr>
      <a:lvl4pPr marL="1371024" algn="l" defTabSz="914016" rtl="0" eaLnBrk="1" latinLnBrk="0" hangingPunct="1">
        <a:defRPr sz="1765" kern="1200">
          <a:solidFill>
            <a:schemeClr val="tx1"/>
          </a:solidFill>
          <a:latin typeface="+mn-lt"/>
          <a:ea typeface="+mn-ea"/>
          <a:cs typeface="+mn-cs"/>
        </a:defRPr>
      </a:lvl4pPr>
      <a:lvl5pPr marL="1828032" algn="l" defTabSz="914016" rtl="0" eaLnBrk="1" latinLnBrk="0" hangingPunct="1">
        <a:defRPr sz="1765" kern="1200">
          <a:solidFill>
            <a:schemeClr val="tx1"/>
          </a:solidFill>
          <a:latin typeface="+mn-lt"/>
          <a:ea typeface="+mn-ea"/>
          <a:cs typeface="+mn-cs"/>
        </a:defRPr>
      </a:lvl5pPr>
      <a:lvl6pPr marL="2285040" algn="l" defTabSz="914016" rtl="0" eaLnBrk="1" latinLnBrk="0" hangingPunct="1">
        <a:defRPr sz="1765" kern="1200">
          <a:solidFill>
            <a:schemeClr val="tx1"/>
          </a:solidFill>
          <a:latin typeface="+mn-lt"/>
          <a:ea typeface="+mn-ea"/>
          <a:cs typeface="+mn-cs"/>
        </a:defRPr>
      </a:lvl6pPr>
      <a:lvl7pPr marL="2742048" algn="l" defTabSz="914016" rtl="0" eaLnBrk="1" latinLnBrk="0" hangingPunct="1">
        <a:defRPr sz="1765" kern="1200">
          <a:solidFill>
            <a:schemeClr val="tx1"/>
          </a:solidFill>
          <a:latin typeface="+mn-lt"/>
          <a:ea typeface="+mn-ea"/>
          <a:cs typeface="+mn-cs"/>
        </a:defRPr>
      </a:lvl7pPr>
      <a:lvl8pPr marL="3199055" algn="l" defTabSz="914016" rtl="0" eaLnBrk="1" latinLnBrk="0" hangingPunct="1">
        <a:defRPr sz="1765" kern="1200">
          <a:solidFill>
            <a:schemeClr val="tx1"/>
          </a:solidFill>
          <a:latin typeface="+mn-lt"/>
          <a:ea typeface="+mn-ea"/>
          <a:cs typeface="+mn-cs"/>
        </a:defRPr>
      </a:lvl8pPr>
      <a:lvl9pPr marL="3656065" algn="l" defTabSz="914016"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16" cstate="print">
            <a:extLst>
              <a:ext uri="{28A0092B-C50C-407E-A947-70E740481C1C}">
                <a14:useLocalDpi xmlns:a14="http://schemas.microsoft.com/office/drawing/2010/main" val="0"/>
              </a:ext>
            </a:extLst>
          </a:blip>
          <a:stretch>
            <a:fillRect/>
          </a:stretch>
        </p:blipFill>
        <p:spPr>
          <a:xfrm rot="5400000">
            <a:off x="10325051" y="1906413"/>
            <a:ext cx="4214127" cy="401304"/>
          </a:xfrm>
          <a:prstGeom prst="rect">
            <a:avLst/>
          </a:prstGeom>
        </p:spPr>
      </p:pic>
    </p:spTree>
    <p:extLst>
      <p:ext uri="{BB962C8B-B14F-4D97-AF65-F5344CB8AC3E}">
        <p14:creationId xmlns:p14="http://schemas.microsoft.com/office/powerpoint/2010/main" val="3502103391"/>
      </p:ext>
    </p:extLst>
  </p:cSld>
  <p:clrMap bg1="lt1" tx1="dk1" bg2="lt2" tx2="dk2" accent1="accent1" accent2="accent2" accent3="accent3" accent4="accent4" accent5="accent5" accent6="accent6" hlink="hlink" folHlink="folHlink"/>
  <p:sldLayoutIdLst>
    <p:sldLayoutId id="2147483720" r:id="rId1"/>
    <p:sldLayoutId id="2147483721" r:id="rId2"/>
    <p:sldLayoutId id="2147483722" r:id="rId3"/>
    <p:sldLayoutId id="2147483723" r:id="rId4"/>
    <p:sldLayoutId id="2147483724" r:id="rId5"/>
    <p:sldLayoutId id="2147483725" r:id="rId6"/>
    <p:sldLayoutId id="2147483726" r:id="rId7"/>
    <p:sldLayoutId id="2147483727" r:id="rId8"/>
    <p:sldLayoutId id="2147483728" r:id="rId9"/>
    <p:sldLayoutId id="2147483729" r:id="rId10"/>
    <p:sldLayoutId id="2147483730" r:id="rId11"/>
    <p:sldLayoutId id="2147483731" r:id="rId12"/>
    <p:sldLayoutId id="2147483732" r:id="rId13"/>
    <p:sldLayoutId id="2147483733" r:id="rId14"/>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27"/>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50946908"/>
      </p:ext>
    </p:extLst>
  </p:cSld>
  <p:clrMap bg1="dk1" tx1="lt1" bg2="dk2" tx2="lt2" accent1="accent1" accent2="accent2" accent3="accent3" accent4="accent4" accent5="accent5" accent6="accent6" hlink="hlink" folHlink="folHlink"/>
  <p:sldLayoutIdLst>
    <p:sldLayoutId id="2147483736" r:id="rId1"/>
    <p:sldLayoutId id="2147483737" r:id="rId2"/>
    <p:sldLayoutId id="2147483738" r:id="rId3"/>
    <p:sldLayoutId id="2147483739" r:id="rId4"/>
    <p:sldLayoutId id="2147483740" r:id="rId5"/>
    <p:sldLayoutId id="2147483741" r:id="rId6"/>
    <p:sldLayoutId id="2147483742" r:id="rId7"/>
    <p:sldLayoutId id="2147483743" r:id="rId8"/>
    <p:sldLayoutId id="2147483744" r:id="rId9"/>
    <p:sldLayoutId id="2147483745" r:id="rId10"/>
    <p:sldLayoutId id="2147483746" r:id="rId11"/>
    <p:sldLayoutId id="2147483747" r:id="rId12"/>
    <p:sldLayoutId id="2147483748" r:id="rId13"/>
    <p:sldLayoutId id="2147483749" r:id="rId14"/>
    <p:sldLayoutId id="2147483750" r:id="rId15"/>
    <p:sldLayoutId id="2147483751" r:id="rId16"/>
    <p:sldLayoutId id="2147483752" r:id="rId17"/>
    <p:sldLayoutId id="2147483753" r:id="rId18"/>
    <p:sldLayoutId id="2147483754" r:id="rId19"/>
    <p:sldLayoutId id="2147483755" r:id="rId20"/>
    <p:sldLayoutId id="2147483756" r:id="rId21"/>
    <p:sldLayoutId id="2147483757" r:id="rId22"/>
    <p:sldLayoutId id="2147483758" r:id="rId23"/>
    <p:sldLayoutId id="2147483759" r:id="rId24"/>
    <p:sldLayoutId id="2147483760" r:id="rId25"/>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078"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2051" name="Text Placeholder 3"/>
          <p:cNvSpPr>
            <a:spLocks noGrp="1"/>
          </p:cNvSpPr>
          <p:nvPr>
            <p:ph type="body" idx="1"/>
          </p:nvPr>
        </p:nvSpPr>
        <p:spPr bwMode="auto">
          <a:xfrm>
            <a:off x="269239" y="1189176"/>
            <a:ext cx="11653523" cy="216066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182880" tIns="146304" rIns="182880" bIns="146304" numCol="1" anchor="t" anchorCtr="0" compatLnSpc="1">
            <a:prstTxWarp prst="textNoShape">
              <a:avLst/>
            </a:prstTxWarp>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p:cNvSpPr>
            <a:spLocks noGrp="1"/>
          </p:cNvSpPr>
          <p:nvPr>
            <p:ph type="ftr" sz="quarter" idx="3"/>
          </p:nvPr>
        </p:nvSpPr>
        <p:spPr>
          <a:xfrm>
            <a:off x="448212" y="6437742"/>
            <a:ext cx="3859607" cy="133860"/>
          </a:xfrm>
          <a:prstGeom prst="rect">
            <a:avLst/>
          </a:prstGeom>
        </p:spPr>
        <p:txBody>
          <a:bodyPr vert="horz" lIns="0" tIns="0" rIns="91440" bIns="0" rtlCol="0" anchor="ctr"/>
          <a:lstStyle>
            <a:lvl1pPr marL="0" algn="l" defTabSz="914367" rtl="0" eaLnBrk="1" fontAlgn="auto" latinLnBrk="0" hangingPunct="1">
              <a:spcBef>
                <a:spcPts val="0"/>
              </a:spcBef>
              <a:spcAft>
                <a:spcPts val="0"/>
              </a:spcAft>
              <a:defRPr lang="en-US" sz="882" kern="1200" dirty="0" smtClean="0">
                <a:gradFill>
                  <a:gsLst>
                    <a:gs pos="2917">
                      <a:schemeClr val="tx2"/>
                    </a:gs>
                    <a:gs pos="100000">
                      <a:schemeClr val="tx2"/>
                    </a:gs>
                  </a:gsLst>
                  <a:lin ang="5400000" scaled="0"/>
                </a:gradFill>
                <a:latin typeface="+mn-lt"/>
                <a:ea typeface="+mn-ea"/>
                <a:cs typeface="+mn-cs"/>
              </a:defRPr>
            </a:lvl1pPr>
          </a:lstStyle>
          <a:p>
            <a:pPr>
              <a:defRPr/>
            </a:pPr>
            <a:endParaRPr lang="en-US"/>
          </a:p>
        </p:txBody>
      </p:sp>
      <p:sp>
        <p:nvSpPr>
          <p:cNvPr id="5" name="Slide Number Placeholder 4"/>
          <p:cNvSpPr>
            <a:spLocks noGrp="1"/>
          </p:cNvSpPr>
          <p:nvPr>
            <p:ph type="sldNum" sz="quarter" idx="4"/>
          </p:nvPr>
        </p:nvSpPr>
        <p:spPr>
          <a:xfrm>
            <a:off x="11367165" y="6437742"/>
            <a:ext cx="555597" cy="133860"/>
          </a:xfrm>
          <a:prstGeom prst="rect">
            <a:avLst/>
          </a:prstGeom>
        </p:spPr>
        <p:txBody>
          <a:bodyPr vert="horz" lIns="91440" tIns="0" rIns="0" bIns="0" rtlCol="0" anchor="ctr"/>
          <a:lstStyle>
            <a:lvl1pPr algn="r" defTabSz="914367" fontAlgn="auto">
              <a:spcBef>
                <a:spcPts val="0"/>
              </a:spcBef>
              <a:spcAft>
                <a:spcPts val="0"/>
              </a:spcAft>
              <a:defRPr lang="en-US" sz="882" b="0" kern="1200">
                <a:gradFill>
                  <a:gsLst>
                    <a:gs pos="2917">
                      <a:schemeClr val="tx2"/>
                    </a:gs>
                    <a:gs pos="100000">
                      <a:schemeClr val="tx2"/>
                    </a:gs>
                  </a:gsLst>
                  <a:lin ang="5400000" scaled="0"/>
                </a:gradFill>
                <a:latin typeface="+mn-lt"/>
                <a:ea typeface="+mn-ea"/>
                <a:cs typeface="+mn-cs"/>
              </a:defRPr>
            </a:lvl1pPr>
          </a:lstStyle>
          <a:p>
            <a:pPr>
              <a:defRPr/>
            </a:pPr>
            <a:fld id="{75FAD755-3BD0-2447-A9DF-109DAABEFD99}" type="slidenum">
              <a:rPr lang="en-US" smtClean="0"/>
              <a:pPr>
                <a:defRPr/>
              </a:pPr>
              <a:t>‹#›</a:t>
            </a:fld>
            <a:endParaRPr lang="en-US" dirty="0"/>
          </a:p>
        </p:txBody>
      </p:sp>
    </p:spTree>
    <p:extLst>
      <p:ext uri="{BB962C8B-B14F-4D97-AF65-F5344CB8AC3E}">
        <p14:creationId xmlns:p14="http://schemas.microsoft.com/office/powerpoint/2010/main" val="1059553585"/>
      </p:ext>
    </p:extLst>
  </p:cSld>
  <p:clrMap bg1="lt1" tx1="dk1" bg2="lt2" tx2="dk2" accent1="accent1" accent2="accent2" accent3="accent3" accent4="accent4" accent5="accent5" accent6="accent6" hlink="hlink" folHlink="folHlink"/>
  <p:sldLayoutIdLst>
    <p:sldLayoutId id="2147483762" r:id="rId1"/>
    <p:sldLayoutId id="2147483763" r:id="rId2"/>
    <p:sldLayoutId id="2147483764" r:id="rId3"/>
    <p:sldLayoutId id="2147483765" r:id="rId4"/>
    <p:sldLayoutId id="2147483766" r:id="rId5"/>
    <p:sldLayoutId id="2147483767" r:id="rId6"/>
    <p:sldLayoutId id="2147483768" r:id="rId7"/>
    <p:sldLayoutId id="2147483769" r:id="rId8"/>
    <p:sldLayoutId id="2147483770" r:id="rId9"/>
    <p:sldLayoutId id="2147483771" r:id="rId10"/>
    <p:sldLayoutId id="2147483772" r:id="rId11"/>
    <p:sldLayoutId id="2147483773" r:id="rId12"/>
    <p:sldLayoutId id="2147483774" r:id="rId13"/>
  </p:sldLayoutIdLst>
  <p:transition>
    <p:fade/>
  </p:transition>
  <p:hf sldNum="0" hdr="0" ftr="0" dt="0"/>
  <p:txStyles>
    <p:titleStyle>
      <a:lvl1pPr algn="l" defTabSz="913505" rtl="0" fontAlgn="base">
        <a:lnSpc>
          <a:spcPct val="90000"/>
        </a:lnSpc>
        <a:spcBef>
          <a:spcPct val="0"/>
        </a:spcBef>
        <a:spcAft>
          <a:spcPct val="0"/>
        </a:spcAft>
        <a:defRPr lang="en-US" sz="5294" kern="1200" spc="-100" dirty="0">
          <a:ln w="3175">
            <a:noFill/>
          </a:ln>
          <a:gradFill>
            <a:gsLst>
              <a:gs pos="2917">
                <a:schemeClr val="tx2"/>
              </a:gs>
              <a:gs pos="100000">
                <a:schemeClr val="tx2"/>
              </a:gs>
            </a:gsLst>
            <a:lin ang="5400000" scaled="0"/>
          </a:gradFill>
          <a:latin typeface="+mj-lt"/>
          <a:ea typeface="ＭＳ Ｐゴシック" charset="0"/>
          <a:cs typeface="Segoe UI" pitchFamily="34" charset="0"/>
        </a:defRPr>
      </a:lvl1pPr>
      <a:lvl2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2pPr>
      <a:lvl3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3pPr>
      <a:lvl4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4pPr>
      <a:lvl5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5pPr>
      <a:lvl6pPr marL="448193"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6pPr>
      <a:lvl7pPr marL="896386"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7pPr>
      <a:lvl8pPr marL="1344579"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8pPr>
      <a:lvl9pPr marL="1792773"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9pPr>
    </p:titleStyle>
    <p:bodyStyle>
      <a:lvl1pPr marL="336145" indent="-336145" algn="l" defTabSz="913505" rtl="0" fontAlgn="base">
        <a:lnSpc>
          <a:spcPct val="90000"/>
        </a:lnSpc>
        <a:spcBef>
          <a:spcPct val="20000"/>
        </a:spcBef>
        <a:spcAft>
          <a:spcPct val="0"/>
        </a:spcAft>
        <a:buSzPct val="90000"/>
        <a:buFont typeface="Arial" charset="0"/>
        <a:buChar char="•"/>
        <a:defRPr sz="3921" kern="1200">
          <a:gradFill>
            <a:gsLst>
              <a:gs pos="2917">
                <a:schemeClr val="tx2"/>
              </a:gs>
              <a:gs pos="100000">
                <a:schemeClr val="tx2"/>
              </a:gs>
            </a:gsLst>
            <a:lin ang="5400000" scaled="0"/>
          </a:gradFill>
          <a:latin typeface="+mj-lt"/>
          <a:ea typeface="ＭＳ Ｐゴシック" charset="0"/>
          <a:cs typeface="ＭＳ Ｐゴシック" charset="0"/>
        </a:defRPr>
      </a:lvl1pPr>
      <a:lvl2pPr marL="572691" indent="-236546" algn="l" defTabSz="913505" rtl="0" fontAlgn="base">
        <a:lnSpc>
          <a:spcPct val="90000"/>
        </a:lnSpc>
        <a:spcBef>
          <a:spcPct val="20000"/>
        </a:spcBef>
        <a:spcAft>
          <a:spcPct val="0"/>
        </a:spcAft>
        <a:buSzPct val="90000"/>
        <a:buFont typeface="Arial" charset="0"/>
        <a:buChar char="•"/>
        <a:defRPr sz="2353" kern="1200">
          <a:gradFill>
            <a:gsLst>
              <a:gs pos="2917">
                <a:schemeClr val="tx2"/>
              </a:gs>
              <a:gs pos="100000">
                <a:schemeClr val="tx2"/>
              </a:gs>
            </a:gsLst>
            <a:lin ang="5400000" scaled="0"/>
          </a:gradFill>
          <a:latin typeface="+mn-lt"/>
          <a:ea typeface="ＭＳ Ｐゴシック" charset="0"/>
          <a:cs typeface="+mn-cs"/>
        </a:defRPr>
      </a:lvl2pPr>
      <a:lvl3pPr marL="784338" indent="-224097" algn="l" defTabSz="913505" rtl="0" fontAlgn="base">
        <a:lnSpc>
          <a:spcPct val="90000"/>
        </a:lnSpc>
        <a:spcBef>
          <a:spcPct val="20000"/>
        </a:spcBef>
        <a:spcAft>
          <a:spcPct val="0"/>
        </a:spcAft>
        <a:buSzPct val="90000"/>
        <a:buFont typeface="Arial" charset="0"/>
        <a:buChar char="•"/>
        <a:defRPr sz="1961" kern="1200">
          <a:gradFill>
            <a:gsLst>
              <a:gs pos="2917">
                <a:schemeClr val="tx2"/>
              </a:gs>
              <a:gs pos="100000">
                <a:schemeClr val="tx2"/>
              </a:gs>
            </a:gsLst>
            <a:lin ang="5400000" scaled="0"/>
          </a:gradFill>
          <a:latin typeface="+mn-lt"/>
          <a:ea typeface="ＭＳ Ｐゴシック" charset="0"/>
          <a:cs typeface="+mn-cs"/>
        </a:defRPr>
      </a:lvl3pPr>
      <a:lvl4pPr marL="1008435" indent="-224097" algn="l" defTabSz="913505" rtl="0" fontAlgn="base">
        <a:lnSpc>
          <a:spcPct val="90000"/>
        </a:lnSpc>
        <a:spcBef>
          <a:spcPct val="20000"/>
        </a:spcBef>
        <a:spcAft>
          <a:spcPct val="0"/>
        </a:spcAft>
        <a:buSzPct val="90000"/>
        <a:buFont typeface="Arial" charset="0"/>
        <a:buChar char="•"/>
        <a:defRPr kern="1200">
          <a:gradFill>
            <a:gsLst>
              <a:gs pos="2917">
                <a:schemeClr val="tx2"/>
              </a:gs>
              <a:gs pos="100000">
                <a:schemeClr val="tx2"/>
              </a:gs>
            </a:gsLst>
            <a:lin ang="5400000" scaled="0"/>
          </a:gradFill>
          <a:latin typeface="+mn-lt"/>
          <a:ea typeface="ＭＳ Ｐゴシック" charset="0"/>
          <a:cs typeface="+mn-cs"/>
        </a:defRPr>
      </a:lvl4pPr>
      <a:lvl5pPr marL="1232531" indent="-224097" algn="l" defTabSz="913505" rtl="0" fontAlgn="base">
        <a:lnSpc>
          <a:spcPct val="90000"/>
        </a:lnSpc>
        <a:spcBef>
          <a:spcPct val="20000"/>
        </a:spcBef>
        <a:spcAft>
          <a:spcPct val="0"/>
        </a:spcAft>
        <a:buSzPct val="90000"/>
        <a:buFont typeface="Arial" charset="0"/>
        <a:buChar char="•"/>
        <a:defRPr kern="1200">
          <a:gradFill>
            <a:gsLst>
              <a:gs pos="2917">
                <a:schemeClr val="tx2"/>
              </a:gs>
              <a:gs pos="100000">
                <a:schemeClr val="tx2"/>
              </a:gs>
            </a:gsLst>
            <a:lin ang="5400000" scaled="0"/>
          </a:gradFill>
          <a:latin typeface="+mn-lt"/>
          <a:ea typeface="ＭＳ Ｐゴシック" charset="0"/>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73">
          <p15:clr>
            <a:srgbClr val="F26B43"/>
          </p15:clr>
        </p15:guide>
        <p15:guide id="2" pos="1325">
          <p15:clr>
            <a:srgbClr val="F26B43"/>
          </p15:clr>
        </p15:guide>
        <p15:guide id="3" pos="749">
          <p15:clr>
            <a:srgbClr val="F26B43"/>
          </p15:clr>
        </p15:guide>
        <p15:guide id="4" pos="1901">
          <p15:clr>
            <a:srgbClr val="F26B43"/>
          </p15:clr>
        </p15:guide>
        <p15:guide id="5" pos="2477">
          <p15:clr>
            <a:srgbClr val="F26B43"/>
          </p15:clr>
        </p15:guide>
        <p15:guide id="6" pos="3053">
          <p15:clr>
            <a:srgbClr val="F26B43"/>
          </p15:clr>
        </p15:guide>
        <p15:guide id="7" pos="3629">
          <p15:clr>
            <a:srgbClr val="F26B43"/>
          </p15:clr>
        </p15:guide>
        <p15:guide id="8" pos="4205">
          <p15:clr>
            <a:srgbClr val="F26B43"/>
          </p15:clr>
        </p15:guide>
        <p15:guide id="9" pos="4781">
          <p15:clr>
            <a:srgbClr val="F26B43"/>
          </p15:clr>
        </p15:guide>
        <p15:guide id="10" pos="5357">
          <p15:clr>
            <a:srgbClr val="F26B43"/>
          </p15:clr>
        </p15:guide>
        <p15:guide id="11" pos="5933">
          <p15:clr>
            <a:srgbClr val="F26B43"/>
          </p15:clr>
        </p15:guide>
        <p15:guide id="12" pos="6509">
          <p15:clr>
            <a:srgbClr val="F26B43"/>
          </p15:clr>
        </p15:guide>
        <p15:guide id="13" pos="7546">
          <p15:clr>
            <a:srgbClr val="F26B43"/>
          </p15:clr>
        </p15:guide>
        <p15:guide id="14" pos="7085">
          <p15:clr>
            <a:srgbClr val="F26B43"/>
          </p15:clr>
        </p15:guide>
        <p15:guide id="15" orient="horz" pos="187">
          <p15:clr>
            <a:srgbClr val="F26B43"/>
          </p15:clr>
        </p15:guide>
        <p15:guide id="16" orient="horz" pos="763">
          <p15:clr>
            <a:srgbClr val="F26B43"/>
          </p15:clr>
        </p15:guide>
        <p15:guide id="17" orient="horz" pos="1339">
          <p15:clr>
            <a:srgbClr val="F26B43"/>
          </p15:clr>
        </p15:guide>
        <p15:guide id="18" orient="horz" pos="1915">
          <p15:clr>
            <a:srgbClr val="F26B43"/>
          </p15:clr>
        </p15:guide>
        <p15:guide id="19" orient="horz" pos="2491">
          <p15:clr>
            <a:srgbClr val="F26B43"/>
          </p15:clr>
        </p15:guide>
        <p15:guide id="20" orient="horz" pos="3067">
          <p15:clr>
            <a:srgbClr val="F26B43"/>
          </p15:clr>
        </p15:guide>
        <p15:guide id="21" orient="horz" pos="3643">
          <p15:clr>
            <a:srgbClr val="F26B43"/>
          </p15:clr>
        </p15:guide>
        <p15:guide id="22" orient="horz" pos="4219">
          <p15:clr>
            <a:srgbClr val="F26B43"/>
          </p15:clr>
        </p15:guide>
        <p15:guide id="23" pos="461">
          <p15:clr>
            <a:srgbClr val="A4A3A4"/>
          </p15:clr>
        </p15:guide>
        <p15:guide id="24" pos="1037">
          <p15:clr>
            <a:srgbClr val="A4A3A4"/>
          </p15:clr>
        </p15:guide>
        <p15:guide id="25" pos="1613">
          <p15:clr>
            <a:srgbClr val="A4A3A4"/>
          </p15:clr>
        </p15:guide>
        <p15:guide id="26" pos="2189">
          <p15:clr>
            <a:srgbClr val="A4A3A4"/>
          </p15:clr>
        </p15:guide>
        <p15:guide id="27" pos="2765">
          <p15:clr>
            <a:srgbClr val="A4A3A4"/>
          </p15:clr>
        </p15:guide>
        <p15:guide id="28" pos="3341">
          <p15:clr>
            <a:srgbClr val="A4A3A4"/>
          </p15:clr>
        </p15:guide>
        <p15:guide id="29" pos="3917">
          <p15:clr>
            <a:srgbClr val="A4A3A4"/>
          </p15:clr>
        </p15:guide>
        <p15:guide id="30" pos="4493">
          <p15:clr>
            <a:srgbClr val="A4A3A4"/>
          </p15:clr>
        </p15:guide>
        <p15:guide id="31" pos="5069">
          <p15:clr>
            <a:srgbClr val="A4A3A4"/>
          </p15:clr>
        </p15:guide>
        <p15:guide id="32" pos="5645">
          <p15:clr>
            <a:srgbClr val="A4A3A4"/>
          </p15:clr>
        </p15:guide>
        <p15:guide id="33" pos="6221">
          <p15:clr>
            <a:srgbClr val="A4A3A4"/>
          </p15:clr>
        </p15:guide>
        <p15:guide id="34" pos="6797">
          <p15:clr>
            <a:srgbClr val="A4A3A4"/>
          </p15:clr>
        </p15:guide>
        <p15:guide id="35" pos="7373">
          <p15:clr>
            <a:srgbClr val="A4A3A4"/>
          </p15:clr>
        </p15:guide>
        <p15:guide id="36" orient="horz" pos="475">
          <p15:clr>
            <a:srgbClr val="A4A3A4"/>
          </p15:clr>
        </p15:guide>
        <p15:guide id="37" orient="horz" pos="1051">
          <p15:clr>
            <a:srgbClr val="A4A3A4"/>
          </p15:clr>
        </p15:guide>
        <p15:guide id="38" orient="horz" pos="1627">
          <p15:clr>
            <a:srgbClr val="A4A3A4"/>
          </p15:clr>
        </p15:guide>
        <p15:guide id="39" orient="horz" pos="2203">
          <p15:clr>
            <a:srgbClr val="A4A3A4"/>
          </p15:clr>
        </p15:guide>
        <p15:guide id="40" orient="horz" pos="2779">
          <p15:clr>
            <a:srgbClr val="A4A3A4"/>
          </p15:clr>
        </p15:guide>
        <p15:guide id="41" orient="horz" pos="3355">
          <p15:clr>
            <a:srgbClr val="A4A3A4"/>
          </p15:clr>
        </p15:guide>
        <p15:guide id="42" orient="horz" pos="3931">
          <p15:clr>
            <a:srgbClr val="A4A3A4"/>
          </p15:clr>
        </p15:guide>
        <p15:guide id="43" pos="288">
          <p15:clr>
            <a:srgbClr val="F26B43"/>
          </p15:clr>
        </p15:guide>
        <p15:guide id="44" orient="horz" pos="302">
          <p15:clr>
            <a:srgbClr val="F26B43"/>
          </p15:clr>
        </p15:guide>
        <p15:guide id="45" orient="horz" pos="4104">
          <p15:clr>
            <a:srgbClr val="F26B43"/>
          </p15:clr>
        </p15:guide>
        <p15:guide id="46" pos="766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68.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68.xml"/><Relationship Id="rId1" Type="http://schemas.openxmlformats.org/officeDocument/2006/relationships/themeOverride" Target="../theme/themeOverride2.xml"/></Relationships>
</file>

<file path=ppt/slides/_rels/slide11.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notesSlide" Target="../notesSlides/notesSlide9.xml"/><Relationship Id="rId1" Type="http://schemas.openxmlformats.org/officeDocument/2006/relationships/slideLayout" Target="../slideLayouts/slideLayout34.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68.xml"/><Relationship Id="rId1" Type="http://schemas.openxmlformats.org/officeDocument/2006/relationships/themeOverride" Target="../theme/themeOverride3.xml"/></Relationships>
</file>

<file path=ppt/slides/_rels/slide13.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6.png"/><Relationship Id="rId7" Type="http://schemas.openxmlformats.org/officeDocument/2006/relationships/image" Target="../media/image51.png"/><Relationship Id="rId2" Type="http://schemas.openxmlformats.org/officeDocument/2006/relationships/notesSlide" Target="../notesSlides/notesSlide11.xml"/><Relationship Id="rId1" Type="http://schemas.openxmlformats.org/officeDocument/2006/relationships/slideLayout" Target="../slideLayouts/slideLayout34.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7.png"/></Relationships>
</file>

<file path=ppt/slides/_rels/slide14.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3.png"/><Relationship Id="rId7" Type="http://schemas.openxmlformats.org/officeDocument/2006/relationships/image" Target="../media/image57.emf"/><Relationship Id="rId2" Type="http://schemas.openxmlformats.org/officeDocument/2006/relationships/notesSlide" Target="../notesSlides/notesSlide12.xml"/><Relationship Id="rId1" Type="http://schemas.openxmlformats.org/officeDocument/2006/relationships/slideLayout" Target="../slideLayouts/slideLayout90.xml"/><Relationship Id="rId6" Type="http://schemas.openxmlformats.org/officeDocument/2006/relationships/image" Target="../media/image56.png"/><Relationship Id="rId5" Type="http://schemas.openxmlformats.org/officeDocument/2006/relationships/image" Target="../media/image55.png"/><Relationship Id="rId10" Type="http://schemas.openxmlformats.org/officeDocument/2006/relationships/image" Target="../media/image60.png"/><Relationship Id="rId4" Type="http://schemas.openxmlformats.org/officeDocument/2006/relationships/image" Target="../media/image54.png"/><Relationship Id="rId9" Type="http://schemas.openxmlformats.org/officeDocument/2006/relationships/image" Target="../media/image59.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3.xml"/><Relationship Id="rId7" Type="http://schemas.openxmlformats.org/officeDocument/2006/relationships/hyperlink" Target="https://www.microsoft.com/en-gb/server-cloud/cortana-analytics-suite/overview.aspx" TargetMode="External"/><Relationship Id="rId2" Type="http://schemas.openxmlformats.org/officeDocument/2006/relationships/slideLayout" Target="../slideLayouts/slideLayout68.xml"/><Relationship Id="rId1" Type="http://schemas.openxmlformats.org/officeDocument/2006/relationships/themeOverride" Target="../theme/themeOverride4.xml"/><Relationship Id="rId6" Type="http://schemas.openxmlformats.org/officeDocument/2006/relationships/hyperlink" Target="https://azure.microsoft.com/" TargetMode="External"/><Relationship Id="rId5" Type="http://schemas.openxmlformats.org/officeDocument/2006/relationships/hyperlink" Target="https://azure.microsoft.com/en-gb/documentation/articles/hdinsight-hadoop-introduction/" TargetMode="External"/><Relationship Id="rId4" Type="http://schemas.openxmlformats.org/officeDocument/2006/relationships/hyperlink" Target="https://azure.microsoft.com/en-us/services/stream-analytics/" TargetMode="External"/></Relationships>
</file>

<file path=ppt/slides/_rels/slide16.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notesSlide" Target="../notesSlides/notesSlide14.xml"/><Relationship Id="rId7" Type="http://schemas.openxmlformats.org/officeDocument/2006/relationships/image" Target="../media/image64.png"/><Relationship Id="rId2" Type="http://schemas.openxmlformats.org/officeDocument/2006/relationships/slideLayout" Target="../slideLayouts/slideLayout68.xml"/><Relationship Id="rId1" Type="http://schemas.openxmlformats.org/officeDocument/2006/relationships/themeOverride" Target="../theme/themeOverride5.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90.xml"/><Relationship Id="rId2" Type="http://schemas.openxmlformats.org/officeDocument/2006/relationships/tags" Target="../tags/tag8.xml"/><Relationship Id="rId1" Type="http://schemas.openxmlformats.org/officeDocument/2006/relationships/vmlDrawing" Target="../drawings/vmlDrawing2.vml"/><Relationship Id="rId6" Type="http://schemas.openxmlformats.org/officeDocument/2006/relationships/image" Target="../media/image17.emf"/><Relationship Id="rId5" Type="http://schemas.openxmlformats.org/officeDocument/2006/relationships/oleObject" Target="../embeddings/oleObject2.bin"/><Relationship Id="rId4"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notesSlide" Target="../notesSlides/notesSlide5.xml"/><Relationship Id="rId1" Type="http://schemas.openxmlformats.org/officeDocument/2006/relationships/slideLayout" Target="../slideLayouts/slideLayout110.xml"/></Relationships>
</file>

<file path=ppt/slides/_rels/slide8.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notesSlide" Target="../notesSlides/notesSlide6.xml"/><Relationship Id="rId1" Type="http://schemas.openxmlformats.org/officeDocument/2006/relationships/slideLayout" Target="../slideLayouts/slideLayout113.xml"/><Relationship Id="rId5" Type="http://schemas.openxmlformats.org/officeDocument/2006/relationships/image" Target="../media/image43.emf"/><Relationship Id="rId4" Type="http://schemas.openxmlformats.org/officeDocument/2006/relationships/image" Target="../media/image42.emf"/></Relationships>
</file>

<file path=ppt/slides/_rels/slide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7.xml"/><Relationship Id="rId1" Type="http://schemas.openxmlformats.org/officeDocument/2006/relationships/slideLayout" Target="../slideLayouts/slideLayout18.xml"/><Relationship Id="rId4" Type="http://schemas.openxmlformats.org/officeDocument/2006/relationships/image" Target="../media/image4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20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62395" y="2120900"/>
            <a:ext cx="9895610" cy="2387600"/>
          </a:xfrm>
        </p:spPr>
        <p:txBody>
          <a:bodyPr anchor="t">
            <a:noAutofit/>
          </a:bodyPr>
          <a:lstStyle/>
          <a:p>
            <a:pPr>
              <a:lnSpc>
                <a:spcPct val="100000"/>
              </a:lnSpc>
            </a:pPr>
            <a:r>
              <a:rPr lang="en-GB" sz="7200" dirty="0">
                <a:solidFill>
                  <a:srgbClr val="F2F2F2"/>
                </a:solidFill>
                <a:latin typeface="Segoe UI Light" panose="020B0502040204020203" pitchFamily="34" charset="0"/>
                <a:cs typeface="Segoe UI Light" panose="020B0502040204020203" pitchFamily="34" charset="0"/>
              </a:rPr>
              <a:t>Real Time Data and Human Happiness?</a:t>
            </a:r>
            <a:br>
              <a:rPr lang="en-GB" sz="7200" dirty="0">
                <a:solidFill>
                  <a:srgbClr val="F2F2F2"/>
                </a:solidFill>
                <a:latin typeface="Segoe UI Light" panose="020B0502040204020203" pitchFamily="34" charset="0"/>
                <a:cs typeface="Segoe UI Light" panose="020B0502040204020203" pitchFamily="34" charset="0"/>
              </a:rPr>
            </a:br>
            <a:endParaRPr lang="en-GB" sz="3200" dirty="0">
              <a:solidFill>
                <a:srgbClr val="F2F2F2"/>
              </a:solidFill>
              <a:latin typeface="Segoe UI Light" panose="020B0502040204020203" pitchFamily="34" charset="0"/>
              <a:cs typeface="Segoe UI Light" panose="020B0502040204020203" pitchFamily="34" charset="0"/>
            </a:endParaRPr>
          </a:p>
        </p:txBody>
      </p:sp>
      <p:sp>
        <p:nvSpPr>
          <p:cNvPr id="3" name="Footer Placeholder 3"/>
          <p:cNvSpPr txBox="1">
            <a:spLocks/>
          </p:cNvSpPr>
          <p:nvPr/>
        </p:nvSpPr>
        <p:spPr>
          <a:xfrm>
            <a:off x="391374" y="5951039"/>
            <a:ext cx="768148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srgbClr val="FFFFFF">
                    <a:lumMod val="85000"/>
                  </a:srgbClr>
                </a:solidFill>
                <a:effectLst/>
                <a:uLnTx/>
                <a:uFillTx/>
                <a:latin typeface="Segoe UI"/>
                <a:ea typeface="+mn-ea"/>
                <a:cs typeface="+mn-cs"/>
              </a:rPr>
              <a:t>Amy Nicholson – Technical Evangelist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FFFFFF">
                    <a:lumMod val="85000"/>
                  </a:srgbClr>
                </a:solidFill>
                <a:effectLst/>
                <a:uLnTx/>
                <a:uFillTx/>
                <a:latin typeface="Segoe UI"/>
                <a:ea typeface="+mn-ea"/>
                <a:cs typeface="+mn-cs"/>
              </a:rPr>
              <a:t>@AmyKateNicho</a:t>
            </a:r>
          </a:p>
        </p:txBody>
      </p:sp>
      <p:grpSp>
        <p:nvGrpSpPr>
          <p:cNvPr id="15" name="Group 14"/>
          <p:cNvGrpSpPr/>
          <p:nvPr/>
        </p:nvGrpSpPr>
        <p:grpSpPr>
          <a:xfrm>
            <a:off x="10851839" y="290613"/>
            <a:ext cx="1049875" cy="1356759"/>
            <a:chOff x="8856125" y="1067127"/>
            <a:chExt cx="528555" cy="752153"/>
          </a:xfrm>
        </p:grpSpPr>
        <p:sp>
          <p:nvSpPr>
            <p:cNvPr id="5" name="Oval 2"/>
            <p:cNvSpPr/>
            <p:nvPr/>
          </p:nvSpPr>
          <p:spPr bwMode="auto">
            <a:xfrm>
              <a:off x="8856125" y="1067127"/>
              <a:ext cx="528555" cy="365836"/>
            </a:xfrm>
            <a:custGeom>
              <a:avLst/>
              <a:gdLst/>
              <a:ahLst/>
              <a:cxnLst/>
              <a:rect l="l" t="t" r="r" b="b"/>
              <a:pathLst>
                <a:path w="2488679" h="1722978">
                  <a:moveTo>
                    <a:pt x="1568924" y="0"/>
                  </a:moveTo>
                  <a:cubicBezTo>
                    <a:pt x="1889013" y="0"/>
                    <a:pt x="2148497" y="259484"/>
                    <a:pt x="2148497" y="579573"/>
                  </a:cubicBezTo>
                  <a:cubicBezTo>
                    <a:pt x="2148497" y="628390"/>
                    <a:pt x="2142461" y="675798"/>
                    <a:pt x="2129199" y="720614"/>
                  </a:cubicBezTo>
                  <a:cubicBezTo>
                    <a:pt x="2337950" y="784181"/>
                    <a:pt x="2488679" y="978799"/>
                    <a:pt x="2488679" y="1208622"/>
                  </a:cubicBezTo>
                  <a:cubicBezTo>
                    <a:pt x="2488679" y="1492693"/>
                    <a:pt x="2258394" y="1722978"/>
                    <a:pt x="1974323" y="1722978"/>
                  </a:cubicBezTo>
                  <a:lnTo>
                    <a:pt x="1974313" y="1722977"/>
                  </a:lnTo>
                  <a:lnTo>
                    <a:pt x="563842" y="1722977"/>
                  </a:lnTo>
                  <a:cubicBezTo>
                    <a:pt x="563839" y="1722978"/>
                    <a:pt x="563836" y="1722978"/>
                    <a:pt x="563832" y="1722978"/>
                  </a:cubicBezTo>
                  <a:cubicBezTo>
                    <a:pt x="252436" y="1722978"/>
                    <a:pt x="0" y="1470542"/>
                    <a:pt x="0" y="1159146"/>
                  </a:cubicBezTo>
                  <a:cubicBezTo>
                    <a:pt x="0" y="944117"/>
                    <a:pt x="120370" y="757203"/>
                    <a:pt x="298654" y="664433"/>
                  </a:cubicBezTo>
                  <a:cubicBezTo>
                    <a:pt x="297817" y="661589"/>
                    <a:pt x="297788" y="658721"/>
                    <a:pt x="297788" y="655847"/>
                  </a:cubicBezTo>
                  <a:cubicBezTo>
                    <a:pt x="297788" y="426683"/>
                    <a:pt x="483562" y="240909"/>
                    <a:pt x="712726" y="240909"/>
                  </a:cubicBezTo>
                  <a:cubicBezTo>
                    <a:pt x="838046" y="240909"/>
                    <a:pt x="950390" y="296465"/>
                    <a:pt x="1025124" y="385461"/>
                  </a:cubicBezTo>
                  <a:cubicBezTo>
                    <a:pt x="1102977" y="160464"/>
                    <a:pt x="1317212" y="0"/>
                    <a:pt x="1568924"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9728" tIns="54864" rIns="54864" bIns="109728" numCol="1" spcCol="0" rtlCol="0" fromWordArt="0" anchor="b" anchorCtr="0" forceAA="0" compatLnSpc="1">
              <a:prstTxWarp prst="textNoShape">
                <a:avLst/>
              </a:prstTxWarp>
              <a:noAutofit/>
            </a:bodyPr>
            <a:lstStyle/>
            <a:p>
              <a:pPr marL="0" marR="0" lvl="0" indent="0" algn="ctr" defTabSz="1096919" eaLnBrk="1" fontAlgn="base" latinLnBrk="0" hangingPunct="1">
                <a:lnSpc>
                  <a:spcPct val="100000"/>
                </a:lnSpc>
                <a:spcBef>
                  <a:spcPct val="0"/>
                </a:spcBef>
                <a:spcAft>
                  <a:spcPct val="0"/>
                </a:spcAft>
                <a:buClrTx/>
                <a:buSzTx/>
                <a:buFontTx/>
                <a:buNone/>
                <a:tabLst/>
                <a:defRPr/>
              </a:pPr>
              <a:endParaRPr kumimoji="0" lang="en-US" sz="3200" b="0" i="0" u="none" strike="noStrike" kern="0" cap="none" spc="-6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6" name="Group 5"/>
            <p:cNvGrpSpPr/>
            <p:nvPr/>
          </p:nvGrpSpPr>
          <p:grpSpPr>
            <a:xfrm rot="10800000">
              <a:off x="8985702" y="1454736"/>
              <a:ext cx="274574" cy="364544"/>
              <a:chOff x="-1278804" y="2084340"/>
              <a:chExt cx="217157" cy="248510"/>
            </a:xfrm>
            <a:gradFill>
              <a:gsLst>
                <a:gs pos="0">
                  <a:schemeClr val="bg1"/>
                </a:gs>
                <a:gs pos="100000">
                  <a:schemeClr val="bg1">
                    <a:alpha val="0"/>
                  </a:schemeClr>
                </a:gs>
              </a:gsLst>
              <a:lin ang="16200000" scaled="1"/>
            </a:gradFill>
          </p:grpSpPr>
          <p:sp>
            <p:nvSpPr>
              <p:cNvPr id="7" name="Freeform 1116"/>
              <p:cNvSpPr>
                <a:spLocks/>
              </p:cNvSpPr>
              <p:nvPr/>
            </p:nvSpPr>
            <p:spPr bwMode="auto">
              <a:xfrm flipH="1">
                <a:off x="-1148431" y="2084340"/>
                <a:ext cx="85213" cy="27562"/>
              </a:xfrm>
              <a:custGeom>
                <a:avLst/>
                <a:gdLst>
                  <a:gd name="T0" fmla="*/ 0 w 652"/>
                  <a:gd name="T1" fmla="*/ 0 h 173"/>
                  <a:gd name="T2" fmla="*/ 0 w 652"/>
                  <a:gd name="T3" fmla="*/ 58 h 173"/>
                  <a:gd name="T4" fmla="*/ 508 w 652"/>
                  <a:gd name="T5" fmla="*/ 58 h 173"/>
                  <a:gd name="T6" fmla="*/ 508 w 652"/>
                  <a:gd name="T7" fmla="*/ 58 h 173"/>
                  <a:gd name="T8" fmla="*/ 495 w 652"/>
                  <a:gd name="T9" fmla="*/ 69 h 173"/>
                  <a:gd name="T10" fmla="*/ 480 w 652"/>
                  <a:gd name="T11" fmla="*/ 82 h 173"/>
                  <a:gd name="T12" fmla="*/ 467 w 652"/>
                  <a:gd name="T13" fmla="*/ 96 h 173"/>
                  <a:gd name="T14" fmla="*/ 453 w 652"/>
                  <a:gd name="T15" fmla="*/ 112 h 173"/>
                  <a:gd name="T16" fmla="*/ 453 w 652"/>
                  <a:gd name="T17" fmla="*/ 112 h 173"/>
                  <a:gd name="T18" fmla="*/ 440 w 652"/>
                  <a:gd name="T19" fmla="*/ 129 h 173"/>
                  <a:gd name="T20" fmla="*/ 428 w 652"/>
                  <a:gd name="T21" fmla="*/ 144 h 173"/>
                  <a:gd name="T22" fmla="*/ 420 w 652"/>
                  <a:gd name="T23" fmla="*/ 159 h 173"/>
                  <a:gd name="T24" fmla="*/ 412 w 652"/>
                  <a:gd name="T25" fmla="*/ 173 h 173"/>
                  <a:gd name="T26" fmla="*/ 489 w 652"/>
                  <a:gd name="T27" fmla="*/ 173 h 173"/>
                  <a:gd name="T28" fmla="*/ 489 w 652"/>
                  <a:gd name="T29" fmla="*/ 173 h 173"/>
                  <a:gd name="T30" fmla="*/ 505 w 652"/>
                  <a:gd name="T31" fmla="*/ 150 h 173"/>
                  <a:gd name="T32" fmla="*/ 524 w 652"/>
                  <a:gd name="T33" fmla="*/ 128 h 173"/>
                  <a:gd name="T34" fmla="*/ 543 w 652"/>
                  <a:gd name="T35" fmla="*/ 108 h 173"/>
                  <a:gd name="T36" fmla="*/ 565 w 652"/>
                  <a:gd name="T37" fmla="*/ 88 h 173"/>
                  <a:gd name="T38" fmla="*/ 565 w 652"/>
                  <a:gd name="T39" fmla="*/ 88 h 173"/>
                  <a:gd name="T40" fmla="*/ 587 w 652"/>
                  <a:gd name="T41" fmla="*/ 72 h 173"/>
                  <a:gd name="T42" fmla="*/ 609 w 652"/>
                  <a:gd name="T43" fmla="*/ 57 h 173"/>
                  <a:gd name="T44" fmla="*/ 630 w 652"/>
                  <a:gd name="T45" fmla="*/ 46 h 173"/>
                  <a:gd name="T46" fmla="*/ 652 w 652"/>
                  <a:gd name="T47" fmla="*/ 38 h 173"/>
                  <a:gd name="T48" fmla="*/ 652 w 652"/>
                  <a:gd name="T49" fmla="*/ 0 h 173"/>
                  <a:gd name="T50" fmla="*/ 0 w 652"/>
                  <a:gd name="T51" fmla="*/ 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52" h="173">
                    <a:moveTo>
                      <a:pt x="0" y="0"/>
                    </a:moveTo>
                    <a:lnTo>
                      <a:pt x="0" y="58"/>
                    </a:lnTo>
                    <a:lnTo>
                      <a:pt x="508" y="58"/>
                    </a:lnTo>
                    <a:lnTo>
                      <a:pt x="508" y="58"/>
                    </a:lnTo>
                    <a:lnTo>
                      <a:pt x="495" y="69"/>
                    </a:lnTo>
                    <a:lnTo>
                      <a:pt x="480" y="82"/>
                    </a:lnTo>
                    <a:lnTo>
                      <a:pt x="467" y="96"/>
                    </a:lnTo>
                    <a:lnTo>
                      <a:pt x="453" y="112"/>
                    </a:lnTo>
                    <a:lnTo>
                      <a:pt x="453" y="112"/>
                    </a:lnTo>
                    <a:lnTo>
                      <a:pt x="440" y="129"/>
                    </a:lnTo>
                    <a:lnTo>
                      <a:pt x="428" y="144"/>
                    </a:lnTo>
                    <a:lnTo>
                      <a:pt x="420" y="159"/>
                    </a:lnTo>
                    <a:lnTo>
                      <a:pt x="412" y="173"/>
                    </a:lnTo>
                    <a:lnTo>
                      <a:pt x="489" y="173"/>
                    </a:lnTo>
                    <a:lnTo>
                      <a:pt x="489" y="173"/>
                    </a:lnTo>
                    <a:lnTo>
                      <a:pt x="505" y="150"/>
                    </a:lnTo>
                    <a:lnTo>
                      <a:pt x="524" y="128"/>
                    </a:lnTo>
                    <a:lnTo>
                      <a:pt x="543" y="108"/>
                    </a:lnTo>
                    <a:lnTo>
                      <a:pt x="565" y="88"/>
                    </a:lnTo>
                    <a:lnTo>
                      <a:pt x="565" y="88"/>
                    </a:lnTo>
                    <a:lnTo>
                      <a:pt x="587" y="72"/>
                    </a:lnTo>
                    <a:lnTo>
                      <a:pt x="609" y="57"/>
                    </a:lnTo>
                    <a:lnTo>
                      <a:pt x="630" y="46"/>
                    </a:lnTo>
                    <a:lnTo>
                      <a:pt x="652" y="38"/>
                    </a:lnTo>
                    <a:lnTo>
                      <a:pt x="652"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1B3B41"/>
                  </a:solidFill>
                  <a:effectLst/>
                  <a:uLnTx/>
                  <a:uFillTx/>
                </a:endParaRPr>
              </a:p>
            </p:txBody>
          </p:sp>
          <p:sp>
            <p:nvSpPr>
              <p:cNvPr id="8" name="Freeform 1118"/>
              <p:cNvSpPr>
                <a:spLocks/>
              </p:cNvSpPr>
              <p:nvPr/>
            </p:nvSpPr>
            <p:spPr bwMode="auto">
              <a:xfrm flipH="1">
                <a:off x="-1148431" y="2184666"/>
                <a:ext cx="85213" cy="27562"/>
              </a:xfrm>
              <a:custGeom>
                <a:avLst/>
                <a:gdLst>
                  <a:gd name="T0" fmla="*/ 0 w 652"/>
                  <a:gd name="T1" fmla="*/ 0 h 172"/>
                  <a:gd name="T2" fmla="*/ 0 w 652"/>
                  <a:gd name="T3" fmla="*/ 57 h 172"/>
                  <a:gd name="T4" fmla="*/ 508 w 652"/>
                  <a:gd name="T5" fmla="*/ 57 h 172"/>
                  <a:gd name="T6" fmla="*/ 508 w 652"/>
                  <a:gd name="T7" fmla="*/ 57 h 172"/>
                  <a:gd name="T8" fmla="*/ 495 w 652"/>
                  <a:gd name="T9" fmla="*/ 68 h 172"/>
                  <a:gd name="T10" fmla="*/ 480 w 652"/>
                  <a:gd name="T11" fmla="*/ 81 h 172"/>
                  <a:gd name="T12" fmla="*/ 467 w 652"/>
                  <a:gd name="T13" fmla="*/ 96 h 172"/>
                  <a:gd name="T14" fmla="*/ 453 w 652"/>
                  <a:gd name="T15" fmla="*/ 112 h 172"/>
                  <a:gd name="T16" fmla="*/ 453 w 652"/>
                  <a:gd name="T17" fmla="*/ 112 h 172"/>
                  <a:gd name="T18" fmla="*/ 440 w 652"/>
                  <a:gd name="T19" fmla="*/ 128 h 172"/>
                  <a:gd name="T20" fmla="*/ 428 w 652"/>
                  <a:gd name="T21" fmla="*/ 143 h 172"/>
                  <a:gd name="T22" fmla="*/ 420 w 652"/>
                  <a:gd name="T23" fmla="*/ 158 h 172"/>
                  <a:gd name="T24" fmla="*/ 412 w 652"/>
                  <a:gd name="T25" fmla="*/ 172 h 172"/>
                  <a:gd name="T26" fmla="*/ 489 w 652"/>
                  <a:gd name="T27" fmla="*/ 172 h 172"/>
                  <a:gd name="T28" fmla="*/ 489 w 652"/>
                  <a:gd name="T29" fmla="*/ 172 h 172"/>
                  <a:gd name="T30" fmla="*/ 505 w 652"/>
                  <a:gd name="T31" fmla="*/ 148 h 172"/>
                  <a:gd name="T32" fmla="*/ 524 w 652"/>
                  <a:gd name="T33" fmla="*/ 127 h 172"/>
                  <a:gd name="T34" fmla="*/ 543 w 652"/>
                  <a:gd name="T35" fmla="*/ 106 h 172"/>
                  <a:gd name="T36" fmla="*/ 565 w 652"/>
                  <a:gd name="T37" fmla="*/ 88 h 172"/>
                  <a:gd name="T38" fmla="*/ 565 w 652"/>
                  <a:gd name="T39" fmla="*/ 88 h 172"/>
                  <a:gd name="T40" fmla="*/ 587 w 652"/>
                  <a:gd name="T41" fmla="*/ 71 h 172"/>
                  <a:gd name="T42" fmla="*/ 609 w 652"/>
                  <a:gd name="T43" fmla="*/ 57 h 172"/>
                  <a:gd name="T44" fmla="*/ 630 w 652"/>
                  <a:gd name="T45" fmla="*/ 45 h 172"/>
                  <a:gd name="T46" fmla="*/ 652 w 652"/>
                  <a:gd name="T47" fmla="*/ 36 h 172"/>
                  <a:gd name="T48" fmla="*/ 652 w 652"/>
                  <a:gd name="T49" fmla="*/ 0 h 172"/>
                  <a:gd name="T50" fmla="*/ 0 w 652"/>
                  <a:gd name="T51" fmla="*/ 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52" h="172">
                    <a:moveTo>
                      <a:pt x="0" y="0"/>
                    </a:moveTo>
                    <a:lnTo>
                      <a:pt x="0" y="57"/>
                    </a:lnTo>
                    <a:lnTo>
                      <a:pt x="508" y="57"/>
                    </a:lnTo>
                    <a:lnTo>
                      <a:pt x="508" y="57"/>
                    </a:lnTo>
                    <a:lnTo>
                      <a:pt x="495" y="68"/>
                    </a:lnTo>
                    <a:lnTo>
                      <a:pt x="480" y="81"/>
                    </a:lnTo>
                    <a:lnTo>
                      <a:pt x="467" y="96"/>
                    </a:lnTo>
                    <a:lnTo>
                      <a:pt x="453" y="112"/>
                    </a:lnTo>
                    <a:lnTo>
                      <a:pt x="453" y="112"/>
                    </a:lnTo>
                    <a:lnTo>
                      <a:pt x="440" y="128"/>
                    </a:lnTo>
                    <a:lnTo>
                      <a:pt x="428" y="143"/>
                    </a:lnTo>
                    <a:lnTo>
                      <a:pt x="420" y="158"/>
                    </a:lnTo>
                    <a:lnTo>
                      <a:pt x="412" y="172"/>
                    </a:lnTo>
                    <a:lnTo>
                      <a:pt x="489" y="172"/>
                    </a:lnTo>
                    <a:lnTo>
                      <a:pt x="489" y="172"/>
                    </a:lnTo>
                    <a:lnTo>
                      <a:pt x="505" y="148"/>
                    </a:lnTo>
                    <a:lnTo>
                      <a:pt x="524" y="127"/>
                    </a:lnTo>
                    <a:lnTo>
                      <a:pt x="543" y="106"/>
                    </a:lnTo>
                    <a:lnTo>
                      <a:pt x="565" y="88"/>
                    </a:lnTo>
                    <a:lnTo>
                      <a:pt x="565" y="88"/>
                    </a:lnTo>
                    <a:lnTo>
                      <a:pt x="587" y="71"/>
                    </a:lnTo>
                    <a:lnTo>
                      <a:pt x="609" y="57"/>
                    </a:lnTo>
                    <a:lnTo>
                      <a:pt x="630" y="45"/>
                    </a:lnTo>
                    <a:lnTo>
                      <a:pt x="652" y="36"/>
                    </a:lnTo>
                    <a:lnTo>
                      <a:pt x="652"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1B3B41"/>
                  </a:solidFill>
                  <a:effectLst/>
                  <a:uLnTx/>
                  <a:uFillTx/>
                </a:endParaRPr>
              </a:p>
            </p:txBody>
          </p:sp>
          <p:sp>
            <p:nvSpPr>
              <p:cNvPr id="9" name="Freeform 1119"/>
              <p:cNvSpPr>
                <a:spLocks noEditPoints="1"/>
              </p:cNvSpPr>
              <p:nvPr/>
            </p:nvSpPr>
            <p:spPr bwMode="auto">
              <a:xfrm flipH="1">
                <a:off x="-1150002" y="2235381"/>
                <a:ext cx="86784" cy="48509"/>
              </a:xfrm>
              <a:custGeom>
                <a:avLst/>
                <a:gdLst>
                  <a:gd name="T0" fmla="*/ 387 w 663"/>
                  <a:gd name="T1" fmla="*/ 306 h 307"/>
                  <a:gd name="T2" fmla="*/ 479 w 663"/>
                  <a:gd name="T3" fmla="*/ 297 h 307"/>
                  <a:gd name="T4" fmla="*/ 516 w 663"/>
                  <a:gd name="T5" fmla="*/ 290 h 307"/>
                  <a:gd name="T6" fmla="*/ 564 w 663"/>
                  <a:gd name="T7" fmla="*/ 275 h 307"/>
                  <a:gd name="T8" fmla="*/ 604 w 663"/>
                  <a:gd name="T9" fmla="*/ 254 h 307"/>
                  <a:gd name="T10" fmla="*/ 625 w 663"/>
                  <a:gd name="T11" fmla="*/ 238 h 307"/>
                  <a:gd name="T12" fmla="*/ 648 w 663"/>
                  <a:gd name="T13" fmla="*/ 211 h 307"/>
                  <a:gd name="T14" fmla="*/ 660 w 663"/>
                  <a:gd name="T15" fmla="*/ 177 h 307"/>
                  <a:gd name="T16" fmla="*/ 663 w 663"/>
                  <a:gd name="T17" fmla="*/ 154 h 307"/>
                  <a:gd name="T18" fmla="*/ 651 w 663"/>
                  <a:gd name="T19" fmla="*/ 102 h 307"/>
                  <a:gd name="T20" fmla="*/ 631 w 663"/>
                  <a:gd name="T21" fmla="*/ 73 h 307"/>
                  <a:gd name="T22" fmla="*/ 581 w 663"/>
                  <a:gd name="T23" fmla="*/ 39 h 307"/>
                  <a:gd name="T24" fmla="*/ 537 w 663"/>
                  <a:gd name="T25" fmla="*/ 23 h 307"/>
                  <a:gd name="T26" fmla="*/ 485 w 663"/>
                  <a:gd name="T27" fmla="*/ 10 h 307"/>
                  <a:gd name="T28" fmla="*/ 376 w 663"/>
                  <a:gd name="T29" fmla="*/ 1 h 307"/>
                  <a:gd name="T30" fmla="*/ 276 w 663"/>
                  <a:gd name="T31" fmla="*/ 1 h 307"/>
                  <a:gd name="T32" fmla="*/ 185 w 663"/>
                  <a:gd name="T33" fmla="*/ 9 h 307"/>
                  <a:gd name="T34" fmla="*/ 147 w 663"/>
                  <a:gd name="T35" fmla="*/ 17 h 307"/>
                  <a:gd name="T36" fmla="*/ 98 w 663"/>
                  <a:gd name="T37" fmla="*/ 32 h 307"/>
                  <a:gd name="T38" fmla="*/ 59 w 663"/>
                  <a:gd name="T39" fmla="*/ 52 h 307"/>
                  <a:gd name="T40" fmla="*/ 38 w 663"/>
                  <a:gd name="T41" fmla="*/ 67 h 307"/>
                  <a:gd name="T42" fmla="*/ 14 w 663"/>
                  <a:gd name="T43" fmla="*/ 96 h 307"/>
                  <a:gd name="T44" fmla="*/ 3 w 663"/>
                  <a:gd name="T45" fmla="*/ 129 h 307"/>
                  <a:gd name="T46" fmla="*/ 0 w 663"/>
                  <a:gd name="T47" fmla="*/ 154 h 307"/>
                  <a:gd name="T48" fmla="*/ 9 w 663"/>
                  <a:gd name="T49" fmla="*/ 200 h 307"/>
                  <a:gd name="T50" fmla="*/ 38 w 663"/>
                  <a:gd name="T51" fmla="*/ 239 h 307"/>
                  <a:gd name="T52" fmla="*/ 67 w 663"/>
                  <a:gd name="T53" fmla="*/ 261 h 307"/>
                  <a:gd name="T54" fmla="*/ 142 w 663"/>
                  <a:gd name="T55" fmla="*/ 289 h 307"/>
                  <a:gd name="T56" fmla="*/ 245 w 663"/>
                  <a:gd name="T57" fmla="*/ 304 h 307"/>
                  <a:gd name="T58" fmla="*/ 331 w 663"/>
                  <a:gd name="T59" fmla="*/ 307 h 307"/>
                  <a:gd name="T60" fmla="*/ 292 w 663"/>
                  <a:gd name="T61" fmla="*/ 247 h 307"/>
                  <a:gd name="T62" fmla="*/ 198 w 663"/>
                  <a:gd name="T63" fmla="*/ 240 h 307"/>
                  <a:gd name="T64" fmla="*/ 134 w 663"/>
                  <a:gd name="T65" fmla="*/ 226 h 307"/>
                  <a:gd name="T66" fmla="*/ 106 w 663"/>
                  <a:gd name="T67" fmla="*/ 213 h 307"/>
                  <a:gd name="T68" fmla="*/ 79 w 663"/>
                  <a:gd name="T69" fmla="*/ 189 h 307"/>
                  <a:gd name="T70" fmla="*/ 66 w 663"/>
                  <a:gd name="T71" fmla="*/ 163 h 307"/>
                  <a:gd name="T72" fmla="*/ 66 w 663"/>
                  <a:gd name="T73" fmla="*/ 144 h 307"/>
                  <a:gd name="T74" fmla="*/ 79 w 663"/>
                  <a:gd name="T75" fmla="*/ 117 h 307"/>
                  <a:gd name="T76" fmla="*/ 106 w 663"/>
                  <a:gd name="T77" fmla="*/ 93 h 307"/>
                  <a:gd name="T78" fmla="*/ 134 w 663"/>
                  <a:gd name="T79" fmla="*/ 80 h 307"/>
                  <a:gd name="T80" fmla="*/ 198 w 663"/>
                  <a:gd name="T81" fmla="*/ 66 h 307"/>
                  <a:gd name="T82" fmla="*/ 292 w 663"/>
                  <a:gd name="T83" fmla="*/ 60 h 307"/>
                  <a:gd name="T84" fmla="*/ 369 w 663"/>
                  <a:gd name="T85" fmla="*/ 60 h 307"/>
                  <a:gd name="T86" fmla="*/ 464 w 663"/>
                  <a:gd name="T87" fmla="*/ 66 h 307"/>
                  <a:gd name="T88" fmla="*/ 529 w 663"/>
                  <a:gd name="T89" fmla="*/ 80 h 307"/>
                  <a:gd name="T90" fmla="*/ 557 w 663"/>
                  <a:gd name="T91" fmla="*/ 93 h 307"/>
                  <a:gd name="T92" fmla="*/ 584 w 663"/>
                  <a:gd name="T93" fmla="*/ 117 h 307"/>
                  <a:gd name="T94" fmla="*/ 595 w 663"/>
                  <a:gd name="T95" fmla="*/ 144 h 307"/>
                  <a:gd name="T96" fmla="*/ 595 w 663"/>
                  <a:gd name="T97" fmla="*/ 163 h 307"/>
                  <a:gd name="T98" fmla="*/ 585 w 663"/>
                  <a:gd name="T99" fmla="*/ 189 h 307"/>
                  <a:gd name="T100" fmla="*/ 562 w 663"/>
                  <a:gd name="T101" fmla="*/ 211 h 307"/>
                  <a:gd name="T102" fmla="*/ 534 w 663"/>
                  <a:gd name="T103" fmla="*/ 225 h 307"/>
                  <a:gd name="T104" fmla="*/ 466 w 663"/>
                  <a:gd name="T105" fmla="*/ 240 h 307"/>
                  <a:gd name="T106" fmla="*/ 369 w 663"/>
                  <a:gd name="T107" fmla="*/ 247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63" h="307">
                    <a:moveTo>
                      <a:pt x="331" y="307"/>
                    </a:moveTo>
                    <a:lnTo>
                      <a:pt x="331" y="307"/>
                    </a:lnTo>
                    <a:lnTo>
                      <a:pt x="387" y="306"/>
                    </a:lnTo>
                    <a:lnTo>
                      <a:pt x="435" y="303"/>
                    </a:lnTo>
                    <a:lnTo>
                      <a:pt x="457" y="299"/>
                    </a:lnTo>
                    <a:lnTo>
                      <a:pt x="479" y="297"/>
                    </a:lnTo>
                    <a:lnTo>
                      <a:pt x="498" y="293"/>
                    </a:lnTo>
                    <a:lnTo>
                      <a:pt x="516" y="290"/>
                    </a:lnTo>
                    <a:lnTo>
                      <a:pt x="516" y="290"/>
                    </a:lnTo>
                    <a:lnTo>
                      <a:pt x="534" y="285"/>
                    </a:lnTo>
                    <a:lnTo>
                      <a:pt x="550" y="280"/>
                    </a:lnTo>
                    <a:lnTo>
                      <a:pt x="564" y="275"/>
                    </a:lnTo>
                    <a:lnTo>
                      <a:pt x="579" y="268"/>
                    </a:lnTo>
                    <a:lnTo>
                      <a:pt x="591" y="262"/>
                    </a:lnTo>
                    <a:lnTo>
                      <a:pt x="604" y="254"/>
                    </a:lnTo>
                    <a:lnTo>
                      <a:pt x="614" y="247"/>
                    </a:lnTo>
                    <a:lnTo>
                      <a:pt x="625" y="238"/>
                    </a:lnTo>
                    <a:lnTo>
                      <a:pt x="625" y="238"/>
                    </a:lnTo>
                    <a:lnTo>
                      <a:pt x="634" y="229"/>
                    </a:lnTo>
                    <a:lnTo>
                      <a:pt x="641" y="221"/>
                    </a:lnTo>
                    <a:lnTo>
                      <a:pt x="648" y="211"/>
                    </a:lnTo>
                    <a:lnTo>
                      <a:pt x="653" y="200"/>
                    </a:lnTo>
                    <a:lnTo>
                      <a:pt x="657" y="189"/>
                    </a:lnTo>
                    <a:lnTo>
                      <a:pt x="660" y="177"/>
                    </a:lnTo>
                    <a:lnTo>
                      <a:pt x="662" y="166"/>
                    </a:lnTo>
                    <a:lnTo>
                      <a:pt x="663" y="154"/>
                    </a:lnTo>
                    <a:lnTo>
                      <a:pt x="663" y="154"/>
                    </a:lnTo>
                    <a:lnTo>
                      <a:pt x="662" y="135"/>
                    </a:lnTo>
                    <a:lnTo>
                      <a:pt x="657" y="118"/>
                    </a:lnTo>
                    <a:lnTo>
                      <a:pt x="651" y="102"/>
                    </a:lnTo>
                    <a:lnTo>
                      <a:pt x="642" y="87"/>
                    </a:lnTo>
                    <a:lnTo>
                      <a:pt x="642" y="87"/>
                    </a:lnTo>
                    <a:lnTo>
                      <a:pt x="631" y="73"/>
                    </a:lnTo>
                    <a:lnTo>
                      <a:pt x="616" y="61"/>
                    </a:lnTo>
                    <a:lnTo>
                      <a:pt x="600" y="50"/>
                    </a:lnTo>
                    <a:lnTo>
                      <a:pt x="581" y="39"/>
                    </a:lnTo>
                    <a:lnTo>
                      <a:pt x="581" y="39"/>
                    </a:lnTo>
                    <a:lnTo>
                      <a:pt x="560" y="31"/>
                    </a:lnTo>
                    <a:lnTo>
                      <a:pt x="537" y="23"/>
                    </a:lnTo>
                    <a:lnTo>
                      <a:pt x="512" y="17"/>
                    </a:lnTo>
                    <a:lnTo>
                      <a:pt x="485" y="10"/>
                    </a:lnTo>
                    <a:lnTo>
                      <a:pt x="485" y="10"/>
                    </a:lnTo>
                    <a:lnTo>
                      <a:pt x="454" y="6"/>
                    </a:lnTo>
                    <a:lnTo>
                      <a:pt x="417" y="3"/>
                    </a:lnTo>
                    <a:lnTo>
                      <a:pt x="376" y="1"/>
                    </a:lnTo>
                    <a:lnTo>
                      <a:pt x="331" y="0"/>
                    </a:lnTo>
                    <a:lnTo>
                      <a:pt x="331" y="0"/>
                    </a:lnTo>
                    <a:lnTo>
                      <a:pt x="276" y="1"/>
                    </a:lnTo>
                    <a:lnTo>
                      <a:pt x="228" y="4"/>
                    </a:lnTo>
                    <a:lnTo>
                      <a:pt x="206" y="7"/>
                    </a:lnTo>
                    <a:lnTo>
                      <a:pt x="185" y="9"/>
                    </a:lnTo>
                    <a:lnTo>
                      <a:pt x="164" y="12"/>
                    </a:lnTo>
                    <a:lnTo>
                      <a:pt x="147" y="17"/>
                    </a:lnTo>
                    <a:lnTo>
                      <a:pt x="147" y="17"/>
                    </a:lnTo>
                    <a:lnTo>
                      <a:pt x="129" y="21"/>
                    </a:lnTo>
                    <a:lnTo>
                      <a:pt x="113" y="26"/>
                    </a:lnTo>
                    <a:lnTo>
                      <a:pt x="98" y="32"/>
                    </a:lnTo>
                    <a:lnTo>
                      <a:pt x="85" y="38"/>
                    </a:lnTo>
                    <a:lnTo>
                      <a:pt x="72" y="45"/>
                    </a:lnTo>
                    <a:lnTo>
                      <a:pt x="59" y="52"/>
                    </a:lnTo>
                    <a:lnTo>
                      <a:pt x="48" y="60"/>
                    </a:lnTo>
                    <a:lnTo>
                      <a:pt x="38" y="67"/>
                    </a:lnTo>
                    <a:lnTo>
                      <a:pt x="38" y="67"/>
                    </a:lnTo>
                    <a:lnTo>
                      <a:pt x="29" y="76"/>
                    </a:lnTo>
                    <a:lnTo>
                      <a:pt x="22" y="86"/>
                    </a:lnTo>
                    <a:lnTo>
                      <a:pt x="14" y="96"/>
                    </a:lnTo>
                    <a:lnTo>
                      <a:pt x="10" y="106"/>
                    </a:lnTo>
                    <a:lnTo>
                      <a:pt x="6" y="117"/>
                    </a:lnTo>
                    <a:lnTo>
                      <a:pt x="3" y="129"/>
                    </a:lnTo>
                    <a:lnTo>
                      <a:pt x="0" y="141"/>
                    </a:lnTo>
                    <a:lnTo>
                      <a:pt x="0" y="154"/>
                    </a:lnTo>
                    <a:lnTo>
                      <a:pt x="0" y="154"/>
                    </a:lnTo>
                    <a:lnTo>
                      <a:pt x="1" y="170"/>
                    </a:lnTo>
                    <a:lnTo>
                      <a:pt x="4" y="185"/>
                    </a:lnTo>
                    <a:lnTo>
                      <a:pt x="9" y="200"/>
                    </a:lnTo>
                    <a:lnTo>
                      <a:pt x="16" y="214"/>
                    </a:lnTo>
                    <a:lnTo>
                      <a:pt x="26" y="227"/>
                    </a:lnTo>
                    <a:lnTo>
                      <a:pt x="38" y="239"/>
                    </a:lnTo>
                    <a:lnTo>
                      <a:pt x="51" y="250"/>
                    </a:lnTo>
                    <a:lnTo>
                      <a:pt x="67" y="261"/>
                    </a:lnTo>
                    <a:lnTo>
                      <a:pt x="67" y="261"/>
                    </a:lnTo>
                    <a:lnTo>
                      <a:pt x="89" y="271"/>
                    </a:lnTo>
                    <a:lnTo>
                      <a:pt x="114" y="280"/>
                    </a:lnTo>
                    <a:lnTo>
                      <a:pt x="142" y="289"/>
                    </a:lnTo>
                    <a:lnTo>
                      <a:pt x="173" y="295"/>
                    </a:lnTo>
                    <a:lnTo>
                      <a:pt x="209" y="300"/>
                    </a:lnTo>
                    <a:lnTo>
                      <a:pt x="245" y="304"/>
                    </a:lnTo>
                    <a:lnTo>
                      <a:pt x="287" y="306"/>
                    </a:lnTo>
                    <a:lnTo>
                      <a:pt x="331" y="307"/>
                    </a:lnTo>
                    <a:lnTo>
                      <a:pt x="331" y="307"/>
                    </a:lnTo>
                    <a:close/>
                    <a:moveTo>
                      <a:pt x="331" y="248"/>
                    </a:moveTo>
                    <a:lnTo>
                      <a:pt x="331" y="248"/>
                    </a:lnTo>
                    <a:lnTo>
                      <a:pt x="292" y="247"/>
                    </a:lnTo>
                    <a:lnTo>
                      <a:pt x="257" y="245"/>
                    </a:lnTo>
                    <a:lnTo>
                      <a:pt x="226" y="243"/>
                    </a:lnTo>
                    <a:lnTo>
                      <a:pt x="198" y="240"/>
                    </a:lnTo>
                    <a:lnTo>
                      <a:pt x="173" y="237"/>
                    </a:lnTo>
                    <a:lnTo>
                      <a:pt x="151" y="232"/>
                    </a:lnTo>
                    <a:lnTo>
                      <a:pt x="134" y="226"/>
                    </a:lnTo>
                    <a:lnTo>
                      <a:pt x="119" y="221"/>
                    </a:lnTo>
                    <a:lnTo>
                      <a:pt x="119" y="221"/>
                    </a:lnTo>
                    <a:lnTo>
                      <a:pt x="106" y="213"/>
                    </a:lnTo>
                    <a:lnTo>
                      <a:pt x="95" y="206"/>
                    </a:lnTo>
                    <a:lnTo>
                      <a:pt x="86" y="198"/>
                    </a:lnTo>
                    <a:lnTo>
                      <a:pt x="79" y="189"/>
                    </a:lnTo>
                    <a:lnTo>
                      <a:pt x="73" y="182"/>
                    </a:lnTo>
                    <a:lnTo>
                      <a:pt x="69" y="172"/>
                    </a:lnTo>
                    <a:lnTo>
                      <a:pt x="66" y="163"/>
                    </a:lnTo>
                    <a:lnTo>
                      <a:pt x="66" y="154"/>
                    </a:lnTo>
                    <a:lnTo>
                      <a:pt x="66" y="154"/>
                    </a:lnTo>
                    <a:lnTo>
                      <a:pt x="66" y="144"/>
                    </a:lnTo>
                    <a:lnTo>
                      <a:pt x="69" y="134"/>
                    </a:lnTo>
                    <a:lnTo>
                      <a:pt x="73" y="126"/>
                    </a:lnTo>
                    <a:lnTo>
                      <a:pt x="79" y="117"/>
                    </a:lnTo>
                    <a:lnTo>
                      <a:pt x="86" y="108"/>
                    </a:lnTo>
                    <a:lnTo>
                      <a:pt x="95" y="101"/>
                    </a:lnTo>
                    <a:lnTo>
                      <a:pt x="106" y="93"/>
                    </a:lnTo>
                    <a:lnTo>
                      <a:pt x="119" y="87"/>
                    </a:lnTo>
                    <a:lnTo>
                      <a:pt x="119" y="87"/>
                    </a:lnTo>
                    <a:lnTo>
                      <a:pt x="134" y="80"/>
                    </a:lnTo>
                    <a:lnTo>
                      <a:pt x="151" y="75"/>
                    </a:lnTo>
                    <a:lnTo>
                      <a:pt x="173" y="70"/>
                    </a:lnTo>
                    <a:lnTo>
                      <a:pt x="198" y="66"/>
                    </a:lnTo>
                    <a:lnTo>
                      <a:pt x="226" y="63"/>
                    </a:lnTo>
                    <a:lnTo>
                      <a:pt x="259" y="61"/>
                    </a:lnTo>
                    <a:lnTo>
                      <a:pt x="292" y="60"/>
                    </a:lnTo>
                    <a:lnTo>
                      <a:pt x="331" y="59"/>
                    </a:lnTo>
                    <a:lnTo>
                      <a:pt x="331" y="59"/>
                    </a:lnTo>
                    <a:lnTo>
                      <a:pt x="369" y="60"/>
                    </a:lnTo>
                    <a:lnTo>
                      <a:pt x="404" y="61"/>
                    </a:lnTo>
                    <a:lnTo>
                      <a:pt x="437" y="63"/>
                    </a:lnTo>
                    <a:lnTo>
                      <a:pt x="464" y="66"/>
                    </a:lnTo>
                    <a:lnTo>
                      <a:pt x="489" y="70"/>
                    </a:lnTo>
                    <a:lnTo>
                      <a:pt x="512" y="75"/>
                    </a:lnTo>
                    <a:lnTo>
                      <a:pt x="529" y="80"/>
                    </a:lnTo>
                    <a:lnTo>
                      <a:pt x="544" y="87"/>
                    </a:lnTo>
                    <a:lnTo>
                      <a:pt x="544" y="87"/>
                    </a:lnTo>
                    <a:lnTo>
                      <a:pt x="557" y="93"/>
                    </a:lnTo>
                    <a:lnTo>
                      <a:pt x="567" y="101"/>
                    </a:lnTo>
                    <a:lnTo>
                      <a:pt x="576" y="108"/>
                    </a:lnTo>
                    <a:lnTo>
                      <a:pt x="584" y="117"/>
                    </a:lnTo>
                    <a:lnTo>
                      <a:pt x="589" y="126"/>
                    </a:lnTo>
                    <a:lnTo>
                      <a:pt x="594" y="134"/>
                    </a:lnTo>
                    <a:lnTo>
                      <a:pt x="595" y="144"/>
                    </a:lnTo>
                    <a:lnTo>
                      <a:pt x="597" y="154"/>
                    </a:lnTo>
                    <a:lnTo>
                      <a:pt x="597" y="154"/>
                    </a:lnTo>
                    <a:lnTo>
                      <a:pt x="595" y="163"/>
                    </a:lnTo>
                    <a:lnTo>
                      <a:pt x="594" y="173"/>
                    </a:lnTo>
                    <a:lnTo>
                      <a:pt x="591" y="182"/>
                    </a:lnTo>
                    <a:lnTo>
                      <a:pt x="585" y="189"/>
                    </a:lnTo>
                    <a:lnTo>
                      <a:pt x="579" y="197"/>
                    </a:lnTo>
                    <a:lnTo>
                      <a:pt x="570" y="204"/>
                    </a:lnTo>
                    <a:lnTo>
                      <a:pt x="562" y="211"/>
                    </a:lnTo>
                    <a:lnTo>
                      <a:pt x="550" y="217"/>
                    </a:lnTo>
                    <a:lnTo>
                      <a:pt x="550" y="217"/>
                    </a:lnTo>
                    <a:lnTo>
                      <a:pt x="534" y="225"/>
                    </a:lnTo>
                    <a:lnTo>
                      <a:pt x="514" y="230"/>
                    </a:lnTo>
                    <a:lnTo>
                      <a:pt x="491" y="236"/>
                    </a:lnTo>
                    <a:lnTo>
                      <a:pt x="466" y="240"/>
                    </a:lnTo>
                    <a:lnTo>
                      <a:pt x="437" y="243"/>
                    </a:lnTo>
                    <a:lnTo>
                      <a:pt x="404" y="245"/>
                    </a:lnTo>
                    <a:lnTo>
                      <a:pt x="369" y="247"/>
                    </a:lnTo>
                    <a:lnTo>
                      <a:pt x="331" y="248"/>
                    </a:lnTo>
                    <a:lnTo>
                      <a:pt x="331" y="2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1B3B41"/>
                  </a:solidFill>
                  <a:effectLst/>
                  <a:uLnTx/>
                  <a:uFillTx/>
                </a:endParaRPr>
              </a:p>
            </p:txBody>
          </p:sp>
          <p:sp>
            <p:nvSpPr>
              <p:cNvPr id="10" name="Freeform 1140"/>
              <p:cNvSpPr>
                <a:spLocks/>
              </p:cNvSpPr>
              <p:nvPr/>
            </p:nvSpPr>
            <p:spPr bwMode="auto">
              <a:xfrm flipH="1">
                <a:off x="-1277233" y="2175846"/>
                <a:ext cx="85606" cy="27562"/>
              </a:xfrm>
              <a:custGeom>
                <a:avLst/>
                <a:gdLst>
                  <a:gd name="T0" fmla="*/ 0 w 652"/>
                  <a:gd name="T1" fmla="*/ 0 h 173"/>
                  <a:gd name="T2" fmla="*/ 0 w 652"/>
                  <a:gd name="T3" fmla="*/ 58 h 173"/>
                  <a:gd name="T4" fmla="*/ 507 w 652"/>
                  <a:gd name="T5" fmla="*/ 58 h 173"/>
                  <a:gd name="T6" fmla="*/ 507 w 652"/>
                  <a:gd name="T7" fmla="*/ 58 h 173"/>
                  <a:gd name="T8" fmla="*/ 494 w 652"/>
                  <a:gd name="T9" fmla="*/ 69 h 173"/>
                  <a:gd name="T10" fmla="*/ 481 w 652"/>
                  <a:gd name="T11" fmla="*/ 82 h 173"/>
                  <a:gd name="T12" fmla="*/ 466 w 652"/>
                  <a:gd name="T13" fmla="*/ 97 h 173"/>
                  <a:gd name="T14" fmla="*/ 453 w 652"/>
                  <a:gd name="T15" fmla="*/ 112 h 173"/>
                  <a:gd name="T16" fmla="*/ 453 w 652"/>
                  <a:gd name="T17" fmla="*/ 112 h 173"/>
                  <a:gd name="T18" fmla="*/ 440 w 652"/>
                  <a:gd name="T19" fmla="*/ 129 h 173"/>
                  <a:gd name="T20" fmla="*/ 430 w 652"/>
                  <a:gd name="T21" fmla="*/ 144 h 173"/>
                  <a:gd name="T22" fmla="*/ 419 w 652"/>
                  <a:gd name="T23" fmla="*/ 159 h 173"/>
                  <a:gd name="T24" fmla="*/ 412 w 652"/>
                  <a:gd name="T25" fmla="*/ 173 h 173"/>
                  <a:gd name="T26" fmla="*/ 488 w 652"/>
                  <a:gd name="T27" fmla="*/ 173 h 173"/>
                  <a:gd name="T28" fmla="*/ 488 w 652"/>
                  <a:gd name="T29" fmla="*/ 173 h 173"/>
                  <a:gd name="T30" fmla="*/ 506 w 652"/>
                  <a:gd name="T31" fmla="*/ 150 h 173"/>
                  <a:gd name="T32" fmla="*/ 524 w 652"/>
                  <a:gd name="T33" fmla="*/ 128 h 173"/>
                  <a:gd name="T34" fmla="*/ 543 w 652"/>
                  <a:gd name="T35" fmla="*/ 108 h 173"/>
                  <a:gd name="T36" fmla="*/ 565 w 652"/>
                  <a:gd name="T37" fmla="*/ 88 h 173"/>
                  <a:gd name="T38" fmla="*/ 565 w 652"/>
                  <a:gd name="T39" fmla="*/ 88 h 173"/>
                  <a:gd name="T40" fmla="*/ 587 w 652"/>
                  <a:gd name="T41" fmla="*/ 72 h 173"/>
                  <a:gd name="T42" fmla="*/ 609 w 652"/>
                  <a:gd name="T43" fmla="*/ 58 h 173"/>
                  <a:gd name="T44" fmla="*/ 631 w 652"/>
                  <a:gd name="T45" fmla="*/ 46 h 173"/>
                  <a:gd name="T46" fmla="*/ 652 w 652"/>
                  <a:gd name="T47" fmla="*/ 38 h 173"/>
                  <a:gd name="T48" fmla="*/ 652 w 652"/>
                  <a:gd name="T49" fmla="*/ 0 h 173"/>
                  <a:gd name="T50" fmla="*/ 0 w 652"/>
                  <a:gd name="T51" fmla="*/ 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52" h="173">
                    <a:moveTo>
                      <a:pt x="0" y="0"/>
                    </a:moveTo>
                    <a:lnTo>
                      <a:pt x="0" y="58"/>
                    </a:lnTo>
                    <a:lnTo>
                      <a:pt x="507" y="58"/>
                    </a:lnTo>
                    <a:lnTo>
                      <a:pt x="507" y="58"/>
                    </a:lnTo>
                    <a:lnTo>
                      <a:pt x="494" y="69"/>
                    </a:lnTo>
                    <a:lnTo>
                      <a:pt x="481" y="82"/>
                    </a:lnTo>
                    <a:lnTo>
                      <a:pt x="466" y="97"/>
                    </a:lnTo>
                    <a:lnTo>
                      <a:pt x="453" y="112"/>
                    </a:lnTo>
                    <a:lnTo>
                      <a:pt x="453" y="112"/>
                    </a:lnTo>
                    <a:lnTo>
                      <a:pt x="440" y="129"/>
                    </a:lnTo>
                    <a:lnTo>
                      <a:pt x="430" y="144"/>
                    </a:lnTo>
                    <a:lnTo>
                      <a:pt x="419" y="159"/>
                    </a:lnTo>
                    <a:lnTo>
                      <a:pt x="412" y="173"/>
                    </a:lnTo>
                    <a:lnTo>
                      <a:pt x="488" y="173"/>
                    </a:lnTo>
                    <a:lnTo>
                      <a:pt x="488" y="173"/>
                    </a:lnTo>
                    <a:lnTo>
                      <a:pt x="506" y="150"/>
                    </a:lnTo>
                    <a:lnTo>
                      <a:pt x="524" y="128"/>
                    </a:lnTo>
                    <a:lnTo>
                      <a:pt x="543" y="108"/>
                    </a:lnTo>
                    <a:lnTo>
                      <a:pt x="565" y="88"/>
                    </a:lnTo>
                    <a:lnTo>
                      <a:pt x="565" y="88"/>
                    </a:lnTo>
                    <a:lnTo>
                      <a:pt x="587" y="72"/>
                    </a:lnTo>
                    <a:lnTo>
                      <a:pt x="609" y="58"/>
                    </a:lnTo>
                    <a:lnTo>
                      <a:pt x="631" y="46"/>
                    </a:lnTo>
                    <a:lnTo>
                      <a:pt x="652" y="38"/>
                    </a:lnTo>
                    <a:lnTo>
                      <a:pt x="652"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1B3B41"/>
                  </a:solidFill>
                  <a:effectLst/>
                  <a:uLnTx/>
                  <a:uFillTx/>
                </a:endParaRPr>
              </a:p>
            </p:txBody>
          </p:sp>
          <p:sp>
            <p:nvSpPr>
              <p:cNvPr id="11" name="Freeform 1141"/>
              <p:cNvSpPr>
                <a:spLocks/>
              </p:cNvSpPr>
              <p:nvPr/>
            </p:nvSpPr>
            <p:spPr bwMode="auto">
              <a:xfrm flipH="1">
                <a:off x="-1277233" y="2225458"/>
                <a:ext cx="85606" cy="27562"/>
              </a:xfrm>
              <a:custGeom>
                <a:avLst/>
                <a:gdLst>
                  <a:gd name="T0" fmla="*/ 0 w 652"/>
                  <a:gd name="T1" fmla="*/ 0 h 174"/>
                  <a:gd name="T2" fmla="*/ 0 w 652"/>
                  <a:gd name="T3" fmla="*/ 58 h 174"/>
                  <a:gd name="T4" fmla="*/ 507 w 652"/>
                  <a:gd name="T5" fmla="*/ 58 h 174"/>
                  <a:gd name="T6" fmla="*/ 507 w 652"/>
                  <a:gd name="T7" fmla="*/ 58 h 174"/>
                  <a:gd name="T8" fmla="*/ 494 w 652"/>
                  <a:gd name="T9" fmla="*/ 69 h 174"/>
                  <a:gd name="T10" fmla="*/ 481 w 652"/>
                  <a:gd name="T11" fmla="*/ 82 h 174"/>
                  <a:gd name="T12" fmla="*/ 466 w 652"/>
                  <a:gd name="T13" fmla="*/ 96 h 174"/>
                  <a:gd name="T14" fmla="*/ 453 w 652"/>
                  <a:gd name="T15" fmla="*/ 112 h 174"/>
                  <a:gd name="T16" fmla="*/ 453 w 652"/>
                  <a:gd name="T17" fmla="*/ 112 h 174"/>
                  <a:gd name="T18" fmla="*/ 440 w 652"/>
                  <a:gd name="T19" fmla="*/ 129 h 174"/>
                  <a:gd name="T20" fmla="*/ 430 w 652"/>
                  <a:gd name="T21" fmla="*/ 144 h 174"/>
                  <a:gd name="T22" fmla="*/ 419 w 652"/>
                  <a:gd name="T23" fmla="*/ 160 h 174"/>
                  <a:gd name="T24" fmla="*/ 412 w 652"/>
                  <a:gd name="T25" fmla="*/ 174 h 174"/>
                  <a:gd name="T26" fmla="*/ 488 w 652"/>
                  <a:gd name="T27" fmla="*/ 174 h 174"/>
                  <a:gd name="T28" fmla="*/ 488 w 652"/>
                  <a:gd name="T29" fmla="*/ 174 h 174"/>
                  <a:gd name="T30" fmla="*/ 506 w 652"/>
                  <a:gd name="T31" fmla="*/ 150 h 174"/>
                  <a:gd name="T32" fmla="*/ 524 w 652"/>
                  <a:gd name="T33" fmla="*/ 128 h 174"/>
                  <a:gd name="T34" fmla="*/ 543 w 652"/>
                  <a:gd name="T35" fmla="*/ 108 h 174"/>
                  <a:gd name="T36" fmla="*/ 565 w 652"/>
                  <a:gd name="T37" fmla="*/ 88 h 174"/>
                  <a:gd name="T38" fmla="*/ 565 w 652"/>
                  <a:gd name="T39" fmla="*/ 88 h 174"/>
                  <a:gd name="T40" fmla="*/ 587 w 652"/>
                  <a:gd name="T41" fmla="*/ 72 h 174"/>
                  <a:gd name="T42" fmla="*/ 609 w 652"/>
                  <a:gd name="T43" fmla="*/ 58 h 174"/>
                  <a:gd name="T44" fmla="*/ 631 w 652"/>
                  <a:gd name="T45" fmla="*/ 46 h 174"/>
                  <a:gd name="T46" fmla="*/ 652 w 652"/>
                  <a:gd name="T47" fmla="*/ 38 h 174"/>
                  <a:gd name="T48" fmla="*/ 652 w 652"/>
                  <a:gd name="T49" fmla="*/ 0 h 174"/>
                  <a:gd name="T50" fmla="*/ 0 w 652"/>
                  <a:gd name="T51" fmla="*/ 0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52" h="174">
                    <a:moveTo>
                      <a:pt x="0" y="0"/>
                    </a:moveTo>
                    <a:lnTo>
                      <a:pt x="0" y="58"/>
                    </a:lnTo>
                    <a:lnTo>
                      <a:pt x="507" y="58"/>
                    </a:lnTo>
                    <a:lnTo>
                      <a:pt x="507" y="58"/>
                    </a:lnTo>
                    <a:lnTo>
                      <a:pt x="494" y="69"/>
                    </a:lnTo>
                    <a:lnTo>
                      <a:pt x="481" y="82"/>
                    </a:lnTo>
                    <a:lnTo>
                      <a:pt x="466" y="96"/>
                    </a:lnTo>
                    <a:lnTo>
                      <a:pt x="453" y="112"/>
                    </a:lnTo>
                    <a:lnTo>
                      <a:pt x="453" y="112"/>
                    </a:lnTo>
                    <a:lnTo>
                      <a:pt x="440" y="129"/>
                    </a:lnTo>
                    <a:lnTo>
                      <a:pt x="430" y="144"/>
                    </a:lnTo>
                    <a:lnTo>
                      <a:pt x="419" y="160"/>
                    </a:lnTo>
                    <a:lnTo>
                      <a:pt x="412" y="174"/>
                    </a:lnTo>
                    <a:lnTo>
                      <a:pt x="488" y="174"/>
                    </a:lnTo>
                    <a:lnTo>
                      <a:pt x="488" y="174"/>
                    </a:lnTo>
                    <a:lnTo>
                      <a:pt x="506" y="150"/>
                    </a:lnTo>
                    <a:lnTo>
                      <a:pt x="524" y="128"/>
                    </a:lnTo>
                    <a:lnTo>
                      <a:pt x="543" y="108"/>
                    </a:lnTo>
                    <a:lnTo>
                      <a:pt x="565" y="88"/>
                    </a:lnTo>
                    <a:lnTo>
                      <a:pt x="565" y="88"/>
                    </a:lnTo>
                    <a:lnTo>
                      <a:pt x="587" y="72"/>
                    </a:lnTo>
                    <a:lnTo>
                      <a:pt x="609" y="58"/>
                    </a:lnTo>
                    <a:lnTo>
                      <a:pt x="631" y="46"/>
                    </a:lnTo>
                    <a:lnTo>
                      <a:pt x="652" y="38"/>
                    </a:lnTo>
                    <a:lnTo>
                      <a:pt x="652"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1B3B41"/>
                  </a:solidFill>
                  <a:effectLst/>
                  <a:uLnTx/>
                  <a:uFillTx/>
                </a:endParaRPr>
              </a:p>
            </p:txBody>
          </p:sp>
          <p:sp>
            <p:nvSpPr>
              <p:cNvPr id="12" name="Freeform 1119"/>
              <p:cNvSpPr>
                <a:spLocks noEditPoints="1"/>
              </p:cNvSpPr>
              <p:nvPr/>
            </p:nvSpPr>
            <p:spPr bwMode="auto">
              <a:xfrm flipH="1">
                <a:off x="-1148431" y="2122374"/>
                <a:ext cx="86784" cy="48509"/>
              </a:xfrm>
              <a:custGeom>
                <a:avLst/>
                <a:gdLst>
                  <a:gd name="T0" fmla="*/ 387 w 663"/>
                  <a:gd name="T1" fmla="*/ 306 h 307"/>
                  <a:gd name="T2" fmla="*/ 479 w 663"/>
                  <a:gd name="T3" fmla="*/ 297 h 307"/>
                  <a:gd name="T4" fmla="*/ 516 w 663"/>
                  <a:gd name="T5" fmla="*/ 290 h 307"/>
                  <a:gd name="T6" fmla="*/ 564 w 663"/>
                  <a:gd name="T7" fmla="*/ 275 h 307"/>
                  <a:gd name="T8" fmla="*/ 604 w 663"/>
                  <a:gd name="T9" fmla="*/ 254 h 307"/>
                  <a:gd name="T10" fmla="*/ 625 w 663"/>
                  <a:gd name="T11" fmla="*/ 238 h 307"/>
                  <a:gd name="T12" fmla="*/ 648 w 663"/>
                  <a:gd name="T13" fmla="*/ 211 h 307"/>
                  <a:gd name="T14" fmla="*/ 660 w 663"/>
                  <a:gd name="T15" fmla="*/ 177 h 307"/>
                  <a:gd name="T16" fmla="*/ 663 w 663"/>
                  <a:gd name="T17" fmla="*/ 154 h 307"/>
                  <a:gd name="T18" fmla="*/ 651 w 663"/>
                  <a:gd name="T19" fmla="*/ 102 h 307"/>
                  <a:gd name="T20" fmla="*/ 631 w 663"/>
                  <a:gd name="T21" fmla="*/ 73 h 307"/>
                  <a:gd name="T22" fmla="*/ 581 w 663"/>
                  <a:gd name="T23" fmla="*/ 39 h 307"/>
                  <a:gd name="T24" fmla="*/ 537 w 663"/>
                  <a:gd name="T25" fmla="*/ 23 h 307"/>
                  <a:gd name="T26" fmla="*/ 485 w 663"/>
                  <a:gd name="T27" fmla="*/ 10 h 307"/>
                  <a:gd name="T28" fmla="*/ 376 w 663"/>
                  <a:gd name="T29" fmla="*/ 1 h 307"/>
                  <a:gd name="T30" fmla="*/ 276 w 663"/>
                  <a:gd name="T31" fmla="*/ 1 h 307"/>
                  <a:gd name="T32" fmla="*/ 185 w 663"/>
                  <a:gd name="T33" fmla="*/ 9 h 307"/>
                  <a:gd name="T34" fmla="*/ 147 w 663"/>
                  <a:gd name="T35" fmla="*/ 17 h 307"/>
                  <a:gd name="T36" fmla="*/ 98 w 663"/>
                  <a:gd name="T37" fmla="*/ 32 h 307"/>
                  <a:gd name="T38" fmla="*/ 59 w 663"/>
                  <a:gd name="T39" fmla="*/ 52 h 307"/>
                  <a:gd name="T40" fmla="*/ 38 w 663"/>
                  <a:gd name="T41" fmla="*/ 67 h 307"/>
                  <a:gd name="T42" fmla="*/ 14 w 663"/>
                  <a:gd name="T43" fmla="*/ 96 h 307"/>
                  <a:gd name="T44" fmla="*/ 3 w 663"/>
                  <a:gd name="T45" fmla="*/ 129 h 307"/>
                  <a:gd name="T46" fmla="*/ 0 w 663"/>
                  <a:gd name="T47" fmla="*/ 154 h 307"/>
                  <a:gd name="T48" fmla="*/ 9 w 663"/>
                  <a:gd name="T49" fmla="*/ 200 h 307"/>
                  <a:gd name="T50" fmla="*/ 38 w 663"/>
                  <a:gd name="T51" fmla="*/ 239 h 307"/>
                  <a:gd name="T52" fmla="*/ 67 w 663"/>
                  <a:gd name="T53" fmla="*/ 261 h 307"/>
                  <a:gd name="T54" fmla="*/ 142 w 663"/>
                  <a:gd name="T55" fmla="*/ 289 h 307"/>
                  <a:gd name="T56" fmla="*/ 245 w 663"/>
                  <a:gd name="T57" fmla="*/ 304 h 307"/>
                  <a:gd name="T58" fmla="*/ 331 w 663"/>
                  <a:gd name="T59" fmla="*/ 307 h 307"/>
                  <a:gd name="T60" fmla="*/ 292 w 663"/>
                  <a:gd name="T61" fmla="*/ 247 h 307"/>
                  <a:gd name="T62" fmla="*/ 198 w 663"/>
                  <a:gd name="T63" fmla="*/ 240 h 307"/>
                  <a:gd name="T64" fmla="*/ 134 w 663"/>
                  <a:gd name="T65" fmla="*/ 226 h 307"/>
                  <a:gd name="T66" fmla="*/ 106 w 663"/>
                  <a:gd name="T67" fmla="*/ 213 h 307"/>
                  <a:gd name="T68" fmla="*/ 79 w 663"/>
                  <a:gd name="T69" fmla="*/ 189 h 307"/>
                  <a:gd name="T70" fmla="*/ 66 w 663"/>
                  <a:gd name="T71" fmla="*/ 163 h 307"/>
                  <a:gd name="T72" fmla="*/ 66 w 663"/>
                  <a:gd name="T73" fmla="*/ 144 h 307"/>
                  <a:gd name="T74" fmla="*/ 79 w 663"/>
                  <a:gd name="T75" fmla="*/ 117 h 307"/>
                  <a:gd name="T76" fmla="*/ 106 w 663"/>
                  <a:gd name="T77" fmla="*/ 93 h 307"/>
                  <a:gd name="T78" fmla="*/ 134 w 663"/>
                  <a:gd name="T79" fmla="*/ 80 h 307"/>
                  <a:gd name="T80" fmla="*/ 198 w 663"/>
                  <a:gd name="T81" fmla="*/ 66 h 307"/>
                  <a:gd name="T82" fmla="*/ 292 w 663"/>
                  <a:gd name="T83" fmla="*/ 60 h 307"/>
                  <a:gd name="T84" fmla="*/ 369 w 663"/>
                  <a:gd name="T85" fmla="*/ 60 h 307"/>
                  <a:gd name="T86" fmla="*/ 464 w 663"/>
                  <a:gd name="T87" fmla="*/ 66 h 307"/>
                  <a:gd name="T88" fmla="*/ 529 w 663"/>
                  <a:gd name="T89" fmla="*/ 80 h 307"/>
                  <a:gd name="T90" fmla="*/ 557 w 663"/>
                  <a:gd name="T91" fmla="*/ 93 h 307"/>
                  <a:gd name="T92" fmla="*/ 584 w 663"/>
                  <a:gd name="T93" fmla="*/ 117 h 307"/>
                  <a:gd name="T94" fmla="*/ 595 w 663"/>
                  <a:gd name="T95" fmla="*/ 144 h 307"/>
                  <a:gd name="T96" fmla="*/ 595 w 663"/>
                  <a:gd name="T97" fmla="*/ 163 h 307"/>
                  <a:gd name="T98" fmla="*/ 585 w 663"/>
                  <a:gd name="T99" fmla="*/ 189 h 307"/>
                  <a:gd name="T100" fmla="*/ 562 w 663"/>
                  <a:gd name="T101" fmla="*/ 211 h 307"/>
                  <a:gd name="T102" fmla="*/ 534 w 663"/>
                  <a:gd name="T103" fmla="*/ 225 h 307"/>
                  <a:gd name="T104" fmla="*/ 466 w 663"/>
                  <a:gd name="T105" fmla="*/ 240 h 307"/>
                  <a:gd name="T106" fmla="*/ 369 w 663"/>
                  <a:gd name="T107" fmla="*/ 247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63" h="307">
                    <a:moveTo>
                      <a:pt x="331" y="307"/>
                    </a:moveTo>
                    <a:lnTo>
                      <a:pt x="331" y="307"/>
                    </a:lnTo>
                    <a:lnTo>
                      <a:pt x="387" y="306"/>
                    </a:lnTo>
                    <a:lnTo>
                      <a:pt x="435" y="303"/>
                    </a:lnTo>
                    <a:lnTo>
                      <a:pt x="457" y="299"/>
                    </a:lnTo>
                    <a:lnTo>
                      <a:pt x="479" y="297"/>
                    </a:lnTo>
                    <a:lnTo>
                      <a:pt x="498" y="293"/>
                    </a:lnTo>
                    <a:lnTo>
                      <a:pt x="516" y="290"/>
                    </a:lnTo>
                    <a:lnTo>
                      <a:pt x="516" y="290"/>
                    </a:lnTo>
                    <a:lnTo>
                      <a:pt x="534" y="285"/>
                    </a:lnTo>
                    <a:lnTo>
                      <a:pt x="550" y="280"/>
                    </a:lnTo>
                    <a:lnTo>
                      <a:pt x="564" y="275"/>
                    </a:lnTo>
                    <a:lnTo>
                      <a:pt x="579" y="268"/>
                    </a:lnTo>
                    <a:lnTo>
                      <a:pt x="591" y="262"/>
                    </a:lnTo>
                    <a:lnTo>
                      <a:pt x="604" y="254"/>
                    </a:lnTo>
                    <a:lnTo>
                      <a:pt x="614" y="247"/>
                    </a:lnTo>
                    <a:lnTo>
                      <a:pt x="625" y="238"/>
                    </a:lnTo>
                    <a:lnTo>
                      <a:pt x="625" y="238"/>
                    </a:lnTo>
                    <a:lnTo>
                      <a:pt x="634" y="229"/>
                    </a:lnTo>
                    <a:lnTo>
                      <a:pt x="641" y="221"/>
                    </a:lnTo>
                    <a:lnTo>
                      <a:pt x="648" y="211"/>
                    </a:lnTo>
                    <a:lnTo>
                      <a:pt x="653" y="200"/>
                    </a:lnTo>
                    <a:lnTo>
                      <a:pt x="657" y="189"/>
                    </a:lnTo>
                    <a:lnTo>
                      <a:pt x="660" y="177"/>
                    </a:lnTo>
                    <a:lnTo>
                      <a:pt x="662" y="166"/>
                    </a:lnTo>
                    <a:lnTo>
                      <a:pt x="663" y="154"/>
                    </a:lnTo>
                    <a:lnTo>
                      <a:pt x="663" y="154"/>
                    </a:lnTo>
                    <a:lnTo>
                      <a:pt x="662" y="135"/>
                    </a:lnTo>
                    <a:lnTo>
                      <a:pt x="657" y="118"/>
                    </a:lnTo>
                    <a:lnTo>
                      <a:pt x="651" y="102"/>
                    </a:lnTo>
                    <a:lnTo>
                      <a:pt x="642" y="87"/>
                    </a:lnTo>
                    <a:lnTo>
                      <a:pt x="642" y="87"/>
                    </a:lnTo>
                    <a:lnTo>
                      <a:pt x="631" y="73"/>
                    </a:lnTo>
                    <a:lnTo>
                      <a:pt x="616" y="61"/>
                    </a:lnTo>
                    <a:lnTo>
                      <a:pt x="600" y="50"/>
                    </a:lnTo>
                    <a:lnTo>
                      <a:pt x="581" y="39"/>
                    </a:lnTo>
                    <a:lnTo>
                      <a:pt x="581" y="39"/>
                    </a:lnTo>
                    <a:lnTo>
                      <a:pt x="560" y="31"/>
                    </a:lnTo>
                    <a:lnTo>
                      <a:pt x="537" y="23"/>
                    </a:lnTo>
                    <a:lnTo>
                      <a:pt x="512" y="17"/>
                    </a:lnTo>
                    <a:lnTo>
                      <a:pt x="485" y="10"/>
                    </a:lnTo>
                    <a:lnTo>
                      <a:pt x="485" y="10"/>
                    </a:lnTo>
                    <a:lnTo>
                      <a:pt x="454" y="6"/>
                    </a:lnTo>
                    <a:lnTo>
                      <a:pt x="417" y="3"/>
                    </a:lnTo>
                    <a:lnTo>
                      <a:pt x="376" y="1"/>
                    </a:lnTo>
                    <a:lnTo>
                      <a:pt x="331" y="0"/>
                    </a:lnTo>
                    <a:lnTo>
                      <a:pt x="331" y="0"/>
                    </a:lnTo>
                    <a:lnTo>
                      <a:pt x="276" y="1"/>
                    </a:lnTo>
                    <a:lnTo>
                      <a:pt x="228" y="4"/>
                    </a:lnTo>
                    <a:lnTo>
                      <a:pt x="206" y="7"/>
                    </a:lnTo>
                    <a:lnTo>
                      <a:pt x="185" y="9"/>
                    </a:lnTo>
                    <a:lnTo>
                      <a:pt x="164" y="12"/>
                    </a:lnTo>
                    <a:lnTo>
                      <a:pt x="147" y="17"/>
                    </a:lnTo>
                    <a:lnTo>
                      <a:pt x="147" y="17"/>
                    </a:lnTo>
                    <a:lnTo>
                      <a:pt x="129" y="21"/>
                    </a:lnTo>
                    <a:lnTo>
                      <a:pt x="113" y="26"/>
                    </a:lnTo>
                    <a:lnTo>
                      <a:pt x="98" y="32"/>
                    </a:lnTo>
                    <a:lnTo>
                      <a:pt x="85" y="38"/>
                    </a:lnTo>
                    <a:lnTo>
                      <a:pt x="72" y="45"/>
                    </a:lnTo>
                    <a:lnTo>
                      <a:pt x="59" y="52"/>
                    </a:lnTo>
                    <a:lnTo>
                      <a:pt x="48" y="60"/>
                    </a:lnTo>
                    <a:lnTo>
                      <a:pt x="38" y="67"/>
                    </a:lnTo>
                    <a:lnTo>
                      <a:pt x="38" y="67"/>
                    </a:lnTo>
                    <a:lnTo>
                      <a:pt x="29" y="76"/>
                    </a:lnTo>
                    <a:lnTo>
                      <a:pt x="22" y="86"/>
                    </a:lnTo>
                    <a:lnTo>
                      <a:pt x="14" y="96"/>
                    </a:lnTo>
                    <a:lnTo>
                      <a:pt x="10" y="106"/>
                    </a:lnTo>
                    <a:lnTo>
                      <a:pt x="6" y="117"/>
                    </a:lnTo>
                    <a:lnTo>
                      <a:pt x="3" y="129"/>
                    </a:lnTo>
                    <a:lnTo>
                      <a:pt x="0" y="141"/>
                    </a:lnTo>
                    <a:lnTo>
                      <a:pt x="0" y="154"/>
                    </a:lnTo>
                    <a:lnTo>
                      <a:pt x="0" y="154"/>
                    </a:lnTo>
                    <a:lnTo>
                      <a:pt x="1" y="170"/>
                    </a:lnTo>
                    <a:lnTo>
                      <a:pt x="4" y="185"/>
                    </a:lnTo>
                    <a:lnTo>
                      <a:pt x="9" y="200"/>
                    </a:lnTo>
                    <a:lnTo>
                      <a:pt x="16" y="214"/>
                    </a:lnTo>
                    <a:lnTo>
                      <a:pt x="26" y="227"/>
                    </a:lnTo>
                    <a:lnTo>
                      <a:pt x="38" y="239"/>
                    </a:lnTo>
                    <a:lnTo>
                      <a:pt x="51" y="250"/>
                    </a:lnTo>
                    <a:lnTo>
                      <a:pt x="67" y="261"/>
                    </a:lnTo>
                    <a:lnTo>
                      <a:pt x="67" y="261"/>
                    </a:lnTo>
                    <a:lnTo>
                      <a:pt x="89" y="271"/>
                    </a:lnTo>
                    <a:lnTo>
                      <a:pt x="114" y="280"/>
                    </a:lnTo>
                    <a:lnTo>
                      <a:pt x="142" y="289"/>
                    </a:lnTo>
                    <a:lnTo>
                      <a:pt x="173" y="295"/>
                    </a:lnTo>
                    <a:lnTo>
                      <a:pt x="209" y="300"/>
                    </a:lnTo>
                    <a:lnTo>
                      <a:pt x="245" y="304"/>
                    </a:lnTo>
                    <a:lnTo>
                      <a:pt x="287" y="306"/>
                    </a:lnTo>
                    <a:lnTo>
                      <a:pt x="331" y="307"/>
                    </a:lnTo>
                    <a:lnTo>
                      <a:pt x="331" y="307"/>
                    </a:lnTo>
                    <a:close/>
                    <a:moveTo>
                      <a:pt x="331" y="248"/>
                    </a:moveTo>
                    <a:lnTo>
                      <a:pt x="331" y="248"/>
                    </a:lnTo>
                    <a:lnTo>
                      <a:pt x="292" y="247"/>
                    </a:lnTo>
                    <a:lnTo>
                      <a:pt x="257" y="245"/>
                    </a:lnTo>
                    <a:lnTo>
                      <a:pt x="226" y="243"/>
                    </a:lnTo>
                    <a:lnTo>
                      <a:pt x="198" y="240"/>
                    </a:lnTo>
                    <a:lnTo>
                      <a:pt x="173" y="237"/>
                    </a:lnTo>
                    <a:lnTo>
                      <a:pt x="151" y="232"/>
                    </a:lnTo>
                    <a:lnTo>
                      <a:pt x="134" y="226"/>
                    </a:lnTo>
                    <a:lnTo>
                      <a:pt x="119" y="221"/>
                    </a:lnTo>
                    <a:lnTo>
                      <a:pt x="119" y="221"/>
                    </a:lnTo>
                    <a:lnTo>
                      <a:pt x="106" y="213"/>
                    </a:lnTo>
                    <a:lnTo>
                      <a:pt x="95" y="206"/>
                    </a:lnTo>
                    <a:lnTo>
                      <a:pt x="86" y="198"/>
                    </a:lnTo>
                    <a:lnTo>
                      <a:pt x="79" y="189"/>
                    </a:lnTo>
                    <a:lnTo>
                      <a:pt x="73" y="182"/>
                    </a:lnTo>
                    <a:lnTo>
                      <a:pt x="69" y="172"/>
                    </a:lnTo>
                    <a:lnTo>
                      <a:pt x="66" y="163"/>
                    </a:lnTo>
                    <a:lnTo>
                      <a:pt x="66" y="154"/>
                    </a:lnTo>
                    <a:lnTo>
                      <a:pt x="66" y="154"/>
                    </a:lnTo>
                    <a:lnTo>
                      <a:pt x="66" y="144"/>
                    </a:lnTo>
                    <a:lnTo>
                      <a:pt x="69" y="134"/>
                    </a:lnTo>
                    <a:lnTo>
                      <a:pt x="73" y="126"/>
                    </a:lnTo>
                    <a:lnTo>
                      <a:pt x="79" y="117"/>
                    </a:lnTo>
                    <a:lnTo>
                      <a:pt x="86" y="108"/>
                    </a:lnTo>
                    <a:lnTo>
                      <a:pt x="95" y="101"/>
                    </a:lnTo>
                    <a:lnTo>
                      <a:pt x="106" y="93"/>
                    </a:lnTo>
                    <a:lnTo>
                      <a:pt x="119" y="87"/>
                    </a:lnTo>
                    <a:lnTo>
                      <a:pt x="119" y="87"/>
                    </a:lnTo>
                    <a:lnTo>
                      <a:pt x="134" y="80"/>
                    </a:lnTo>
                    <a:lnTo>
                      <a:pt x="151" y="75"/>
                    </a:lnTo>
                    <a:lnTo>
                      <a:pt x="173" y="70"/>
                    </a:lnTo>
                    <a:lnTo>
                      <a:pt x="198" y="66"/>
                    </a:lnTo>
                    <a:lnTo>
                      <a:pt x="226" y="63"/>
                    </a:lnTo>
                    <a:lnTo>
                      <a:pt x="259" y="61"/>
                    </a:lnTo>
                    <a:lnTo>
                      <a:pt x="292" y="60"/>
                    </a:lnTo>
                    <a:lnTo>
                      <a:pt x="331" y="59"/>
                    </a:lnTo>
                    <a:lnTo>
                      <a:pt x="331" y="59"/>
                    </a:lnTo>
                    <a:lnTo>
                      <a:pt x="369" y="60"/>
                    </a:lnTo>
                    <a:lnTo>
                      <a:pt x="404" y="61"/>
                    </a:lnTo>
                    <a:lnTo>
                      <a:pt x="437" y="63"/>
                    </a:lnTo>
                    <a:lnTo>
                      <a:pt x="464" y="66"/>
                    </a:lnTo>
                    <a:lnTo>
                      <a:pt x="489" y="70"/>
                    </a:lnTo>
                    <a:lnTo>
                      <a:pt x="512" y="75"/>
                    </a:lnTo>
                    <a:lnTo>
                      <a:pt x="529" y="80"/>
                    </a:lnTo>
                    <a:lnTo>
                      <a:pt x="544" y="87"/>
                    </a:lnTo>
                    <a:lnTo>
                      <a:pt x="544" y="87"/>
                    </a:lnTo>
                    <a:lnTo>
                      <a:pt x="557" y="93"/>
                    </a:lnTo>
                    <a:lnTo>
                      <a:pt x="567" y="101"/>
                    </a:lnTo>
                    <a:lnTo>
                      <a:pt x="576" y="108"/>
                    </a:lnTo>
                    <a:lnTo>
                      <a:pt x="584" y="117"/>
                    </a:lnTo>
                    <a:lnTo>
                      <a:pt x="589" y="126"/>
                    </a:lnTo>
                    <a:lnTo>
                      <a:pt x="594" y="134"/>
                    </a:lnTo>
                    <a:lnTo>
                      <a:pt x="595" y="144"/>
                    </a:lnTo>
                    <a:lnTo>
                      <a:pt x="597" y="154"/>
                    </a:lnTo>
                    <a:lnTo>
                      <a:pt x="597" y="154"/>
                    </a:lnTo>
                    <a:lnTo>
                      <a:pt x="595" y="163"/>
                    </a:lnTo>
                    <a:lnTo>
                      <a:pt x="594" y="173"/>
                    </a:lnTo>
                    <a:lnTo>
                      <a:pt x="591" y="182"/>
                    </a:lnTo>
                    <a:lnTo>
                      <a:pt x="585" y="189"/>
                    </a:lnTo>
                    <a:lnTo>
                      <a:pt x="579" y="197"/>
                    </a:lnTo>
                    <a:lnTo>
                      <a:pt x="570" y="204"/>
                    </a:lnTo>
                    <a:lnTo>
                      <a:pt x="562" y="211"/>
                    </a:lnTo>
                    <a:lnTo>
                      <a:pt x="550" y="217"/>
                    </a:lnTo>
                    <a:lnTo>
                      <a:pt x="550" y="217"/>
                    </a:lnTo>
                    <a:lnTo>
                      <a:pt x="534" y="225"/>
                    </a:lnTo>
                    <a:lnTo>
                      <a:pt x="514" y="230"/>
                    </a:lnTo>
                    <a:lnTo>
                      <a:pt x="491" y="236"/>
                    </a:lnTo>
                    <a:lnTo>
                      <a:pt x="466" y="240"/>
                    </a:lnTo>
                    <a:lnTo>
                      <a:pt x="437" y="243"/>
                    </a:lnTo>
                    <a:lnTo>
                      <a:pt x="404" y="245"/>
                    </a:lnTo>
                    <a:lnTo>
                      <a:pt x="369" y="247"/>
                    </a:lnTo>
                    <a:lnTo>
                      <a:pt x="331" y="248"/>
                    </a:lnTo>
                    <a:lnTo>
                      <a:pt x="331" y="2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1B3B41"/>
                  </a:solidFill>
                  <a:effectLst/>
                  <a:uLnTx/>
                  <a:uFillTx/>
                </a:endParaRPr>
              </a:p>
            </p:txBody>
          </p:sp>
          <p:sp>
            <p:nvSpPr>
              <p:cNvPr id="13" name="Freeform 1139"/>
              <p:cNvSpPr>
                <a:spLocks noEditPoints="1"/>
              </p:cNvSpPr>
              <p:nvPr/>
            </p:nvSpPr>
            <p:spPr bwMode="auto">
              <a:xfrm flipH="1">
                <a:off x="-1278804" y="2266439"/>
                <a:ext cx="87177" cy="48509"/>
              </a:xfrm>
              <a:custGeom>
                <a:avLst/>
                <a:gdLst>
                  <a:gd name="T0" fmla="*/ 387 w 664"/>
                  <a:gd name="T1" fmla="*/ 305 h 306"/>
                  <a:gd name="T2" fmla="*/ 480 w 664"/>
                  <a:gd name="T3" fmla="*/ 297 h 306"/>
                  <a:gd name="T4" fmla="*/ 518 w 664"/>
                  <a:gd name="T5" fmla="*/ 289 h 306"/>
                  <a:gd name="T6" fmla="*/ 565 w 664"/>
                  <a:gd name="T7" fmla="*/ 274 h 306"/>
                  <a:gd name="T8" fmla="*/ 605 w 664"/>
                  <a:gd name="T9" fmla="*/ 254 h 306"/>
                  <a:gd name="T10" fmla="*/ 625 w 664"/>
                  <a:gd name="T11" fmla="*/ 238 h 306"/>
                  <a:gd name="T12" fmla="*/ 649 w 664"/>
                  <a:gd name="T13" fmla="*/ 210 h 306"/>
                  <a:gd name="T14" fmla="*/ 662 w 664"/>
                  <a:gd name="T15" fmla="*/ 178 h 306"/>
                  <a:gd name="T16" fmla="*/ 664 w 664"/>
                  <a:gd name="T17" fmla="*/ 153 h 306"/>
                  <a:gd name="T18" fmla="*/ 652 w 664"/>
                  <a:gd name="T19" fmla="*/ 101 h 306"/>
                  <a:gd name="T20" fmla="*/ 631 w 664"/>
                  <a:gd name="T21" fmla="*/ 73 h 306"/>
                  <a:gd name="T22" fmla="*/ 583 w 664"/>
                  <a:gd name="T23" fmla="*/ 40 h 306"/>
                  <a:gd name="T24" fmla="*/ 539 w 664"/>
                  <a:gd name="T25" fmla="*/ 23 h 306"/>
                  <a:gd name="T26" fmla="*/ 486 w 664"/>
                  <a:gd name="T27" fmla="*/ 11 h 306"/>
                  <a:gd name="T28" fmla="*/ 378 w 664"/>
                  <a:gd name="T29" fmla="*/ 1 h 306"/>
                  <a:gd name="T30" fmla="*/ 278 w 664"/>
                  <a:gd name="T31" fmla="*/ 1 h 306"/>
                  <a:gd name="T32" fmla="*/ 186 w 664"/>
                  <a:gd name="T33" fmla="*/ 10 h 306"/>
                  <a:gd name="T34" fmla="*/ 147 w 664"/>
                  <a:gd name="T35" fmla="*/ 17 h 306"/>
                  <a:gd name="T36" fmla="*/ 99 w 664"/>
                  <a:gd name="T37" fmla="*/ 32 h 306"/>
                  <a:gd name="T38" fmla="*/ 61 w 664"/>
                  <a:gd name="T39" fmla="*/ 52 h 306"/>
                  <a:gd name="T40" fmla="*/ 39 w 664"/>
                  <a:gd name="T41" fmla="*/ 68 h 306"/>
                  <a:gd name="T42" fmla="*/ 15 w 664"/>
                  <a:gd name="T43" fmla="*/ 96 h 306"/>
                  <a:gd name="T44" fmla="*/ 3 w 664"/>
                  <a:gd name="T45" fmla="*/ 128 h 306"/>
                  <a:gd name="T46" fmla="*/ 0 w 664"/>
                  <a:gd name="T47" fmla="*/ 153 h 306"/>
                  <a:gd name="T48" fmla="*/ 11 w 664"/>
                  <a:gd name="T49" fmla="*/ 199 h 306"/>
                  <a:gd name="T50" fmla="*/ 39 w 664"/>
                  <a:gd name="T51" fmla="*/ 238 h 306"/>
                  <a:gd name="T52" fmla="*/ 68 w 664"/>
                  <a:gd name="T53" fmla="*/ 260 h 306"/>
                  <a:gd name="T54" fmla="*/ 143 w 664"/>
                  <a:gd name="T55" fmla="*/ 288 h 306"/>
                  <a:gd name="T56" fmla="*/ 247 w 664"/>
                  <a:gd name="T57" fmla="*/ 303 h 306"/>
                  <a:gd name="T58" fmla="*/ 333 w 664"/>
                  <a:gd name="T59" fmla="*/ 306 h 306"/>
                  <a:gd name="T60" fmla="*/ 294 w 664"/>
                  <a:gd name="T61" fmla="*/ 247 h 306"/>
                  <a:gd name="T62" fmla="*/ 199 w 664"/>
                  <a:gd name="T63" fmla="*/ 240 h 306"/>
                  <a:gd name="T64" fmla="*/ 134 w 664"/>
                  <a:gd name="T65" fmla="*/ 226 h 306"/>
                  <a:gd name="T66" fmla="*/ 106 w 664"/>
                  <a:gd name="T67" fmla="*/ 212 h 306"/>
                  <a:gd name="T68" fmla="*/ 80 w 664"/>
                  <a:gd name="T69" fmla="*/ 190 h 306"/>
                  <a:gd name="T70" fmla="*/ 66 w 664"/>
                  <a:gd name="T71" fmla="*/ 163 h 306"/>
                  <a:gd name="T72" fmla="*/ 66 w 664"/>
                  <a:gd name="T73" fmla="*/ 143 h 306"/>
                  <a:gd name="T74" fmla="*/ 80 w 664"/>
                  <a:gd name="T75" fmla="*/ 116 h 306"/>
                  <a:gd name="T76" fmla="*/ 108 w 664"/>
                  <a:gd name="T77" fmla="*/ 93 h 306"/>
                  <a:gd name="T78" fmla="*/ 134 w 664"/>
                  <a:gd name="T79" fmla="*/ 80 h 306"/>
                  <a:gd name="T80" fmla="*/ 199 w 664"/>
                  <a:gd name="T81" fmla="*/ 66 h 306"/>
                  <a:gd name="T82" fmla="*/ 294 w 664"/>
                  <a:gd name="T83" fmla="*/ 59 h 306"/>
                  <a:gd name="T84" fmla="*/ 371 w 664"/>
                  <a:gd name="T85" fmla="*/ 59 h 306"/>
                  <a:gd name="T86" fmla="*/ 465 w 664"/>
                  <a:gd name="T87" fmla="*/ 66 h 306"/>
                  <a:gd name="T88" fmla="*/ 530 w 664"/>
                  <a:gd name="T89" fmla="*/ 80 h 306"/>
                  <a:gd name="T90" fmla="*/ 558 w 664"/>
                  <a:gd name="T91" fmla="*/ 93 h 306"/>
                  <a:gd name="T92" fmla="*/ 584 w 664"/>
                  <a:gd name="T93" fmla="*/ 116 h 306"/>
                  <a:gd name="T94" fmla="*/ 597 w 664"/>
                  <a:gd name="T95" fmla="*/ 143 h 306"/>
                  <a:gd name="T96" fmla="*/ 597 w 664"/>
                  <a:gd name="T97" fmla="*/ 164 h 306"/>
                  <a:gd name="T98" fmla="*/ 586 w 664"/>
                  <a:gd name="T99" fmla="*/ 190 h 306"/>
                  <a:gd name="T100" fmla="*/ 562 w 664"/>
                  <a:gd name="T101" fmla="*/ 211 h 306"/>
                  <a:gd name="T102" fmla="*/ 534 w 664"/>
                  <a:gd name="T103" fmla="*/ 224 h 306"/>
                  <a:gd name="T104" fmla="*/ 467 w 664"/>
                  <a:gd name="T105" fmla="*/ 239 h 306"/>
                  <a:gd name="T106" fmla="*/ 371 w 664"/>
                  <a:gd name="T107" fmla="*/ 247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64" h="306">
                    <a:moveTo>
                      <a:pt x="333" y="306"/>
                    </a:moveTo>
                    <a:lnTo>
                      <a:pt x="333" y="306"/>
                    </a:lnTo>
                    <a:lnTo>
                      <a:pt x="387" y="305"/>
                    </a:lnTo>
                    <a:lnTo>
                      <a:pt x="436" y="302"/>
                    </a:lnTo>
                    <a:lnTo>
                      <a:pt x="458" y="300"/>
                    </a:lnTo>
                    <a:lnTo>
                      <a:pt x="480" y="297"/>
                    </a:lnTo>
                    <a:lnTo>
                      <a:pt x="499" y="293"/>
                    </a:lnTo>
                    <a:lnTo>
                      <a:pt x="518" y="289"/>
                    </a:lnTo>
                    <a:lnTo>
                      <a:pt x="518" y="289"/>
                    </a:lnTo>
                    <a:lnTo>
                      <a:pt x="534" y="285"/>
                    </a:lnTo>
                    <a:lnTo>
                      <a:pt x="550" y="279"/>
                    </a:lnTo>
                    <a:lnTo>
                      <a:pt x="565" y="274"/>
                    </a:lnTo>
                    <a:lnTo>
                      <a:pt x="580" y="267"/>
                    </a:lnTo>
                    <a:lnTo>
                      <a:pt x="593" y="261"/>
                    </a:lnTo>
                    <a:lnTo>
                      <a:pt x="605" y="254"/>
                    </a:lnTo>
                    <a:lnTo>
                      <a:pt x="615" y="247"/>
                    </a:lnTo>
                    <a:lnTo>
                      <a:pt x="625" y="238"/>
                    </a:lnTo>
                    <a:lnTo>
                      <a:pt x="625" y="238"/>
                    </a:lnTo>
                    <a:lnTo>
                      <a:pt x="634" y="230"/>
                    </a:lnTo>
                    <a:lnTo>
                      <a:pt x="643" y="220"/>
                    </a:lnTo>
                    <a:lnTo>
                      <a:pt x="649" y="210"/>
                    </a:lnTo>
                    <a:lnTo>
                      <a:pt x="655" y="199"/>
                    </a:lnTo>
                    <a:lnTo>
                      <a:pt x="658" y="189"/>
                    </a:lnTo>
                    <a:lnTo>
                      <a:pt x="662" y="178"/>
                    </a:lnTo>
                    <a:lnTo>
                      <a:pt x="664" y="166"/>
                    </a:lnTo>
                    <a:lnTo>
                      <a:pt x="664" y="153"/>
                    </a:lnTo>
                    <a:lnTo>
                      <a:pt x="664" y="153"/>
                    </a:lnTo>
                    <a:lnTo>
                      <a:pt x="662" y="135"/>
                    </a:lnTo>
                    <a:lnTo>
                      <a:pt x="659" y="118"/>
                    </a:lnTo>
                    <a:lnTo>
                      <a:pt x="652" y="101"/>
                    </a:lnTo>
                    <a:lnTo>
                      <a:pt x="643" y="86"/>
                    </a:lnTo>
                    <a:lnTo>
                      <a:pt x="643" y="86"/>
                    </a:lnTo>
                    <a:lnTo>
                      <a:pt x="631" y="73"/>
                    </a:lnTo>
                    <a:lnTo>
                      <a:pt x="617" y="60"/>
                    </a:lnTo>
                    <a:lnTo>
                      <a:pt x="600" y="50"/>
                    </a:lnTo>
                    <a:lnTo>
                      <a:pt x="583" y="40"/>
                    </a:lnTo>
                    <a:lnTo>
                      <a:pt x="583" y="40"/>
                    </a:lnTo>
                    <a:lnTo>
                      <a:pt x="561" y="31"/>
                    </a:lnTo>
                    <a:lnTo>
                      <a:pt x="539" y="23"/>
                    </a:lnTo>
                    <a:lnTo>
                      <a:pt x="512" y="16"/>
                    </a:lnTo>
                    <a:lnTo>
                      <a:pt x="486" y="11"/>
                    </a:lnTo>
                    <a:lnTo>
                      <a:pt x="486" y="11"/>
                    </a:lnTo>
                    <a:lnTo>
                      <a:pt x="455" y="5"/>
                    </a:lnTo>
                    <a:lnTo>
                      <a:pt x="418" y="2"/>
                    </a:lnTo>
                    <a:lnTo>
                      <a:pt x="378" y="1"/>
                    </a:lnTo>
                    <a:lnTo>
                      <a:pt x="333" y="0"/>
                    </a:lnTo>
                    <a:lnTo>
                      <a:pt x="333" y="0"/>
                    </a:lnTo>
                    <a:lnTo>
                      <a:pt x="278" y="1"/>
                    </a:lnTo>
                    <a:lnTo>
                      <a:pt x="228" y="4"/>
                    </a:lnTo>
                    <a:lnTo>
                      <a:pt x="206" y="6"/>
                    </a:lnTo>
                    <a:lnTo>
                      <a:pt x="186" y="10"/>
                    </a:lnTo>
                    <a:lnTo>
                      <a:pt x="166" y="13"/>
                    </a:lnTo>
                    <a:lnTo>
                      <a:pt x="147" y="17"/>
                    </a:lnTo>
                    <a:lnTo>
                      <a:pt x="147" y="17"/>
                    </a:lnTo>
                    <a:lnTo>
                      <a:pt x="131" y="22"/>
                    </a:lnTo>
                    <a:lnTo>
                      <a:pt x="115" y="26"/>
                    </a:lnTo>
                    <a:lnTo>
                      <a:pt x="99" y="32"/>
                    </a:lnTo>
                    <a:lnTo>
                      <a:pt x="86" y="38"/>
                    </a:lnTo>
                    <a:lnTo>
                      <a:pt x="72" y="44"/>
                    </a:lnTo>
                    <a:lnTo>
                      <a:pt x="61" y="52"/>
                    </a:lnTo>
                    <a:lnTo>
                      <a:pt x="49" y="59"/>
                    </a:lnTo>
                    <a:lnTo>
                      <a:pt x="39" y="68"/>
                    </a:lnTo>
                    <a:lnTo>
                      <a:pt x="39" y="68"/>
                    </a:lnTo>
                    <a:lnTo>
                      <a:pt x="30" y="77"/>
                    </a:lnTo>
                    <a:lnTo>
                      <a:pt x="22" y="85"/>
                    </a:lnTo>
                    <a:lnTo>
                      <a:pt x="15" y="96"/>
                    </a:lnTo>
                    <a:lnTo>
                      <a:pt x="11" y="106"/>
                    </a:lnTo>
                    <a:lnTo>
                      <a:pt x="6" y="116"/>
                    </a:lnTo>
                    <a:lnTo>
                      <a:pt x="3" y="128"/>
                    </a:lnTo>
                    <a:lnTo>
                      <a:pt x="2" y="140"/>
                    </a:lnTo>
                    <a:lnTo>
                      <a:pt x="0" y="153"/>
                    </a:lnTo>
                    <a:lnTo>
                      <a:pt x="0" y="153"/>
                    </a:lnTo>
                    <a:lnTo>
                      <a:pt x="2" y="169"/>
                    </a:lnTo>
                    <a:lnTo>
                      <a:pt x="5" y="185"/>
                    </a:lnTo>
                    <a:lnTo>
                      <a:pt x="11" y="199"/>
                    </a:lnTo>
                    <a:lnTo>
                      <a:pt x="18" y="214"/>
                    </a:lnTo>
                    <a:lnTo>
                      <a:pt x="27" y="226"/>
                    </a:lnTo>
                    <a:lnTo>
                      <a:pt x="39" y="238"/>
                    </a:lnTo>
                    <a:lnTo>
                      <a:pt x="52" y="250"/>
                    </a:lnTo>
                    <a:lnTo>
                      <a:pt x="68" y="260"/>
                    </a:lnTo>
                    <a:lnTo>
                      <a:pt x="68" y="260"/>
                    </a:lnTo>
                    <a:lnTo>
                      <a:pt x="90" y="271"/>
                    </a:lnTo>
                    <a:lnTo>
                      <a:pt x="115" y="280"/>
                    </a:lnTo>
                    <a:lnTo>
                      <a:pt x="143" y="288"/>
                    </a:lnTo>
                    <a:lnTo>
                      <a:pt x="175" y="294"/>
                    </a:lnTo>
                    <a:lnTo>
                      <a:pt x="209" y="300"/>
                    </a:lnTo>
                    <a:lnTo>
                      <a:pt x="247" y="303"/>
                    </a:lnTo>
                    <a:lnTo>
                      <a:pt x="289" y="305"/>
                    </a:lnTo>
                    <a:lnTo>
                      <a:pt x="333" y="306"/>
                    </a:lnTo>
                    <a:lnTo>
                      <a:pt x="333" y="306"/>
                    </a:lnTo>
                    <a:close/>
                    <a:moveTo>
                      <a:pt x="333" y="247"/>
                    </a:moveTo>
                    <a:lnTo>
                      <a:pt x="333" y="247"/>
                    </a:lnTo>
                    <a:lnTo>
                      <a:pt x="294" y="247"/>
                    </a:lnTo>
                    <a:lnTo>
                      <a:pt x="259" y="246"/>
                    </a:lnTo>
                    <a:lnTo>
                      <a:pt x="227" y="244"/>
                    </a:lnTo>
                    <a:lnTo>
                      <a:pt x="199" y="240"/>
                    </a:lnTo>
                    <a:lnTo>
                      <a:pt x="174" y="236"/>
                    </a:lnTo>
                    <a:lnTo>
                      <a:pt x="152" y="232"/>
                    </a:lnTo>
                    <a:lnTo>
                      <a:pt x="134" y="226"/>
                    </a:lnTo>
                    <a:lnTo>
                      <a:pt x="119" y="220"/>
                    </a:lnTo>
                    <a:lnTo>
                      <a:pt x="119" y="220"/>
                    </a:lnTo>
                    <a:lnTo>
                      <a:pt x="106" y="212"/>
                    </a:lnTo>
                    <a:lnTo>
                      <a:pt x="96" y="206"/>
                    </a:lnTo>
                    <a:lnTo>
                      <a:pt x="87" y="197"/>
                    </a:lnTo>
                    <a:lnTo>
                      <a:pt x="80" y="190"/>
                    </a:lnTo>
                    <a:lnTo>
                      <a:pt x="74" y="181"/>
                    </a:lnTo>
                    <a:lnTo>
                      <a:pt x="69" y="173"/>
                    </a:lnTo>
                    <a:lnTo>
                      <a:pt x="66" y="163"/>
                    </a:lnTo>
                    <a:lnTo>
                      <a:pt x="66" y="153"/>
                    </a:lnTo>
                    <a:lnTo>
                      <a:pt x="66" y="153"/>
                    </a:lnTo>
                    <a:lnTo>
                      <a:pt x="66" y="143"/>
                    </a:lnTo>
                    <a:lnTo>
                      <a:pt x="69" y="134"/>
                    </a:lnTo>
                    <a:lnTo>
                      <a:pt x="74" y="125"/>
                    </a:lnTo>
                    <a:lnTo>
                      <a:pt x="80" y="116"/>
                    </a:lnTo>
                    <a:lnTo>
                      <a:pt x="87" y="108"/>
                    </a:lnTo>
                    <a:lnTo>
                      <a:pt x="96" y="100"/>
                    </a:lnTo>
                    <a:lnTo>
                      <a:pt x="108" y="93"/>
                    </a:lnTo>
                    <a:lnTo>
                      <a:pt x="119" y="86"/>
                    </a:lnTo>
                    <a:lnTo>
                      <a:pt x="119" y="86"/>
                    </a:lnTo>
                    <a:lnTo>
                      <a:pt x="134" y="80"/>
                    </a:lnTo>
                    <a:lnTo>
                      <a:pt x="153" y="74"/>
                    </a:lnTo>
                    <a:lnTo>
                      <a:pt x="174" y="70"/>
                    </a:lnTo>
                    <a:lnTo>
                      <a:pt x="199" y="66"/>
                    </a:lnTo>
                    <a:lnTo>
                      <a:pt x="227" y="63"/>
                    </a:lnTo>
                    <a:lnTo>
                      <a:pt x="259" y="60"/>
                    </a:lnTo>
                    <a:lnTo>
                      <a:pt x="294" y="59"/>
                    </a:lnTo>
                    <a:lnTo>
                      <a:pt x="333" y="59"/>
                    </a:lnTo>
                    <a:lnTo>
                      <a:pt x="333" y="59"/>
                    </a:lnTo>
                    <a:lnTo>
                      <a:pt x="371" y="59"/>
                    </a:lnTo>
                    <a:lnTo>
                      <a:pt x="406" y="60"/>
                    </a:lnTo>
                    <a:lnTo>
                      <a:pt x="437" y="63"/>
                    </a:lnTo>
                    <a:lnTo>
                      <a:pt x="465" y="66"/>
                    </a:lnTo>
                    <a:lnTo>
                      <a:pt x="490" y="70"/>
                    </a:lnTo>
                    <a:lnTo>
                      <a:pt x="512" y="74"/>
                    </a:lnTo>
                    <a:lnTo>
                      <a:pt x="530" y="80"/>
                    </a:lnTo>
                    <a:lnTo>
                      <a:pt x="544" y="86"/>
                    </a:lnTo>
                    <a:lnTo>
                      <a:pt x="544" y="86"/>
                    </a:lnTo>
                    <a:lnTo>
                      <a:pt x="558" y="93"/>
                    </a:lnTo>
                    <a:lnTo>
                      <a:pt x="568" y="100"/>
                    </a:lnTo>
                    <a:lnTo>
                      <a:pt x="577" y="109"/>
                    </a:lnTo>
                    <a:lnTo>
                      <a:pt x="584" y="116"/>
                    </a:lnTo>
                    <a:lnTo>
                      <a:pt x="590" y="125"/>
                    </a:lnTo>
                    <a:lnTo>
                      <a:pt x="594" y="135"/>
                    </a:lnTo>
                    <a:lnTo>
                      <a:pt x="597" y="143"/>
                    </a:lnTo>
                    <a:lnTo>
                      <a:pt x="597" y="154"/>
                    </a:lnTo>
                    <a:lnTo>
                      <a:pt x="597" y="154"/>
                    </a:lnTo>
                    <a:lnTo>
                      <a:pt x="597" y="164"/>
                    </a:lnTo>
                    <a:lnTo>
                      <a:pt x="594" y="173"/>
                    </a:lnTo>
                    <a:lnTo>
                      <a:pt x="592" y="181"/>
                    </a:lnTo>
                    <a:lnTo>
                      <a:pt x="586" y="190"/>
                    </a:lnTo>
                    <a:lnTo>
                      <a:pt x="580" y="197"/>
                    </a:lnTo>
                    <a:lnTo>
                      <a:pt x="571" y="204"/>
                    </a:lnTo>
                    <a:lnTo>
                      <a:pt x="562" y="211"/>
                    </a:lnTo>
                    <a:lnTo>
                      <a:pt x="552" y="217"/>
                    </a:lnTo>
                    <a:lnTo>
                      <a:pt x="552" y="217"/>
                    </a:lnTo>
                    <a:lnTo>
                      <a:pt x="534" y="224"/>
                    </a:lnTo>
                    <a:lnTo>
                      <a:pt x="515" y="231"/>
                    </a:lnTo>
                    <a:lnTo>
                      <a:pt x="493" y="235"/>
                    </a:lnTo>
                    <a:lnTo>
                      <a:pt x="467" y="239"/>
                    </a:lnTo>
                    <a:lnTo>
                      <a:pt x="439" y="243"/>
                    </a:lnTo>
                    <a:lnTo>
                      <a:pt x="406" y="245"/>
                    </a:lnTo>
                    <a:lnTo>
                      <a:pt x="371" y="247"/>
                    </a:lnTo>
                    <a:lnTo>
                      <a:pt x="333" y="247"/>
                    </a:lnTo>
                    <a:lnTo>
                      <a:pt x="333" y="2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1B3B41"/>
                  </a:solidFill>
                  <a:effectLst/>
                  <a:uLnTx/>
                  <a:uFillTx/>
                </a:endParaRPr>
              </a:p>
            </p:txBody>
          </p:sp>
          <p:sp>
            <p:nvSpPr>
              <p:cNvPr id="14" name="Freeform 1118"/>
              <p:cNvSpPr>
                <a:spLocks/>
              </p:cNvSpPr>
              <p:nvPr/>
            </p:nvSpPr>
            <p:spPr bwMode="auto">
              <a:xfrm flipH="1">
                <a:off x="-1146860" y="2305288"/>
                <a:ext cx="85213" cy="27562"/>
              </a:xfrm>
              <a:custGeom>
                <a:avLst/>
                <a:gdLst>
                  <a:gd name="T0" fmla="*/ 0 w 652"/>
                  <a:gd name="T1" fmla="*/ 0 h 172"/>
                  <a:gd name="T2" fmla="*/ 0 w 652"/>
                  <a:gd name="T3" fmla="*/ 57 h 172"/>
                  <a:gd name="T4" fmla="*/ 508 w 652"/>
                  <a:gd name="T5" fmla="*/ 57 h 172"/>
                  <a:gd name="T6" fmla="*/ 508 w 652"/>
                  <a:gd name="T7" fmla="*/ 57 h 172"/>
                  <a:gd name="T8" fmla="*/ 495 w 652"/>
                  <a:gd name="T9" fmla="*/ 68 h 172"/>
                  <a:gd name="T10" fmla="*/ 480 w 652"/>
                  <a:gd name="T11" fmla="*/ 81 h 172"/>
                  <a:gd name="T12" fmla="*/ 467 w 652"/>
                  <a:gd name="T13" fmla="*/ 96 h 172"/>
                  <a:gd name="T14" fmla="*/ 453 w 652"/>
                  <a:gd name="T15" fmla="*/ 112 h 172"/>
                  <a:gd name="T16" fmla="*/ 453 w 652"/>
                  <a:gd name="T17" fmla="*/ 112 h 172"/>
                  <a:gd name="T18" fmla="*/ 440 w 652"/>
                  <a:gd name="T19" fmla="*/ 128 h 172"/>
                  <a:gd name="T20" fmla="*/ 428 w 652"/>
                  <a:gd name="T21" fmla="*/ 143 h 172"/>
                  <a:gd name="T22" fmla="*/ 420 w 652"/>
                  <a:gd name="T23" fmla="*/ 158 h 172"/>
                  <a:gd name="T24" fmla="*/ 412 w 652"/>
                  <a:gd name="T25" fmla="*/ 172 h 172"/>
                  <a:gd name="T26" fmla="*/ 489 w 652"/>
                  <a:gd name="T27" fmla="*/ 172 h 172"/>
                  <a:gd name="T28" fmla="*/ 489 w 652"/>
                  <a:gd name="T29" fmla="*/ 172 h 172"/>
                  <a:gd name="T30" fmla="*/ 505 w 652"/>
                  <a:gd name="T31" fmla="*/ 148 h 172"/>
                  <a:gd name="T32" fmla="*/ 524 w 652"/>
                  <a:gd name="T33" fmla="*/ 127 h 172"/>
                  <a:gd name="T34" fmla="*/ 543 w 652"/>
                  <a:gd name="T35" fmla="*/ 106 h 172"/>
                  <a:gd name="T36" fmla="*/ 565 w 652"/>
                  <a:gd name="T37" fmla="*/ 88 h 172"/>
                  <a:gd name="T38" fmla="*/ 565 w 652"/>
                  <a:gd name="T39" fmla="*/ 88 h 172"/>
                  <a:gd name="T40" fmla="*/ 587 w 652"/>
                  <a:gd name="T41" fmla="*/ 71 h 172"/>
                  <a:gd name="T42" fmla="*/ 609 w 652"/>
                  <a:gd name="T43" fmla="*/ 57 h 172"/>
                  <a:gd name="T44" fmla="*/ 630 w 652"/>
                  <a:gd name="T45" fmla="*/ 45 h 172"/>
                  <a:gd name="T46" fmla="*/ 652 w 652"/>
                  <a:gd name="T47" fmla="*/ 36 h 172"/>
                  <a:gd name="T48" fmla="*/ 652 w 652"/>
                  <a:gd name="T49" fmla="*/ 0 h 172"/>
                  <a:gd name="T50" fmla="*/ 0 w 652"/>
                  <a:gd name="T51" fmla="*/ 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52" h="172">
                    <a:moveTo>
                      <a:pt x="0" y="0"/>
                    </a:moveTo>
                    <a:lnTo>
                      <a:pt x="0" y="57"/>
                    </a:lnTo>
                    <a:lnTo>
                      <a:pt x="508" y="57"/>
                    </a:lnTo>
                    <a:lnTo>
                      <a:pt x="508" y="57"/>
                    </a:lnTo>
                    <a:lnTo>
                      <a:pt x="495" y="68"/>
                    </a:lnTo>
                    <a:lnTo>
                      <a:pt x="480" y="81"/>
                    </a:lnTo>
                    <a:lnTo>
                      <a:pt x="467" y="96"/>
                    </a:lnTo>
                    <a:lnTo>
                      <a:pt x="453" y="112"/>
                    </a:lnTo>
                    <a:lnTo>
                      <a:pt x="453" y="112"/>
                    </a:lnTo>
                    <a:lnTo>
                      <a:pt x="440" y="128"/>
                    </a:lnTo>
                    <a:lnTo>
                      <a:pt x="428" y="143"/>
                    </a:lnTo>
                    <a:lnTo>
                      <a:pt x="420" y="158"/>
                    </a:lnTo>
                    <a:lnTo>
                      <a:pt x="412" y="172"/>
                    </a:lnTo>
                    <a:lnTo>
                      <a:pt x="489" y="172"/>
                    </a:lnTo>
                    <a:lnTo>
                      <a:pt x="489" y="172"/>
                    </a:lnTo>
                    <a:lnTo>
                      <a:pt x="505" y="148"/>
                    </a:lnTo>
                    <a:lnTo>
                      <a:pt x="524" y="127"/>
                    </a:lnTo>
                    <a:lnTo>
                      <a:pt x="543" y="106"/>
                    </a:lnTo>
                    <a:lnTo>
                      <a:pt x="565" y="88"/>
                    </a:lnTo>
                    <a:lnTo>
                      <a:pt x="565" y="88"/>
                    </a:lnTo>
                    <a:lnTo>
                      <a:pt x="587" y="71"/>
                    </a:lnTo>
                    <a:lnTo>
                      <a:pt x="609" y="57"/>
                    </a:lnTo>
                    <a:lnTo>
                      <a:pt x="630" y="45"/>
                    </a:lnTo>
                    <a:lnTo>
                      <a:pt x="652" y="36"/>
                    </a:lnTo>
                    <a:lnTo>
                      <a:pt x="652"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1B3B41"/>
                  </a:solidFill>
                  <a:effectLst/>
                  <a:uLnTx/>
                  <a:uFillTx/>
                </a:endParaRPr>
              </a:p>
            </p:txBody>
          </p:sp>
        </p:grpSp>
      </p:grpSp>
    </p:spTree>
    <p:extLst>
      <p:ext uri="{BB962C8B-B14F-4D97-AF65-F5344CB8AC3E}">
        <p14:creationId xmlns:p14="http://schemas.microsoft.com/office/powerpoint/2010/main" val="31827013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20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71920" y="2235200"/>
            <a:ext cx="11338278" cy="2387600"/>
          </a:xfrm>
        </p:spPr>
        <p:txBody>
          <a:bodyPr anchor="ctr">
            <a:noAutofit/>
          </a:bodyPr>
          <a:lstStyle/>
          <a:p>
            <a:pPr>
              <a:lnSpc>
                <a:spcPct val="100000"/>
              </a:lnSpc>
            </a:pPr>
            <a:r>
              <a:rPr lang="en-GB" sz="7200" dirty="0">
                <a:solidFill>
                  <a:schemeClr val="bg1"/>
                </a:solidFill>
                <a:latin typeface="Segoe UI Light" panose="020B0502040204020203" pitchFamily="34" charset="0"/>
                <a:cs typeface="Segoe UI Light" panose="020B0502040204020203" pitchFamily="34" charset="0"/>
              </a:rPr>
              <a:t>The Current Level of Human Happiness?</a:t>
            </a:r>
            <a:br>
              <a:rPr lang="en-GB" sz="7200" dirty="0">
                <a:solidFill>
                  <a:schemeClr val="bg1"/>
                </a:solidFill>
                <a:latin typeface="Segoe UI Light" panose="020B0502040204020203" pitchFamily="34" charset="0"/>
                <a:cs typeface="Segoe UI Light" panose="020B0502040204020203" pitchFamily="34" charset="0"/>
              </a:rPr>
            </a:br>
            <a:r>
              <a:rPr lang="en-GB" sz="3200" dirty="0">
                <a:solidFill>
                  <a:srgbClr val="F2F2F2"/>
                </a:solidFill>
                <a:latin typeface="Segoe UI Light" panose="020B0502040204020203" pitchFamily="34" charset="0"/>
                <a:cs typeface="Segoe UI Light" panose="020B0502040204020203" pitchFamily="34" charset="0"/>
              </a:rPr>
              <a:t>Real Time Twitter Data and Sentiment Analysis</a:t>
            </a:r>
            <a:endParaRPr lang="en-GB" sz="3200" dirty="0">
              <a:solidFill>
                <a:schemeClr val="bg1"/>
              </a:solidFill>
              <a:latin typeface="Segoe UI Light" panose="020B0502040204020203" pitchFamily="34" charset="0"/>
              <a:cs typeface="Segoe UI Light" panose="020B0502040204020203" pitchFamily="34" charset="0"/>
            </a:endParaRPr>
          </a:p>
        </p:txBody>
      </p:sp>
      <p:sp>
        <p:nvSpPr>
          <p:cNvPr id="3" name="Footer Placeholder 3"/>
          <p:cNvSpPr txBox="1">
            <a:spLocks/>
          </p:cNvSpPr>
          <p:nvPr/>
        </p:nvSpPr>
        <p:spPr>
          <a:xfrm>
            <a:off x="471920" y="6067475"/>
            <a:ext cx="1932462"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FFFFFF">
                    <a:lumMod val="85000"/>
                  </a:srgbClr>
                </a:solidFill>
                <a:effectLst/>
                <a:uLnTx/>
                <a:uFillTx/>
                <a:latin typeface="Segoe UI"/>
                <a:ea typeface="+mn-ea"/>
                <a:cs typeface="+mn-cs"/>
              </a:rPr>
              <a:t>@AmyKateNicho</a:t>
            </a:r>
          </a:p>
        </p:txBody>
      </p:sp>
    </p:spTree>
    <p:extLst>
      <p:ext uri="{BB962C8B-B14F-4D97-AF65-F5344CB8AC3E}">
        <p14:creationId xmlns:p14="http://schemas.microsoft.com/office/powerpoint/2010/main" val="42905098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 name="Title 1"/>
          <p:cNvSpPr>
            <a:spLocks noGrp="1"/>
          </p:cNvSpPr>
          <p:nvPr>
            <p:ph type="title"/>
          </p:nvPr>
        </p:nvSpPr>
        <p:spPr/>
        <p:txBody>
          <a:bodyPr/>
          <a:lstStyle/>
          <a:p>
            <a:r>
              <a:rPr lang="en-US" dirty="0"/>
              <a:t>ASA: Twitter Demo Architecture</a:t>
            </a:r>
            <a:endParaRPr lang="en-US" sz="3598" i="1" dirty="0"/>
          </a:p>
        </p:txBody>
      </p:sp>
      <p:pic>
        <p:nvPicPr>
          <p:cNvPr id="15" name="Picture 14"/>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4416275" y="1884467"/>
            <a:ext cx="1010087" cy="1010087"/>
          </a:xfrm>
          <a:prstGeom prst="rect">
            <a:avLst/>
          </a:prstGeom>
        </p:spPr>
      </p:pic>
      <p:pic>
        <p:nvPicPr>
          <p:cNvPr id="16" name="Picture 15"/>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5714812" y="2542898"/>
            <a:ext cx="1010087" cy="1010087"/>
          </a:xfrm>
          <a:prstGeom prst="rect">
            <a:avLst/>
          </a:prstGeom>
        </p:spPr>
      </p:pic>
      <p:pic>
        <p:nvPicPr>
          <p:cNvPr id="17" name="Picture 16"/>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9909778" y="1841053"/>
            <a:ext cx="1010087" cy="1010087"/>
          </a:xfrm>
          <a:prstGeom prst="rect">
            <a:avLst/>
          </a:prstGeom>
        </p:spPr>
      </p:pic>
      <p:pic>
        <p:nvPicPr>
          <p:cNvPr id="18" name="Picture 17"/>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4420750" y="3229925"/>
            <a:ext cx="1010087" cy="1010087"/>
          </a:xfrm>
          <a:prstGeom prst="rect">
            <a:avLst/>
          </a:prstGeom>
        </p:spPr>
      </p:pic>
      <p:pic>
        <p:nvPicPr>
          <p:cNvPr id="19" name="Picture 18"/>
          <p:cNvPicPr>
            <a:picLocks noChangeAspect="1"/>
          </p:cNvPicPr>
          <p:nvPr/>
        </p:nvPicPr>
        <p:blipFill>
          <a:blip r:embed="rId7" cstate="print">
            <a:biLevel thresh="25000"/>
            <a:extLst>
              <a:ext uri="{28A0092B-C50C-407E-A947-70E740481C1C}">
                <a14:useLocalDpi xmlns:a14="http://schemas.microsoft.com/office/drawing/2010/main" val="0"/>
              </a:ext>
            </a:extLst>
          </a:blip>
          <a:stretch>
            <a:fillRect/>
          </a:stretch>
        </p:blipFill>
        <p:spPr>
          <a:xfrm>
            <a:off x="2357480" y="4028273"/>
            <a:ext cx="942747" cy="942747"/>
          </a:xfrm>
          <a:prstGeom prst="rect">
            <a:avLst/>
          </a:prstGeom>
        </p:spPr>
      </p:pic>
      <p:pic>
        <p:nvPicPr>
          <p:cNvPr id="20" name="Picture 19"/>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8372739" y="1884467"/>
            <a:ext cx="1010087" cy="1010087"/>
          </a:xfrm>
          <a:prstGeom prst="rect">
            <a:avLst/>
          </a:prstGeom>
        </p:spPr>
      </p:pic>
      <p:sp>
        <p:nvSpPr>
          <p:cNvPr id="21" name="Freeform 20"/>
          <p:cNvSpPr/>
          <p:nvPr/>
        </p:nvSpPr>
        <p:spPr>
          <a:xfrm>
            <a:off x="1497883" y="5291471"/>
            <a:ext cx="1364070" cy="1295305"/>
          </a:xfrm>
          <a:custGeom>
            <a:avLst/>
            <a:gdLst>
              <a:gd name="connsiteX0" fmla="*/ 0 w 1363718"/>
              <a:gd name="connsiteY0" fmla="*/ 417786 h 870838"/>
              <a:gd name="connsiteX1" fmla="*/ 1056290 w 1363718"/>
              <a:gd name="connsiteY1" fmla="*/ 859220 h 870838"/>
              <a:gd name="connsiteX2" fmla="*/ 1363718 w 1363718"/>
              <a:gd name="connsiteY2" fmla="*/ 0 h 870838"/>
            </a:gdLst>
            <a:ahLst/>
            <a:cxnLst>
              <a:cxn ang="0">
                <a:pos x="connsiteX0" y="connsiteY0"/>
              </a:cxn>
              <a:cxn ang="0">
                <a:pos x="connsiteX1" y="connsiteY1"/>
              </a:cxn>
              <a:cxn ang="0">
                <a:pos x="connsiteX2" y="connsiteY2"/>
              </a:cxn>
            </a:cxnLst>
            <a:rect l="l" t="t" r="r" b="b"/>
            <a:pathLst>
              <a:path w="1363718" h="870838">
                <a:moveTo>
                  <a:pt x="0" y="417786"/>
                </a:moveTo>
                <a:cubicBezTo>
                  <a:pt x="414502" y="673318"/>
                  <a:pt x="829004" y="928851"/>
                  <a:pt x="1056290" y="859220"/>
                </a:cubicBezTo>
                <a:cubicBezTo>
                  <a:pt x="1283576" y="789589"/>
                  <a:pt x="1323647" y="394794"/>
                  <a:pt x="1363718" y="0"/>
                </a:cubicBezTo>
              </a:path>
            </a:pathLst>
          </a:custGeom>
          <a:ln w="38100">
            <a:solidFill>
              <a:srgbClr val="FFFFFF"/>
            </a:solidFill>
            <a:headEnd type="none" w="med" len="med"/>
            <a:tailEnd type="arrow" w="med" len="med"/>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404040"/>
              </a:solidFill>
              <a:effectLst/>
              <a:uLnTx/>
              <a:uFillTx/>
              <a:latin typeface="Segoe UI"/>
            </a:endParaRPr>
          </a:p>
        </p:txBody>
      </p:sp>
      <p:sp>
        <p:nvSpPr>
          <p:cNvPr id="22" name="Freeform 21"/>
          <p:cNvSpPr/>
          <p:nvPr/>
        </p:nvSpPr>
        <p:spPr>
          <a:xfrm>
            <a:off x="2838195" y="2331585"/>
            <a:ext cx="1334474" cy="1379615"/>
          </a:xfrm>
          <a:custGeom>
            <a:avLst/>
            <a:gdLst>
              <a:gd name="connsiteX0" fmla="*/ 16086 w 1308858"/>
              <a:gd name="connsiteY0" fmla="*/ 1077902 h 1077902"/>
              <a:gd name="connsiteX1" fmla="*/ 181624 w 1308858"/>
              <a:gd name="connsiteY1" fmla="*/ 29495 h 1077902"/>
              <a:gd name="connsiteX2" fmla="*/ 1308858 w 1308858"/>
              <a:gd name="connsiteY2" fmla="*/ 392102 h 1077902"/>
            </a:gdLst>
            <a:ahLst/>
            <a:cxnLst>
              <a:cxn ang="0">
                <a:pos x="connsiteX0" y="connsiteY0"/>
              </a:cxn>
              <a:cxn ang="0">
                <a:pos x="connsiteX1" y="connsiteY1"/>
              </a:cxn>
              <a:cxn ang="0">
                <a:pos x="connsiteX2" y="connsiteY2"/>
              </a:cxn>
            </a:cxnLst>
            <a:rect l="l" t="t" r="r" b="b"/>
            <a:pathLst>
              <a:path w="1308858" h="1077902">
                <a:moveTo>
                  <a:pt x="16086" y="1077902"/>
                </a:moveTo>
                <a:cubicBezTo>
                  <a:pt x="-8876" y="610848"/>
                  <a:pt x="-33838" y="143795"/>
                  <a:pt x="181624" y="29495"/>
                </a:cubicBezTo>
                <a:cubicBezTo>
                  <a:pt x="397086" y="-84805"/>
                  <a:pt x="852972" y="153648"/>
                  <a:pt x="1308858" y="392102"/>
                </a:cubicBezTo>
              </a:path>
            </a:pathLst>
          </a:custGeom>
          <a:ln w="38100">
            <a:solidFill>
              <a:srgbClr val="FFFFFF"/>
            </a:solidFill>
            <a:headEnd type="none" w="med" len="med"/>
            <a:tailEnd type="arrow" w="med" len="med"/>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404040"/>
              </a:solidFill>
              <a:effectLst/>
              <a:uLnTx/>
              <a:uFillTx/>
              <a:latin typeface="Segoe UI"/>
            </a:endParaRPr>
          </a:p>
        </p:txBody>
      </p:sp>
      <p:sp>
        <p:nvSpPr>
          <p:cNvPr id="23" name="Freeform 22"/>
          <p:cNvSpPr/>
          <p:nvPr/>
        </p:nvSpPr>
        <p:spPr>
          <a:xfrm>
            <a:off x="6409382" y="1635981"/>
            <a:ext cx="1613876" cy="704650"/>
          </a:xfrm>
          <a:custGeom>
            <a:avLst/>
            <a:gdLst>
              <a:gd name="connsiteX0" fmla="*/ 0 w 1300655"/>
              <a:gd name="connsiteY0" fmla="*/ 895627 h 895627"/>
              <a:gd name="connsiteX1" fmla="*/ 386255 w 1300655"/>
              <a:gd name="connsiteY1" fmla="*/ 12758 h 895627"/>
              <a:gd name="connsiteX2" fmla="*/ 1300655 w 1300655"/>
              <a:gd name="connsiteY2" fmla="*/ 454193 h 895627"/>
            </a:gdLst>
            <a:ahLst/>
            <a:cxnLst>
              <a:cxn ang="0">
                <a:pos x="connsiteX0" y="connsiteY0"/>
              </a:cxn>
              <a:cxn ang="0">
                <a:pos x="connsiteX1" y="connsiteY1"/>
              </a:cxn>
              <a:cxn ang="0">
                <a:pos x="connsiteX2" y="connsiteY2"/>
              </a:cxn>
            </a:cxnLst>
            <a:rect l="l" t="t" r="r" b="b"/>
            <a:pathLst>
              <a:path w="1300655" h="895627">
                <a:moveTo>
                  <a:pt x="0" y="895627"/>
                </a:moveTo>
                <a:cubicBezTo>
                  <a:pt x="84739" y="490978"/>
                  <a:pt x="169479" y="86330"/>
                  <a:pt x="386255" y="12758"/>
                </a:cubicBezTo>
                <a:cubicBezTo>
                  <a:pt x="603031" y="-60814"/>
                  <a:pt x="951843" y="196689"/>
                  <a:pt x="1300655" y="454193"/>
                </a:cubicBezTo>
              </a:path>
            </a:pathLst>
          </a:custGeom>
          <a:ln w="38100">
            <a:solidFill>
              <a:srgbClr val="FFFFFF"/>
            </a:solidFill>
            <a:headEnd type="none" w="med" len="med"/>
            <a:tailEnd type="arrow" w="med" len="med"/>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404040"/>
              </a:solidFill>
              <a:effectLst/>
              <a:uLnTx/>
              <a:uFillTx/>
              <a:latin typeface="Segoe UI"/>
            </a:endParaRPr>
          </a:p>
        </p:txBody>
      </p:sp>
      <p:pic>
        <p:nvPicPr>
          <p:cNvPr id="26" name="Picture 2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86283" y="5433323"/>
            <a:ext cx="1011600" cy="1011600"/>
          </a:xfrm>
          <a:prstGeom prst="rect">
            <a:avLst/>
          </a:prstGeom>
        </p:spPr>
      </p:pic>
      <p:sp>
        <p:nvSpPr>
          <p:cNvPr id="13" name="Footer Placeholder 3"/>
          <p:cNvSpPr txBox="1">
            <a:spLocks/>
          </p:cNvSpPr>
          <p:nvPr/>
        </p:nvSpPr>
        <p:spPr>
          <a:xfrm>
            <a:off x="9741173" y="5974672"/>
            <a:ext cx="2183907" cy="612104"/>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3200" dirty="0">
                <a:solidFill>
                  <a:schemeClr val="bg1"/>
                </a:solidFill>
                <a:latin typeface="Segoe UI"/>
              </a:rPr>
              <a:t>#welc2017</a:t>
            </a:r>
            <a:endParaRPr kumimoji="0" lang="en-GB" sz="3200" b="0" i="0" u="none" strike="noStrike" kern="1200" cap="none" spc="0" normalizeH="0" baseline="0" noProof="0" dirty="0">
              <a:ln>
                <a:noFill/>
              </a:ln>
              <a:solidFill>
                <a:schemeClr val="bg1"/>
              </a:solidFill>
              <a:effectLst/>
              <a:uLnTx/>
              <a:uFillTx/>
              <a:latin typeface="Segoe UI"/>
            </a:endParaRPr>
          </a:p>
        </p:txBody>
      </p:sp>
      <p:grpSp>
        <p:nvGrpSpPr>
          <p:cNvPr id="14" name="Group 13"/>
          <p:cNvGrpSpPr/>
          <p:nvPr/>
        </p:nvGrpSpPr>
        <p:grpSpPr>
          <a:xfrm>
            <a:off x="11135299" y="279222"/>
            <a:ext cx="789781" cy="909956"/>
            <a:chOff x="8856125" y="1067127"/>
            <a:chExt cx="528555" cy="752153"/>
          </a:xfrm>
        </p:grpSpPr>
        <p:sp>
          <p:nvSpPr>
            <p:cNvPr id="24" name="Oval 2"/>
            <p:cNvSpPr/>
            <p:nvPr/>
          </p:nvSpPr>
          <p:spPr bwMode="auto">
            <a:xfrm>
              <a:off x="8856125" y="1067127"/>
              <a:ext cx="528555" cy="365836"/>
            </a:xfrm>
            <a:custGeom>
              <a:avLst/>
              <a:gdLst/>
              <a:ahLst/>
              <a:cxnLst/>
              <a:rect l="l" t="t" r="r" b="b"/>
              <a:pathLst>
                <a:path w="2488679" h="1722978">
                  <a:moveTo>
                    <a:pt x="1568924" y="0"/>
                  </a:moveTo>
                  <a:cubicBezTo>
                    <a:pt x="1889013" y="0"/>
                    <a:pt x="2148497" y="259484"/>
                    <a:pt x="2148497" y="579573"/>
                  </a:cubicBezTo>
                  <a:cubicBezTo>
                    <a:pt x="2148497" y="628390"/>
                    <a:pt x="2142461" y="675798"/>
                    <a:pt x="2129199" y="720614"/>
                  </a:cubicBezTo>
                  <a:cubicBezTo>
                    <a:pt x="2337950" y="784181"/>
                    <a:pt x="2488679" y="978799"/>
                    <a:pt x="2488679" y="1208622"/>
                  </a:cubicBezTo>
                  <a:cubicBezTo>
                    <a:pt x="2488679" y="1492693"/>
                    <a:pt x="2258394" y="1722978"/>
                    <a:pt x="1974323" y="1722978"/>
                  </a:cubicBezTo>
                  <a:lnTo>
                    <a:pt x="1974313" y="1722977"/>
                  </a:lnTo>
                  <a:lnTo>
                    <a:pt x="563842" y="1722977"/>
                  </a:lnTo>
                  <a:cubicBezTo>
                    <a:pt x="563839" y="1722978"/>
                    <a:pt x="563836" y="1722978"/>
                    <a:pt x="563832" y="1722978"/>
                  </a:cubicBezTo>
                  <a:cubicBezTo>
                    <a:pt x="252436" y="1722978"/>
                    <a:pt x="0" y="1470542"/>
                    <a:pt x="0" y="1159146"/>
                  </a:cubicBezTo>
                  <a:cubicBezTo>
                    <a:pt x="0" y="944117"/>
                    <a:pt x="120370" y="757203"/>
                    <a:pt x="298654" y="664433"/>
                  </a:cubicBezTo>
                  <a:cubicBezTo>
                    <a:pt x="297817" y="661589"/>
                    <a:pt x="297788" y="658721"/>
                    <a:pt x="297788" y="655847"/>
                  </a:cubicBezTo>
                  <a:cubicBezTo>
                    <a:pt x="297788" y="426683"/>
                    <a:pt x="483562" y="240909"/>
                    <a:pt x="712726" y="240909"/>
                  </a:cubicBezTo>
                  <a:cubicBezTo>
                    <a:pt x="838046" y="240909"/>
                    <a:pt x="950390" y="296465"/>
                    <a:pt x="1025124" y="385461"/>
                  </a:cubicBezTo>
                  <a:cubicBezTo>
                    <a:pt x="1102977" y="160464"/>
                    <a:pt x="1317212" y="0"/>
                    <a:pt x="1568924"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9728" tIns="54864" rIns="54864" bIns="109728" numCol="1" spcCol="0" rtlCol="0" fromWordArt="0" anchor="b" anchorCtr="0" forceAA="0" compatLnSpc="1">
              <a:prstTxWarp prst="textNoShape">
                <a:avLst/>
              </a:prstTxWarp>
              <a:noAutofit/>
            </a:bodyPr>
            <a:lstStyle/>
            <a:p>
              <a:pPr marL="0" marR="0" lvl="0" indent="0" algn="ctr" defTabSz="1096919" eaLnBrk="1" fontAlgn="base" latinLnBrk="0" hangingPunct="1">
                <a:lnSpc>
                  <a:spcPct val="100000"/>
                </a:lnSpc>
                <a:spcBef>
                  <a:spcPct val="0"/>
                </a:spcBef>
                <a:spcAft>
                  <a:spcPct val="0"/>
                </a:spcAft>
                <a:buClrTx/>
                <a:buSzTx/>
                <a:buFontTx/>
                <a:buNone/>
                <a:tabLst/>
                <a:defRPr/>
              </a:pPr>
              <a:endParaRPr kumimoji="0" lang="en-US" sz="3200" b="0" i="0" u="none" strike="noStrike" kern="0" cap="none" spc="-6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25" name="Group 24"/>
            <p:cNvGrpSpPr/>
            <p:nvPr/>
          </p:nvGrpSpPr>
          <p:grpSpPr>
            <a:xfrm rot="10800000">
              <a:off x="8985702" y="1454736"/>
              <a:ext cx="274574" cy="364544"/>
              <a:chOff x="-1278804" y="2084340"/>
              <a:chExt cx="217157" cy="248510"/>
            </a:xfrm>
            <a:gradFill>
              <a:gsLst>
                <a:gs pos="0">
                  <a:schemeClr val="bg1"/>
                </a:gs>
                <a:gs pos="100000">
                  <a:schemeClr val="bg1">
                    <a:alpha val="0"/>
                  </a:schemeClr>
                </a:gs>
              </a:gsLst>
              <a:lin ang="16200000" scaled="1"/>
            </a:gradFill>
          </p:grpSpPr>
          <p:sp>
            <p:nvSpPr>
              <p:cNvPr id="27" name="Freeform 1116"/>
              <p:cNvSpPr>
                <a:spLocks/>
              </p:cNvSpPr>
              <p:nvPr/>
            </p:nvSpPr>
            <p:spPr bwMode="auto">
              <a:xfrm flipH="1">
                <a:off x="-1148431" y="2084340"/>
                <a:ext cx="85213" cy="27562"/>
              </a:xfrm>
              <a:custGeom>
                <a:avLst/>
                <a:gdLst>
                  <a:gd name="T0" fmla="*/ 0 w 652"/>
                  <a:gd name="T1" fmla="*/ 0 h 173"/>
                  <a:gd name="T2" fmla="*/ 0 w 652"/>
                  <a:gd name="T3" fmla="*/ 58 h 173"/>
                  <a:gd name="T4" fmla="*/ 508 w 652"/>
                  <a:gd name="T5" fmla="*/ 58 h 173"/>
                  <a:gd name="T6" fmla="*/ 508 w 652"/>
                  <a:gd name="T7" fmla="*/ 58 h 173"/>
                  <a:gd name="T8" fmla="*/ 495 w 652"/>
                  <a:gd name="T9" fmla="*/ 69 h 173"/>
                  <a:gd name="T10" fmla="*/ 480 w 652"/>
                  <a:gd name="T11" fmla="*/ 82 h 173"/>
                  <a:gd name="T12" fmla="*/ 467 w 652"/>
                  <a:gd name="T13" fmla="*/ 96 h 173"/>
                  <a:gd name="T14" fmla="*/ 453 w 652"/>
                  <a:gd name="T15" fmla="*/ 112 h 173"/>
                  <a:gd name="T16" fmla="*/ 453 w 652"/>
                  <a:gd name="T17" fmla="*/ 112 h 173"/>
                  <a:gd name="T18" fmla="*/ 440 w 652"/>
                  <a:gd name="T19" fmla="*/ 129 h 173"/>
                  <a:gd name="T20" fmla="*/ 428 w 652"/>
                  <a:gd name="T21" fmla="*/ 144 h 173"/>
                  <a:gd name="T22" fmla="*/ 420 w 652"/>
                  <a:gd name="T23" fmla="*/ 159 h 173"/>
                  <a:gd name="T24" fmla="*/ 412 w 652"/>
                  <a:gd name="T25" fmla="*/ 173 h 173"/>
                  <a:gd name="T26" fmla="*/ 489 w 652"/>
                  <a:gd name="T27" fmla="*/ 173 h 173"/>
                  <a:gd name="T28" fmla="*/ 489 w 652"/>
                  <a:gd name="T29" fmla="*/ 173 h 173"/>
                  <a:gd name="T30" fmla="*/ 505 w 652"/>
                  <a:gd name="T31" fmla="*/ 150 h 173"/>
                  <a:gd name="T32" fmla="*/ 524 w 652"/>
                  <a:gd name="T33" fmla="*/ 128 h 173"/>
                  <a:gd name="T34" fmla="*/ 543 w 652"/>
                  <a:gd name="T35" fmla="*/ 108 h 173"/>
                  <a:gd name="T36" fmla="*/ 565 w 652"/>
                  <a:gd name="T37" fmla="*/ 88 h 173"/>
                  <a:gd name="T38" fmla="*/ 565 w 652"/>
                  <a:gd name="T39" fmla="*/ 88 h 173"/>
                  <a:gd name="T40" fmla="*/ 587 w 652"/>
                  <a:gd name="T41" fmla="*/ 72 h 173"/>
                  <a:gd name="T42" fmla="*/ 609 w 652"/>
                  <a:gd name="T43" fmla="*/ 57 h 173"/>
                  <a:gd name="T44" fmla="*/ 630 w 652"/>
                  <a:gd name="T45" fmla="*/ 46 h 173"/>
                  <a:gd name="T46" fmla="*/ 652 w 652"/>
                  <a:gd name="T47" fmla="*/ 38 h 173"/>
                  <a:gd name="T48" fmla="*/ 652 w 652"/>
                  <a:gd name="T49" fmla="*/ 0 h 173"/>
                  <a:gd name="T50" fmla="*/ 0 w 652"/>
                  <a:gd name="T51" fmla="*/ 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52" h="173">
                    <a:moveTo>
                      <a:pt x="0" y="0"/>
                    </a:moveTo>
                    <a:lnTo>
                      <a:pt x="0" y="58"/>
                    </a:lnTo>
                    <a:lnTo>
                      <a:pt x="508" y="58"/>
                    </a:lnTo>
                    <a:lnTo>
                      <a:pt x="508" y="58"/>
                    </a:lnTo>
                    <a:lnTo>
                      <a:pt x="495" y="69"/>
                    </a:lnTo>
                    <a:lnTo>
                      <a:pt x="480" y="82"/>
                    </a:lnTo>
                    <a:lnTo>
                      <a:pt x="467" y="96"/>
                    </a:lnTo>
                    <a:lnTo>
                      <a:pt x="453" y="112"/>
                    </a:lnTo>
                    <a:lnTo>
                      <a:pt x="453" y="112"/>
                    </a:lnTo>
                    <a:lnTo>
                      <a:pt x="440" y="129"/>
                    </a:lnTo>
                    <a:lnTo>
                      <a:pt x="428" y="144"/>
                    </a:lnTo>
                    <a:lnTo>
                      <a:pt x="420" y="159"/>
                    </a:lnTo>
                    <a:lnTo>
                      <a:pt x="412" y="173"/>
                    </a:lnTo>
                    <a:lnTo>
                      <a:pt x="489" y="173"/>
                    </a:lnTo>
                    <a:lnTo>
                      <a:pt x="489" y="173"/>
                    </a:lnTo>
                    <a:lnTo>
                      <a:pt x="505" y="150"/>
                    </a:lnTo>
                    <a:lnTo>
                      <a:pt x="524" y="128"/>
                    </a:lnTo>
                    <a:lnTo>
                      <a:pt x="543" y="108"/>
                    </a:lnTo>
                    <a:lnTo>
                      <a:pt x="565" y="88"/>
                    </a:lnTo>
                    <a:lnTo>
                      <a:pt x="565" y="88"/>
                    </a:lnTo>
                    <a:lnTo>
                      <a:pt x="587" y="72"/>
                    </a:lnTo>
                    <a:lnTo>
                      <a:pt x="609" y="57"/>
                    </a:lnTo>
                    <a:lnTo>
                      <a:pt x="630" y="46"/>
                    </a:lnTo>
                    <a:lnTo>
                      <a:pt x="652" y="38"/>
                    </a:lnTo>
                    <a:lnTo>
                      <a:pt x="652"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1B3B41"/>
                  </a:solidFill>
                  <a:effectLst/>
                  <a:uLnTx/>
                  <a:uFillTx/>
                </a:endParaRPr>
              </a:p>
            </p:txBody>
          </p:sp>
          <p:sp>
            <p:nvSpPr>
              <p:cNvPr id="28" name="Freeform 1118"/>
              <p:cNvSpPr>
                <a:spLocks/>
              </p:cNvSpPr>
              <p:nvPr/>
            </p:nvSpPr>
            <p:spPr bwMode="auto">
              <a:xfrm flipH="1">
                <a:off x="-1148431" y="2184666"/>
                <a:ext cx="85213" cy="27562"/>
              </a:xfrm>
              <a:custGeom>
                <a:avLst/>
                <a:gdLst>
                  <a:gd name="T0" fmla="*/ 0 w 652"/>
                  <a:gd name="T1" fmla="*/ 0 h 172"/>
                  <a:gd name="T2" fmla="*/ 0 w 652"/>
                  <a:gd name="T3" fmla="*/ 57 h 172"/>
                  <a:gd name="T4" fmla="*/ 508 w 652"/>
                  <a:gd name="T5" fmla="*/ 57 h 172"/>
                  <a:gd name="T6" fmla="*/ 508 w 652"/>
                  <a:gd name="T7" fmla="*/ 57 h 172"/>
                  <a:gd name="T8" fmla="*/ 495 w 652"/>
                  <a:gd name="T9" fmla="*/ 68 h 172"/>
                  <a:gd name="T10" fmla="*/ 480 w 652"/>
                  <a:gd name="T11" fmla="*/ 81 h 172"/>
                  <a:gd name="T12" fmla="*/ 467 w 652"/>
                  <a:gd name="T13" fmla="*/ 96 h 172"/>
                  <a:gd name="T14" fmla="*/ 453 w 652"/>
                  <a:gd name="T15" fmla="*/ 112 h 172"/>
                  <a:gd name="T16" fmla="*/ 453 w 652"/>
                  <a:gd name="T17" fmla="*/ 112 h 172"/>
                  <a:gd name="T18" fmla="*/ 440 w 652"/>
                  <a:gd name="T19" fmla="*/ 128 h 172"/>
                  <a:gd name="T20" fmla="*/ 428 w 652"/>
                  <a:gd name="T21" fmla="*/ 143 h 172"/>
                  <a:gd name="T22" fmla="*/ 420 w 652"/>
                  <a:gd name="T23" fmla="*/ 158 h 172"/>
                  <a:gd name="T24" fmla="*/ 412 w 652"/>
                  <a:gd name="T25" fmla="*/ 172 h 172"/>
                  <a:gd name="T26" fmla="*/ 489 w 652"/>
                  <a:gd name="T27" fmla="*/ 172 h 172"/>
                  <a:gd name="T28" fmla="*/ 489 w 652"/>
                  <a:gd name="T29" fmla="*/ 172 h 172"/>
                  <a:gd name="T30" fmla="*/ 505 w 652"/>
                  <a:gd name="T31" fmla="*/ 148 h 172"/>
                  <a:gd name="T32" fmla="*/ 524 w 652"/>
                  <a:gd name="T33" fmla="*/ 127 h 172"/>
                  <a:gd name="T34" fmla="*/ 543 w 652"/>
                  <a:gd name="T35" fmla="*/ 106 h 172"/>
                  <a:gd name="T36" fmla="*/ 565 w 652"/>
                  <a:gd name="T37" fmla="*/ 88 h 172"/>
                  <a:gd name="T38" fmla="*/ 565 w 652"/>
                  <a:gd name="T39" fmla="*/ 88 h 172"/>
                  <a:gd name="T40" fmla="*/ 587 w 652"/>
                  <a:gd name="T41" fmla="*/ 71 h 172"/>
                  <a:gd name="T42" fmla="*/ 609 w 652"/>
                  <a:gd name="T43" fmla="*/ 57 h 172"/>
                  <a:gd name="T44" fmla="*/ 630 w 652"/>
                  <a:gd name="T45" fmla="*/ 45 h 172"/>
                  <a:gd name="T46" fmla="*/ 652 w 652"/>
                  <a:gd name="T47" fmla="*/ 36 h 172"/>
                  <a:gd name="T48" fmla="*/ 652 w 652"/>
                  <a:gd name="T49" fmla="*/ 0 h 172"/>
                  <a:gd name="T50" fmla="*/ 0 w 652"/>
                  <a:gd name="T51" fmla="*/ 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52" h="172">
                    <a:moveTo>
                      <a:pt x="0" y="0"/>
                    </a:moveTo>
                    <a:lnTo>
                      <a:pt x="0" y="57"/>
                    </a:lnTo>
                    <a:lnTo>
                      <a:pt x="508" y="57"/>
                    </a:lnTo>
                    <a:lnTo>
                      <a:pt x="508" y="57"/>
                    </a:lnTo>
                    <a:lnTo>
                      <a:pt x="495" y="68"/>
                    </a:lnTo>
                    <a:lnTo>
                      <a:pt x="480" y="81"/>
                    </a:lnTo>
                    <a:lnTo>
                      <a:pt x="467" y="96"/>
                    </a:lnTo>
                    <a:lnTo>
                      <a:pt x="453" y="112"/>
                    </a:lnTo>
                    <a:lnTo>
                      <a:pt x="453" y="112"/>
                    </a:lnTo>
                    <a:lnTo>
                      <a:pt x="440" y="128"/>
                    </a:lnTo>
                    <a:lnTo>
                      <a:pt x="428" y="143"/>
                    </a:lnTo>
                    <a:lnTo>
                      <a:pt x="420" y="158"/>
                    </a:lnTo>
                    <a:lnTo>
                      <a:pt x="412" y="172"/>
                    </a:lnTo>
                    <a:lnTo>
                      <a:pt x="489" y="172"/>
                    </a:lnTo>
                    <a:lnTo>
                      <a:pt x="489" y="172"/>
                    </a:lnTo>
                    <a:lnTo>
                      <a:pt x="505" y="148"/>
                    </a:lnTo>
                    <a:lnTo>
                      <a:pt x="524" y="127"/>
                    </a:lnTo>
                    <a:lnTo>
                      <a:pt x="543" y="106"/>
                    </a:lnTo>
                    <a:lnTo>
                      <a:pt x="565" y="88"/>
                    </a:lnTo>
                    <a:lnTo>
                      <a:pt x="565" y="88"/>
                    </a:lnTo>
                    <a:lnTo>
                      <a:pt x="587" y="71"/>
                    </a:lnTo>
                    <a:lnTo>
                      <a:pt x="609" y="57"/>
                    </a:lnTo>
                    <a:lnTo>
                      <a:pt x="630" y="45"/>
                    </a:lnTo>
                    <a:lnTo>
                      <a:pt x="652" y="36"/>
                    </a:lnTo>
                    <a:lnTo>
                      <a:pt x="652"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1B3B41"/>
                  </a:solidFill>
                  <a:effectLst/>
                  <a:uLnTx/>
                  <a:uFillTx/>
                </a:endParaRPr>
              </a:p>
            </p:txBody>
          </p:sp>
          <p:sp>
            <p:nvSpPr>
              <p:cNvPr id="29" name="Freeform 1119"/>
              <p:cNvSpPr>
                <a:spLocks noEditPoints="1"/>
              </p:cNvSpPr>
              <p:nvPr/>
            </p:nvSpPr>
            <p:spPr bwMode="auto">
              <a:xfrm flipH="1">
                <a:off x="-1150002" y="2235381"/>
                <a:ext cx="86784" cy="48509"/>
              </a:xfrm>
              <a:custGeom>
                <a:avLst/>
                <a:gdLst>
                  <a:gd name="T0" fmla="*/ 387 w 663"/>
                  <a:gd name="T1" fmla="*/ 306 h 307"/>
                  <a:gd name="T2" fmla="*/ 479 w 663"/>
                  <a:gd name="T3" fmla="*/ 297 h 307"/>
                  <a:gd name="T4" fmla="*/ 516 w 663"/>
                  <a:gd name="T5" fmla="*/ 290 h 307"/>
                  <a:gd name="T6" fmla="*/ 564 w 663"/>
                  <a:gd name="T7" fmla="*/ 275 h 307"/>
                  <a:gd name="T8" fmla="*/ 604 w 663"/>
                  <a:gd name="T9" fmla="*/ 254 h 307"/>
                  <a:gd name="T10" fmla="*/ 625 w 663"/>
                  <a:gd name="T11" fmla="*/ 238 h 307"/>
                  <a:gd name="T12" fmla="*/ 648 w 663"/>
                  <a:gd name="T13" fmla="*/ 211 h 307"/>
                  <a:gd name="T14" fmla="*/ 660 w 663"/>
                  <a:gd name="T15" fmla="*/ 177 h 307"/>
                  <a:gd name="T16" fmla="*/ 663 w 663"/>
                  <a:gd name="T17" fmla="*/ 154 h 307"/>
                  <a:gd name="T18" fmla="*/ 651 w 663"/>
                  <a:gd name="T19" fmla="*/ 102 h 307"/>
                  <a:gd name="T20" fmla="*/ 631 w 663"/>
                  <a:gd name="T21" fmla="*/ 73 h 307"/>
                  <a:gd name="T22" fmla="*/ 581 w 663"/>
                  <a:gd name="T23" fmla="*/ 39 h 307"/>
                  <a:gd name="T24" fmla="*/ 537 w 663"/>
                  <a:gd name="T25" fmla="*/ 23 h 307"/>
                  <a:gd name="T26" fmla="*/ 485 w 663"/>
                  <a:gd name="T27" fmla="*/ 10 h 307"/>
                  <a:gd name="T28" fmla="*/ 376 w 663"/>
                  <a:gd name="T29" fmla="*/ 1 h 307"/>
                  <a:gd name="T30" fmla="*/ 276 w 663"/>
                  <a:gd name="T31" fmla="*/ 1 h 307"/>
                  <a:gd name="T32" fmla="*/ 185 w 663"/>
                  <a:gd name="T33" fmla="*/ 9 h 307"/>
                  <a:gd name="T34" fmla="*/ 147 w 663"/>
                  <a:gd name="T35" fmla="*/ 17 h 307"/>
                  <a:gd name="T36" fmla="*/ 98 w 663"/>
                  <a:gd name="T37" fmla="*/ 32 h 307"/>
                  <a:gd name="T38" fmla="*/ 59 w 663"/>
                  <a:gd name="T39" fmla="*/ 52 h 307"/>
                  <a:gd name="T40" fmla="*/ 38 w 663"/>
                  <a:gd name="T41" fmla="*/ 67 h 307"/>
                  <a:gd name="T42" fmla="*/ 14 w 663"/>
                  <a:gd name="T43" fmla="*/ 96 h 307"/>
                  <a:gd name="T44" fmla="*/ 3 w 663"/>
                  <a:gd name="T45" fmla="*/ 129 h 307"/>
                  <a:gd name="T46" fmla="*/ 0 w 663"/>
                  <a:gd name="T47" fmla="*/ 154 h 307"/>
                  <a:gd name="T48" fmla="*/ 9 w 663"/>
                  <a:gd name="T49" fmla="*/ 200 h 307"/>
                  <a:gd name="T50" fmla="*/ 38 w 663"/>
                  <a:gd name="T51" fmla="*/ 239 h 307"/>
                  <a:gd name="T52" fmla="*/ 67 w 663"/>
                  <a:gd name="T53" fmla="*/ 261 h 307"/>
                  <a:gd name="T54" fmla="*/ 142 w 663"/>
                  <a:gd name="T55" fmla="*/ 289 h 307"/>
                  <a:gd name="T56" fmla="*/ 245 w 663"/>
                  <a:gd name="T57" fmla="*/ 304 h 307"/>
                  <a:gd name="T58" fmla="*/ 331 w 663"/>
                  <a:gd name="T59" fmla="*/ 307 h 307"/>
                  <a:gd name="T60" fmla="*/ 292 w 663"/>
                  <a:gd name="T61" fmla="*/ 247 h 307"/>
                  <a:gd name="T62" fmla="*/ 198 w 663"/>
                  <a:gd name="T63" fmla="*/ 240 h 307"/>
                  <a:gd name="T64" fmla="*/ 134 w 663"/>
                  <a:gd name="T65" fmla="*/ 226 h 307"/>
                  <a:gd name="T66" fmla="*/ 106 w 663"/>
                  <a:gd name="T67" fmla="*/ 213 h 307"/>
                  <a:gd name="T68" fmla="*/ 79 w 663"/>
                  <a:gd name="T69" fmla="*/ 189 h 307"/>
                  <a:gd name="T70" fmla="*/ 66 w 663"/>
                  <a:gd name="T71" fmla="*/ 163 h 307"/>
                  <a:gd name="T72" fmla="*/ 66 w 663"/>
                  <a:gd name="T73" fmla="*/ 144 h 307"/>
                  <a:gd name="T74" fmla="*/ 79 w 663"/>
                  <a:gd name="T75" fmla="*/ 117 h 307"/>
                  <a:gd name="T76" fmla="*/ 106 w 663"/>
                  <a:gd name="T77" fmla="*/ 93 h 307"/>
                  <a:gd name="T78" fmla="*/ 134 w 663"/>
                  <a:gd name="T79" fmla="*/ 80 h 307"/>
                  <a:gd name="T80" fmla="*/ 198 w 663"/>
                  <a:gd name="T81" fmla="*/ 66 h 307"/>
                  <a:gd name="T82" fmla="*/ 292 w 663"/>
                  <a:gd name="T83" fmla="*/ 60 h 307"/>
                  <a:gd name="T84" fmla="*/ 369 w 663"/>
                  <a:gd name="T85" fmla="*/ 60 h 307"/>
                  <a:gd name="T86" fmla="*/ 464 w 663"/>
                  <a:gd name="T87" fmla="*/ 66 h 307"/>
                  <a:gd name="T88" fmla="*/ 529 w 663"/>
                  <a:gd name="T89" fmla="*/ 80 h 307"/>
                  <a:gd name="T90" fmla="*/ 557 w 663"/>
                  <a:gd name="T91" fmla="*/ 93 h 307"/>
                  <a:gd name="T92" fmla="*/ 584 w 663"/>
                  <a:gd name="T93" fmla="*/ 117 h 307"/>
                  <a:gd name="T94" fmla="*/ 595 w 663"/>
                  <a:gd name="T95" fmla="*/ 144 h 307"/>
                  <a:gd name="T96" fmla="*/ 595 w 663"/>
                  <a:gd name="T97" fmla="*/ 163 h 307"/>
                  <a:gd name="T98" fmla="*/ 585 w 663"/>
                  <a:gd name="T99" fmla="*/ 189 h 307"/>
                  <a:gd name="T100" fmla="*/ 562 w 663"/>
                  <a:gd name="T101" fmla="*/ 211 h 307"/>
                  <a:gd name="T102" fmla="*/ 534 w 663"/>
                  <a:gd name="T103" fmla="*/ 225 h 307"/>
                  <a:gd name="T104" fmla="*/ 466 w 663"/>
                  <a:gd name="T105" fmla="*/ 240 h 307"/>
                  <a:gd name="T106" fmla="*/ 369 w 663"/>
                  <a:gd name="T107" fmla="*/ 247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63" h="307">
                    <a:moveTo>
                      <a:pt x="331" y="307"/>
                    </a:moveTo>
                    <a:lnTo>
                      <a:pt x="331" y="307"/>
                    </a:lnTo>
                    <a:lnTo>
                      <a:pt x="387" y="306"/>
                    </a:lnTo>
                    <a:lnTo>
                      <a:pt x="435" y="303"/>
                    </a:lnTo>
                    <a:lnTo>
                      <a:pt x="457" y="299"/>
                    </a:lnTo>
                    <a:lnTo>
                      <a:pt x="479" y="297"/>
                    </a:lnTo>
                    <a:lnTo>
                      <a:pt x="498" y="293"/>
                    </a:lnTo>
                    <a:lnTo>
                      <a:pt x="516" y="290"/>
                    </a:lnTo>
                    <a:lnTo>
                      <a:pt x="516" y="290"/>
                    </a:lnTo>
                    <a:lnTo>
                      <a:pt x="534" y="285"/>
                    </a:lnTo>
                    <a:lnTo>
                      <a:pt x="550" y="280"/>
                    </a:lnTo>
                    <a:lnTo>
                      <a:pt x="564" y="275"/>
                    </a:lnTo>
                    <a:lnTo>
                      <a:pt x="579" y="268"/>
                    </a:lnTo>
                    <a:lnTo>
                      <a:pt x="591" y="262"/>
                    </a:lnTo>
                    <a:lnTo>
                      <a:pt x="604" y="254"/>
                    </a:lnTo>
                    <a:lnTo>
                      <a:pt x="614" y="247"/>
                    </a:lnTo>
                    <a:lnTo>
                      <a:pt x="625" y="238"/>
                    </a:lnTo>
                    <a:lnTo>
                      <a:pt x="625" y="238"/>
                    </a:lnTo>
                    <a:lnTo>
                      <a:pt x="634" y="229"/>
                    </a:lnTo>
                    <a:lnTo>
                      <a:pt x="641" y="221"/>
                    </a:lnTo>
                    <a:lnTo>
                      <a:pt x="648" y="211"/>
                    </a:lnTo>
                    <a:lnTo>
                      <a:pt x="653" y="200"/>
                    </a:lnTo>
                    <a:lnTo>
                      <a:pt x="657" y="189"/>
                    </a:lnTo>
                    <a:lnTo>
                      <a:pt x="660" y="177"/>
                    </a:lnTo>
                    <a:lnTo>
                      <a:pt x="662" y="166"/>
                    </a:lnTo>
                    <a:lnTo>
                      <a:pt x="663" y="154"/>
                    </a:lnTo>
                    <a:lnTo>
                      <a:pt x="663" y="154"/>
                    </a:lnTo>
                    <a:lnTo>
                      <a:pt x="662" y="135"/>
                    </a:lnTo>
                    <a:lnTo>
                      <a:pt x="657" y="118"/>
                    </a:lnTo>
                    <a:lnTo>
                      <a:pt x="651" y="102"/>
                    </a:lnTo>
                    <a:lnTo>
                      <a:pt x="642" y="87"/>
                    </a:lnTo>
                    <a:lnTo>
                      <a:pt x="642" y="87"/>
                    </a:lnTo>
                    <a:lnTo>
                      <a:pt x="631" y="73"/>
                    </a:lnTo>
                    <a:lnTo>
                      <a:pt x="616" y="61"/>
                    </a:lnTo>
                    <a:lnTo>
                      <a:pt x="600" y="50"/>
                    </a:lnTo>
                    <a:lnTo>
                      <a:pt x="581" y="39"/>
                    </a:lnTo>
                    <a:lnTo>
                      <a:pt x="581" y="39"/>
                    </a:lnTo>
                    <a:lnTo>
                      <a:pt x="560" y="31"/>
                    </a:lnTo>
                    <a:lnTo>
                      <a:pt x="537" y="23"/>
                    </a:lnTo>
                    <a:lnTo>
                      <a:pt x="512" y="17"/>
                    </a:lnTo>
                    <a:lnTo>
                      <a:pt x="485" y="10"/>
                    </a:lnTo>
                    <a:lnTo>
                      <a:pt x="485" y="10"/>
                    </a:lnTo>
                    <a:lnTo>
                      <a:pt x="454" y="6"/>
                    </a:lnTo>
                    <a:lnTo>
                      <a:pt x="417" y="3"/>
                    </a:lnTo>
                    <a:lnTo>
                      <a:pt x="376" y="1"/>
                    </a:lnTo>
                    <a:lnTo>
                      <a:pt x="331" y="0"/>
                    </a:lnTo>
                    <a:lnTo>
                      <a:pt x="331" y="0"/>
                    </a:lnTo>
                    <a:lnTo>
                      <a:pt x="276" y="1"/>
                    </a:lnTo>
                    <a:lnTo>
                      <a:pt x="228" y="4"/>
                    </a:lnTo>
                    <a:lnTo>
                      <a:pt x="206" y="7"/>
                    </a:lnTo>
                    <a:lnTo>
                      <a:pt x="185" y="9"/>
                    </a:lnTo>
                    <a:lnTo>
                      <a:pt x="164" y="12"/>
                    </a:lnTo>
                    <a:lnTo>
                      <a:pt x="147" y="17"/>
                    </a:lnTo>
                    <a:lnTo>
                      <a:pt x="147" y="17"/>
                    </a:lnTo>
                    <a:lnTo>
                      <a:pt x="129" y="21"/>
                    </a:lnTo>
                    <a:lnTo>
                      <a:pt x="113" y="26"/>
                    </a:lnTo>
                    <a:lnTo>
                      <a:pt x="98" y="32"/>
                    </a:lnTo>
                    <a:lnTo>
                      <a:pt x="85" y="38"/>
                    </a:lnTo>
                    <a:lnTo>
                      <a:pt x="72" y="45"/>
                    </a:lnTo>
                    <a:lnTo>
                      <a:pt x="59" y="52"/>
                    </a:lnTo>
                    <a:lnTo>
                      <a:pt x="48" y="60"/>
                    </a:lnTo>
                    <a:lnTo>
                      <a:pt x="38" y="67"/>
                    </a:lnTo>
                    <a:lnTo>
                      <a:pt x="38" y="67"/>
                    </a:lnTo>
                    <a:lnTo>
                      <a:pt x="29" y="76"/>
                    </a:lnTo>
                    <a:lnTo>
                      <a:pt x="22" y="86"/>
                    </a:lnTo>
                    <a:lnTo>
                      <a:pt x="14" y="96"/>
                    </a:lnTo>
                    <a:lnTo>
                      <a:pt x="10" y="106"/>
                    </a:lnTo>
                    <a:lnTo>
                      <a:pt x="6" y="117"/>
                    </a:lnTo>
                    <a:lnTo>
                      <a:pt x="3" y="129"/>
                    </a:lnTo>
                    <a:lnTo>
                      <a:pt x="0" y="141"/>
                    </a:lnTo>
                    <a:lnTo>
                      <a:pt x="0" y="154"/>
                    </a:lnTo>
                    <a:lnTo>
                      <a:pt x="0" y="154"/>
                    </a:lnTo>
                    <a:lnTo>
                      <a:pt x="1" y="170"/>
                    </a:lnTo>
                    <a:lnTo>
                      <a:pt x="4" y="185"/>
                    </a:lnTo>
                    <a:lnTo>
                      <a:pt x="9" y="200"/>
                    </a:lnTo>
                    <a:lnTo>
                      <a:pt x="16" y="214"/>
                    </a:lnTo>
                    <a:lnTo>
                      <a:pt x="26" y="227"/>
                    </a:lnTo>
                    <a:lnTo>
                      <a:pt x="38" y="239"/>
                    </a:lnTo>
                    <a:lnTo>
                      <a:pt x="51" y="250"/>
                    </a:lnTo>
                    <a:lnTo>
                      <a:pt x="67" y="261"/>
                    </a:lnTo>
                    <a:lnTo>
                      <a:pt x="67" y="261"/>
                    </a:lnTo>
                    <a:lnTo>
                      <a:pt x="89" y="271"/>
                    </a:lnTo>
                    <a:lnTo>
                      <a:pt x="114" y="280"/>
                    </a:lnTo>
                    <a:lnTo>
                      <a:pt x="142" y="289"/>
                    </a:lnTo>
                    <a:lnTo>
                      <a:pt x="173" y="295"/>
                    </a:lnTo>
                    <a:lnTo>
                      <a:pt x="209" y="300"/>
                    </a:lnTo>
                    <a:lnTo>
                      <a:pt x="245" y="304"/>
                    </a:lnTo>
                    <a:lnTo>
                      <a:pt x="287" y="306"/>
                    </a:lnTo>
                    <a:lnTo>
                      <a:pt x="331" y="307"/>
                    </a:lnTo>
                    <a:lnTo>
                      <a:pt x="331" y="307"/>
                    </a:lnTo>
                    <a:close/>
                    <a:moveTo>
                      <a:pt x="331" y="248"/>
                    </a:moveTo>
                    <a:lnTo>
                      <a:pt x="331" y="248"/>
                    </a:lnTo>
                    <a:lnTo>
                      <a:pt x="292" y="247"/>
                    </a:lnTo>
                    <a:lnTo>
                      <a:pt x="257" y="245"/>
                    </a:lnTo>
                    <a:lnTo>
                      <a:pt x="226" y="243"/>
                    </a:lnTo>
                    <a:lnTo>
                      <a:pt x="198" y="240"/>
                    </a:lnTo>
                    <a:lnTo>
                      <a:pt x="173" y="237"/>
                    </a:lnTo>
                    <a:lnTo>
                      <a:pt x="151" y="232"/>
                    </a:lnTo>
                    <a:lnTo>
                      <a:pt x="134" y="226"/>
                    </a:lnTo>
                    <a:lnTo>
                      <a:pt x="119" y="221"/>
                    </a:lnTo>
                    <a:lnTo>
                      <a:pt x="119" y="221"/>
                    </a:lnTo>
                    <a:lnTo>
                      <a:pt x="106" y="213"/>
                    </a:lnTo>
                    <a:lnTo>
                      <a:pt x="95" y="206"/>
                    </a:lnTo>
                    <a:lnTo>
                      <a:pt x="86" y="198"/>
                    </a:lnTo>
                    <a:lnTo>
                      <a:pt x="79" y="189"/>
                    </a:lnTo>
                    <a:lnTo>
                      <a:pt x="73" y="182"/>
                    </a:lnTo>
                    <a:lnTo>
                      <a:pt x="69" y="172"/>
                    </a:lnTo>
                    <a:lnTo>
                      <a:pt x="66" y="163"/>
                    </a:lnTo>
                    <a:lnTo>
                      <a:pt x="66" y="154"/>
                    </a:lnTo>
                    <a:lnTo>
                      <a:pt x="66" y="154"/>
                    </a:lnTo>
                    <a:lnTo>
                      <a:pt x="66" y="144"/>
                    </a:lnTo>
                    <a:lnTo>
                      <a:pt x="69" y="134"/>
                    </a:lnTo>
                    <a:lnTo>
                      <a:pt x="73" y="126"/>
                    </a:lnTo>
                    <a:lnTo>
                      <a:pt x="79" y="117"/>
                    </a:lnTo>
                    <a:lnTo>
                      <a:pt x="86" y="108"/>
                    </a:lnTo>
                    <a:lnTo>
                      <a:pt x="95" y="101"/>
                    </a:lnTo>
                    <a:lnTo>
                      <a:pt x="106" y="93"/>
                    </a:lnTo>
                    <a:lnTo>
                      <a:pt x="119" y="87"/>
                    </a:lnTo>
                    <a:lnTo>
                      <a:pt x="119" y="87"/>
                    </a:lnTo>
                    <a:lnTo>
                      <a:pt x="134" y="80"/>
                    </a:lnTo>
                    <a:lnTo>
                      <a:pt x="151" y="75"/>
                    </a:lnTo>
                    <a:lnTo>
                      <a:pt x="173" y="70"/>
                    </a:lnTo>
                    <a:lnTo>
                      <a:pt x="198" y="66"/>
                    </a:lnTo>
                    <a:lnTo>
                      <a:pt x="226" y="63"/>
                    </a:lnTo>
                    <a:lnTo>
                      <a:pt x="259" y="61"/>
                    </a:lnTo>
                    <a:lnTo>
                      <a:pt x="292" y="60"/>
                    </a:lnTo>
                    <a:lnTo>
                      <a:pt x="331" y="59"/>
                    </a:lnTo>
                    <a:lnTo>
                      <a:pt x="331" y="59"/>
                    </a:lnTo>
                    <a:lnTo>
                      <a:pt x="369" y="60"/>
                    </a:lnTo>
                    <a:lnTo>
                      <a:pt x="404" y="61"/>
                    </a:lnTo>
                    <a:lnTo>
                      <a:pt x="437" y="63"/>
                    </a:lnTo>
                    <a:lnTo>
                      <a:pt x="464" y="66"/>
                    </a:lnTo>
                    <a:lnTo>
                      <a:pt x="489" y="70"/>
                    </a:lnTo>
                    <a:lnTo>
                      <a:pt x="512" y="75"/>
                    </a:lnTo>
                    <a:lnTo>
                      <a:pt x="529" y="80"/>
                    </a:lnTo>
                    <a:lnTo>
                      <a:pt x="544" y="87"/>
                    </a:lnTo>
                    <a:lnTo>
                      <a:pt x="544" y="87"/>
                    </a:lnTo>
                    <a:lnTo>
                      <a:pt x="557" y="93"/>
                    </a:lnTo>
                    <a:lnTo>
                      <a:pt x="567" y="101"/>
                    </a:lnTo>
                    <a:lnTo>
                      <a:pt x="576" y="108"/>
                    </a:lnTo>
                    <a:lnTo>
                      <a:pt x="584" y="117"/>
                    </a:lnTo>
                    <a:lnTo>
                      <a:pt x="589" y="126"/>
                    </a:lnTo>
                    <a:lnTo>
                      <a:pt x="594" y="134"/>
                    </a:lnTo>
                    <a:lnTo>
                      <a:pt x="595" y="144"/>
                    </a:lnTo>
                    <a:lnTo>
                      <a:pt x="597" y="154"/>
                    </a:lnTo>
                    <a:lnTo>
                      <a:pt x="597" y="154"/>
                    </a:lnTo>
                    <a:lnTo>
                      <a:pt x="595" y="163"/>
                    </a:lnTo>
                    <a:lnTo>
                      <a:pt x="594" y="173"/>
                    </a:lnTo>
                    <a:lnTo>
                      <a:pt x="591" y="182"/>
                    </a:lnTo>
                    <a:lnTo>
                      <a:pt x="585" y="189"/>
                    </a:lnTo>
                    <a:lnTo>
                      <a:pt x="579" y="197"/>
                    </a:lnTo>
                    <a:lnTo>
                      <a:pt x="570" y="204"/>
                    </a:lnTo>
                    <a:lnTo>
                      <a:pt x="562" y="211"/>
                    </a:lnTo>
                    <a:lnTo>
                      <a:pt x="550" y="217"/>
                    </a:lnTo>
                    <a:lnTo>
                      <a:pt x="550" y="217"/>
                    </a:lnTo>
                    <a:lnTo>
                      <a:pt x="534" y="225"/>
                    </a:lnTo>
                    <a:lnTo>
                      <a:pt x="514" y="230"/>
                    </a:lnTo>
                    <a:lnTo>
                      <a:pt x="491" y="236"/>
                    </a:lnTo>
                    <a:lnTo>
                      <a:pt x="466" y="240"/>
                    </a:lnTo>
                    <a:lnTo>
                      <a:pt x="437" y="243"/>
                    </a:lnTo>
                    <a:lnTo>
                      <a:pt x="404" y="245"/>
                    </a:lnTo>
                    <a:lnTo>
                      <a:pt x="369" y="247"/>
                    </a:lnTo>
                    <a:lnTo>
                      <a:pt x="331" y="248"/>
                    </a:lnTo>
                    <a:lnTo>
                      <a:pt x="331" y="2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1B3B41"/>
                  </a:solidFill>
                  <a:effectLst/>
                  <a:uLnTx/>
                  <a:uFillTx/>
                </a:endParaRPr>
              </a:p>
            </p:txBody>
          </p:sp>
          <p:sp>
            <p:nvSpPr>
              <p:cNvPr id="30" name="Freeform 1140"/>
              <p:cNvSpPr>
                <a:spLocks/>
              </p:cNvSpPr>
              <p:nvPr/>
            </p:nvSpPr>
            <p:spPr bwMode="auto">
              <a:xfrm flipH="1">
                <a:off x="-1277233" y="2175846"/>
                <a:ext cx="85606" cy="27562"/>
              </a:xfrm>
              <a:custGeom>
                <a:avLst/>
                <a:gdLst>
                  <a:gd name="T0" fmla="*/ 0 w 652"/>
                  <a:gd name="T1" fmla="*/ 0 h 173"/>
                  <a:gd name="T2" fmla="*/ 0 w 652"/>
                  <a:gd name="T3" fmla="*/ 58 h 173"/>
                  <a:gd name="T4" fmla="*/ 507 w 652"/>
                  <a:gd name="T5" fmla="*/ 58 h 173"/>
                  <a:gd name="T6" fmla="*/ 507 w 652"/>
                  <a:gd name="T7" fmla="*/ 58 h 173"/>
                  <a:gd name="T8" fmla="*/ 494 w 652"/>
                  <a:gd name="T9" fmla="*/ 69 h 173"/>
                  <a:gd name="T10" fmla="*/ 481 w 652"/>
                  <a:gd name="T11" fmla="*/ 82 h 173"/>
                  <a:gd name="T12" fmla="*/ 466 w 652"/>
                  <a:gd name="T13" fmla="*/ 97 h 173"/>
                  <a:gd name="T14" fmla="*/ 453 w 652"/>
                  <a:gd name="T15" fmla="*/ 112 h 173"/>
                  <a:gd name="T16" fmla="*/ 453 w 652"/>
                  <a:gd name="T17" fmla="*/ 112 h 173"/>
                  <a:gd name="T18" fmla="*/ 440 w 652"/>
                  <a:gd name="T19" fmla="*/ 129 h 173"/>
                  <a:gd name="T20" fmla="*/ 430 w 652"/>
                  <a:gd name="T21" fmla="*/ 144 h 173"/>
                  <a:gd name="T22" fmla="*/ 419 w 652"/>
                  <a:gd name="T23" fmla="*/ 159 h 173"/>
                  <a:gd name="T24" fmla="*/ 412 w 652"/>
                  <a:gd name="T25" fmla="*/ 173 h 173"/>
                  <a:gd name="T26" fmla="*/ 488 w 652"/>
                  <a:gd name="T27" fmla="*/ 173 h 173"/>
                  <a:gd name="T28" fmla="*/ 488 w 652"/>
                  <a:gd name="T29" fmla="*/ 173 h 173"/>
                  <a:gd name="T30" fmla="*/ 506 w 652"/>
                  <a:gd name="T31" fmla="*/ 150 h 173"/>
                  <a:gd name="T32" fmla="*/ 524 w 652"/>
                  <a:gd name="T33" fmla="*/ 128 h 173"/>
                  <a:gd name="T34" fmla="*/ 543 w 652"/>
                  <a:gd name="T35" fmla="*/ 108 h 173"/>
                  <a:gd name="T36" fmla="*/ 565 w 652"/>
                  <a:gd name="T37" fmla="*/ 88 h 173"/>
                  <a:gd name="T38" fmla="*/ 565 w 652"/>
                  <a:gd name="T39" fmla="*/ 88 h 173"/>
                  <a:gd name="T40" fmla="*/ 587 w 652"/>
                  <a:gd name="T41" fmla="*/ 72 h 173"/>
                  <a:gd name="T42" fmla="*/ 609 w 652"/>
                  <a:gd name="T43" fmla="*/ 58 h 173"/>
                  <a:gd name="T44" fmla="*/ 631 w 652"/>
                  <a:gd name="T45" fmla="*/ 46 h 173"/>
                  <a:gd name="T46" fmla="*/ 652 w 652"/>
                  <a:gd name="T47" fmla="*/ 38 h 173"/>
                  <a:gd name="T48" fmla="*/ 652 w 652"/>
                  <a:gd name="T49" fmla="*/ 0 h 173"/>
                  <a:gd name="T50" fmla="*/ 0 w 652"/>
                  <a:gd name="T51" fmla="*/ 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52" h="173">
                    <a:moveTo>
                      <a:pt x="0" y="0"/>
                    </a:moveTo>
                    <a:lnTo>
                      <a:pt x="0" y="58"/>
                    </a:lnTo>
                    <a:lnTo>
                      <a:pt x="507" y="58"/>
                    </a:lnTo>
                    <a:lnTo>
                      <a:pt x="507" y="58"/>
                    </a:lnTo>
                    <a:lnTo>
                      <a:pt x="494" y="69"/>
                    </a:lnTo>
                    <a:lnTo>
                      <a:pt x="481" y="82"/>
                    </a:lnTo>
                    <a:lnTo>
                      <a:pt x="466" y="97"/>
                    </a:lnTo>
                    <a:lnTo>
                      <a:pt x="453" y="112"/>
                    </a:lnTo>
                    <a:lnTo>
                      <a:pt x="453" y="112"/>
                    </a:lnTo>
                    <a:lnTo>
                      <a:pt x="440" y="129"/>
                    </a:lnTo>
                    <a:lnTo>
                      <a:pt x="430" y="144"/>
                    </a:lnTo>
                    <a:lnTo>
                      <a:pt x="419" y="159"/>
                    </a:lnTo>
                    <a:lnTo>
                      <a:pt x="412" y="173"/>
                    </a:lnTo>
                    <a:lnTo>
                      <a:pt x="488" y="173"/>
                    </a:lnTo>
                    <a:lnTo>
                      <a:pt x="488" y="173"/>
                    </a:lnTo>
                    <a:lnTo>
                      <a:pt x="506" y="150"/>
                    </a:lnTo>
                    <a:lnTo>
                      <a:pt x="524" y="128"/>
                    </a:lnTo>
                    <a:lnTo>
                      <a:pt x="543" y="108"/>
                    </a:lnTo>
                    <a:lnTo>
                      <a:pt x="565" y="88"/>
                    </a:lnTo>
                    <a:lnTo>
                      <a:pt x="565" y="88"/>
                    </a:lnTo>
                    <a:lnTo>
                      <a:pt x="587" y="72"/>
                    </a:lnTo>
                    <a:lnTo>
                      <a:pt x="609" y="58"/>
                    </a:lnTo>
                    <a:lnTo>
                      <a:pt x="631" y="46"/>
                    </a:lnTo>
                    <a:lnTo>
                      <a:pt x="652" y="38"/>
                    </a:lnTo>
                    <a:lnTo>
                      <a:pt x="652"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1B3B41"/>
                  </a:solidFill>
                  <a:effectLst/>
                  <a:uLnTx/>
                  <a:uFillTx/>
                </a:endParaRPr>
              </a:p>
            </p:txBody>
          </p:sp>
          <p:sp>
            <p:nvSpPr>
              <p:cNvPr id="31" name="Freeform 1141"/>
              <p:cNvSpPr>
                <a:spLocks/>
              </p:cNvSpPr>
              <p:nvPr/>
            </p:nvSpPr>
            <p:spPr bwMode="auto">
              <a:xfrm flipH="1">
                <a:off x="-1277233" y="2225458"/>
                <a:ext cx="85606" cy="27562"/>
              </a:xfrm>
              <a:custGeom>
                <a:avLst/>
                <a:gdLst>
                  <a:gd name="T0" fmla="*/ 0 w 652"/>
                  <a:gd name="T1" fmla="*/ 0 h 174"/>
                  <a:gd name="T2" fmla="*/ 0 w 652"/>
                  <a:gd name="T3" fmla="*/ 58 h 174"/>
                  <a:gd name="T4" fmla="*/ 507 w 652"/>
                  <a:gd name="T5" fmla="*/ 58 h 174"/>
                  <a:gd name="T6" fmla="*/ 507 w 652"/>
                  <a:gd name="T7" fmla="*/ 58 h 174"/>
                  <a:gd name="T8" fmla="*/ 494 w 652"/>
                  <a:gd name="T9" fmla="*/ 69 h 174"/>
                  <a:gd name="T10" fmla="*/ 481 w 652"/>
                  <a:gd name="T11" fmla="*/ 82 h 174"/>
                  <a:gd name="T12" fmla="*/ 466 w 652"/>
                  <a:gd name="T13" fmla="*/ 96 h 174"/>
                  <a:gd name="T14" fmla="*/ 453 w 652"/>
                  <a:gd name="T15" fmla="*/ 112 h 174"/>
                  <a:gd name="T16" fmla="*/ 453 w 652"/>
                  <a:gd name="T17" fmla="*/ 112 h 174"/>
                  <a:gd name="T18" fmla="*/ 440 w 652"/>
                  <a:gd name="T19" fmla="*/ 129 h 174"/>
                  <a:gd name="T20" fmla="*/ 430 w 652"/>
                  <a:gd name="T21" fmla="*/ 144 h 174"/>
                  <a:gd name="T22" fmla="*/ 419 w 652"/>
                  <a:gd name="T23" fmla="*/ 160 h 174"/>
                  <a:gd name="T24" fmla="*/ 412 w 652"/>
                  <a:gd name="T25" fmla="*/ 174 h 174"/>
                  <a:gd name="T26" fmla="*/ 488 w 652"/>
                  <a:gd name="T27" fmla="*/ 174 h 174"/>
                  <a:gd name="T28" fmla="*/ 488 w 652"/>
                  <a:gd name="T29" fmla="*/ 174 h 174"/>
                  <a:gd name="T30" fmla="*/ 506 w 652"/>
                  <a:gd name="T31" fmla="*/ 150 h 174"/>
                  <a:gd name="T32" fmla="*/ 524 w 652"/>
                  <a:gd name="T33" fmla="*/ 128 h 174"/>
                  <a:gd name="T34" fmla="*/ 543 w 652"/>
                  <a:gd name="T35" fmla="*/ 108 h 174"/>
                  <a:gd name="T36" fmla="*/ 565 w 652"/>
                  <a:gd name="T37" fmla="*/ 88 h 174"/>
                  <a:gd name="T38" fmla="*/ 565 w 652"/>
                  <a:gd name="T39" fmla="*/ 88 h 174"/>
                  <a:gd name="T40" fmla="*/ 587 w 652"/>
                  <a:gd name="T41" fmla="*/ 72 h 174"/>
                  <a:gd name="T42" fmla="*/ 609 w 652"/>
                  <a:gd name="T43" fmla="*/ 58 h 174"/>
                  <a:gd name="T44" fmla="*/ 631 w 652"/>
                  <a:gd name="T45" fmla="*/ 46 h 174"/>
                  <a:gd name="T46" fmla="*/ 652 w 652"/>
                  <a:gd name="T47" fmla="*/ 38 h 174"/>
                  <a:gd name="T48" fmla="*/ 652 w 652"/>
                  <a:gd name="T49" fmla="*/ 0 h 174"/>
                  <a:gd name="T50" fmla="*/ 0 w 652"/>
                  <a:gd name="T51" fmla="*/ 0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52" h="174">
                    <a:moveTo>
                      <a:pt x="0" y="0"/>
                    </a:moveTo>
                    <a:lnTo>
                      <a:pt x="0" y="58"/>
                    </a:lnTo>
                    <a:lnTo>
                      <a:pt x="507" y="58"/>
                    </a:lnTo>
                    <a:lnTo>
                      <a:pt x="507" y="58"/>
                    </a:lnTo>
                    <a:lnTo>
                      <a:pt x="494" y="69"/>
                    </a:lnTo>
                    <a:lnTo>
                      <a:pt x="481" y="82"/>
                    </a:lnTo>
                    <a:lnTo>
                      <a:pt x="466" y="96"/>
                    </a:lnTo>
                    <a:lnTo>
                      <a:pt x="453" y="112"/>
                    </a:lnTo>
                    <a:lnTo>
                      <a:pt x="453" y="112"/>
                    </a:lnTo>
                    <a:lnTo>
                      <a:pt x="440" y="129"/>
                    </a:lnTo>
                    <a:lnTo>
                      <a:pt x="430" y="144"/>
                    </a:lnTo>
                    <a:lnTo>
                      <a:pt x="419" y="160"/>
                    </a:lnTo>
                    <a:lnTo>
                      <a:pt x="412" y="174"/>
                    </a:lnTo>
                    <a:lnTo>
                      <a:pt x="488" y="174"/>
                    </a:lnTo>
                    <a:lnTo>
                      <a:pt x="488" y="174"/>
                    </a:lnTo>
                    <a:lnTo>
                      <a:pt x="506" y="150"/>
                    </a:lnTo>
                    <a:lnTo>
                      <a:pt x="524" y="128"/>
                    </a:lnTo>
                    <a:lnTo>
                      <a:pt x="543" y="108"/>
                    </a:lnTo>
                    <a:lnTo>
                      <a:pt x="565" y="88"/>
                    </a:lnTo>
                    <a:lnTo>
                      <a:pt x="565" y="88"/>
                    </a:lnTo>
                    <a:lnTo>
                      <a:pt x="587" y="72"/>
                    </a:lnTo>
                    <a:lnTo>
                      <a:pt x="609" y="58"/>
                    </a:lnTo>
                    <a:lnTo>
                      <a:pt x="631" y="46"/>
                    </a:lnTo>
                    <a:lnTo>
                      <a:pt x="652" y="38"/>
                    </a:lnTo>
                    <a:lnTo>
                      <a:pt x="652"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1B3B41"/>
                  </a:solidFill>
                  <a:effectLst/>
                  <a:uLnTx/>
                  <a:uFillTx/>
                </a:endParaRPr>
              </a:p>
            </p:txBody>
          </p:sp>
          <p:sp>
            <p:nvSpPr>
              <p:cNvPr id="32" name="Freeform 1119"/>
              <p:cNvSpPr>
                <a:spLocks noEditPoints="1"/>
              </p:cNvSpPr>
              <p:nvPr/>
            </p:nvSpPr>
            <p:spPr bwMode="auto">
              <a:xfrm flipH="1">
                <a:off x="-1148431" y="2122374"/>
                <a:ext cx="86784" cy="48509"/>
              </a:xfrm>
              <a:custGeom>
                <a:avLst/>
                <a:gdLst>
                  <a:gd name="T0" fmla="*/ 387 w 663"/>
                  <a:gd name="T1" fmla="*/ 306 h 307"/>
                  <a:gd name="T2" fmla="*/ 479 w 663"/>
                  <a:gd name="T3" fmla="*/ 297 h 307"/>
                  <a:gd name="T4" fmla="*/ 516 w 663"/>
                  <a:gd name="T5" fmla="*/ 290 h 307"/>
                  <a:gd name="T6" fmla="*/ 564 w 663"/>
                  <a:gd name="T7" fmla="*/ 275 h 307"/>
                  <a:gd name="T8" fmla="*/ 604 w 663"/>
                  <a:gd name="T9" fmla="*/ 254 h 307"/>
                  <a:gd name="T10" fmla="*/ 625 w 663"/>
                  <a:gd name="T11" fmla="*/ 238 h 307"/>
                  <a:gd name="T12" fmla="*/ 648 w 663"/>
                  <a:gd name="T13" fmla="*/ 211 h 307"/>
                  <a:gd name="T14" fmla="*/ 660 w 663"/>
                  <a:gd name="T15" fmla="*/ 177 h 307"/>
                  <a:gd name="T16" fmla="*/ 663 w 663"/>
                  <a:gd name="T17" fmla="*/ 154 h 307"/>
                  <a:gd name="T18" fmla="*/ 651 w 663"/>
                  <a:gd name="T19" fmla="*/ 102 h 307"/>
                  <a:gd name="T20" fmla="*/ 631 w 663"/>
                  <a:gd name="T21" fmla="*/ 73 h 307"/>
                  <a:gd name="T22" fmla="*/ 581 w 663"/>
                  <a:gd name="T23" fmla="*/ 39 h 307"/>
                  <a:gd name="T24" fmla="*/ 537 w 663"/>
                  <a:gd name="T25" fmla="*/ 23 h 307"/>
                  <a:gd name="T26" fmla="*/ 485 w 663"/>
                  <a:gd name="T27" fmla="*/ 10 h 307"/>
                  <a:gd name="T28" fmla="*/ 376 w 663"/>
                  <a:gd name="T29" fmla="*/ 1 h 307"/>
                  <a:gd name="T30" fmla="*/ 276 w 663"/>
                  <a:gd name="T31" fmla="*/ 1 h 307"/>
                  <a:gd name="T32" fmla="*/ 185 w 663"/>
                  <a:gd name="T33" fmla="*/ 9 h 307"/>
                  <a:gd name="T34" fmla="*/ 147 w 663"/>
                  <a:gd name="T35" fmla="*/ 17 h 307"/>
                  <a:gd name="T36" fmla="*/ 98 w 663"/>
                  <a:gd name="T37" fmla="*/ 32 h 307"/>
                  <a:gd name="T38" fmla="*/ 59 w 663"/>
                  <a:gd name="T39" fmla="*/ 52 h 307"/>
                  <a:gd name="T40" fmla="*/ 38 w 663"/>
                  <a:gd name="T41" fmla="*/ 67 h 307"/>
                  <a:gd name="T42" fmla="*/ 14 w 663"/>
                  <a:gd name="T43" fmla="*/ 96 h 307"/>
                  <a:gd name="T44" fmla="*/ 3 w 663"/>
                  <a:gd name="T45" fmla="*/ 129 h 307"/>
                  <a:gd name="T46" fmla="*/ 0 w 663"/>
                  <a:gd name="T47" fmla="*/ 154 h 307"/>
                  <a:gd name="T48" fmla="*/ 9 w 663"/>
                  <a:gd name="T49" fmla="*/ 200 h 307"/>
                  <a:gd name="T50" fmla="*/ 38 w 663"/>
                  <a:gd name="T51" fmla="*/ 239 h 307"/>
                  <a:gd name="T52" fmla="*/ 67 w 663"/>
                  <a:gd name="T53" fmla="*/ 261 h 307"/>
                  <a:gd name="T54" fmla="*/ 142 w 663"/>
                  <a:gd name="T55" fmla="*/ 289 h 307"/>
                  <a:gd name="T56" fmla="*/ 245 w 663"/>
                  <a:gd name="T57" fmla="*/ 304 h 307"/>
                  <a:gd name="T58" fmla="*/ 331 w 663"/>
                  <a:gd name="T59" fmla="*/ 307 h 307"/>
                  <a:gd name="T60" fmla="*/ 292 w 663"/>
                  <a:gd name="T61" fmla="*/ 247 h 307"/>
                  <a:gd name="T62" fmla="*/ 198 w 663"/>
                  <a:gd name="T63" fmla="*/ 240 h 307"/>
                  <a:gd name="T64" fmla="*/ 134 w 663"/>
                  <a:gd name="T65" fmla="*/ 226 h 307"/>
                  <a:gd name="T66" fmla="*/ 106 w 663"/>
                  <a:gd name="T67" fmla="*/ 213 h 307"/>
                  <a:gd name="T68" fmla="*/ 79 w 663"/>
                  <a:gd name="T69" fmla="*/ 189 h 307"/>
                  <a:gd name="T70" fmla="*/ 66 w 663"/>
                  <a:gd name="T71" fmla="*/ 163 h 307"/>
                  <a:gd name="T72" fmla="*/ 66 w 663"/>
                  <a:gd name="T73" fmla="*/ 144 h 307"/>
                  <a:gd name="T74" fmla="*/ 79 w 663"/>
                  <a:gd name="T75" fmla="*/ 117 h 307"/>
                  <a:gd name="T76" fmla="*/ 106 w 663"/>
                  <a:gd name="T77" fmla="*/ 93 h 307"/>
                  <a:gd name="T78" fmla="*/ 134 w 663"/>
                  <a:gd name="T79" fmla="*/ 80 h 307"/>
                  <a:gd name="T80" fmla="*/ 198 w 663"/>
                  <a:gd name="T81" fmla="*/ 66 h 307"/>
                  <a:gd name="T82" fmla="*/ 292 w 663"/>
                  <a:gd name="T83" fmla="*/ 60 h 307"/>
                  <a:gd name="T84" fmla="*/ 369 w 663"/>
                  <a:gd name="T85" fmla="*/ 60 h 307"/>
                  <a:gd name="T86" fmla="*/ 464 w 663"/>
                  <a:gd name="T87" fmla="*/ 66 h 307"/>
                  <a:gd name="T88" fmla="*/ 529 w 663"/>
                  <a:gd name="T89" fmla="*/ 80 h 307"/>
                  <a:gd name="T90" fmla="*/ 557 w 663"/>
                  <a:gd name="T91" fmla="*/ 93 h 307"/>
                  <a:gd name="T92" fmla="*/ 584 w 663"/>
                  <a:gd name="T93" fmla="*/ 117 h 307"/>
                  <a:gd name="T94" fmla="*/ 595 w 663"/>
                  <a:gd name="T95" fmla="*/ 144 h 307"/>
                  <a:gd name="T96" fmla="*/ 595 w 663"/>
                  <a:gd name="T97" fmla="*/ 163 h 307"/>
                  <a:gd name="T98" fmla="*/ 585 w 663"/>
                  <a:gd name="T99" fmla="*/ 189 h 307"/>
                  <a:gd name="T100" fmla="*/ 562 w 663"/>
                  <a:gd name="T101" fmla="*/ 211 h 307"/>
                  <a:gd name="T102" fmla="*/ 534 w 663"/>
                  <a:gd name="T103" fmla="*/ 225 h 307"/>
                  <a:gd name="T104" fmla="*/ 466 w 663"/>
                  <a:gd name="T105" fmla="*/ 240 h 307"/>
                  <a:gd name="T106" fmla="*/ 369 w 663"/>
                  <a:gd name="T107" fmla="*/ 247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63" h="307">
                    <a:moveTo>
                      <a:pt x="331" y="307"/>
                    </a:moveTo>
                    <a:lnTo>
                      <a:pt x="331" y="307"/>
                    </a:lnTo>
                    <a:lnTo>
                      <a:pt x="387" y="306"/>
                    </a:lnTo>
                    <a:lnTo>
                      <a:pt x="435" y="303"/>
                    </a:lnTo>
                    <a:lnTo>
                      <a:pt x="457" y="299"/>
                    </a:lnTo>
                    <a:lnTo>
                      <a:pt x="479" y="297"/>
                    </a:lnTo>
                    <a:lnTo>
                      <a:pt x="498" y="293"/>
                    </a:lnTo>
                    <a:lnTo>
                      <a:pt x="516" y="290"/>
                    </a:lnTo>
                    <a:lnTo>
                      <a:pt x="516" y="290"/>
                    </a:lnTo>
                    <a:lnTo>
                      <a:pt x="534" y="285"/>
                    </a:lnTo>
                    <a:lnTo>
                      <a:pt x="550" y="280"/>
                    </a:lnTo>
                    <a:lnTo>
                      <a:pt x="564" y="275"/>
                    </a:lnTo>
                    <a:lnTo>
                      <a:pt x="579" y="268"/>
                    </a:lnTo>
                    <a:lnTo>
                      <a:pt x="591" y="262"/>
                    </a:lnTo>
                    <a:lnTo>
                      <a:pt x="604" y="254"/>
                    </a:lnTo>
                    <a:lnTo>
                      <a:pt x="614" y="247"/>
                    </a:lnTo>
                    <a:lnTo>
                      <a:pt x="625" y="238"/>
                    </a:lnTo>
                    <a:lnTo>
                      <a:pt x="625" y="238"/>
                    </a:lnTo>
                    <a:lnTo>
                      <a:pt x="634" y="229"/>
                    </a:lnTo>
                    <a:lnTo>
                      <a:pt x="641" y="221"/>
                    </a:lnTo>
                    <a:lnTo>
                      <a:pt x="648" y="211"/>
                    </a:lnTo>
                    <a:lnTo>
                      <a:pt x="653" y="200"/>
                    </a:lnTo>
                    <a:lnTo>
                      <a:pt x="657" y="189"/>
                    </a:lnTo>
                    <a:lnTo>
                      <a:pt x="660" y="177"/>
                    </a:lnTo>
                    <a:lnTo>
                      <a:pt x="662" y="166"/>
                    </a:lnTo>
                    <a:lnTo>
                      <a:pt x="663" y="154"/>
                    </a:lnTo>
                    <a:lnTo>
                      <a:pt x="663" y="154"/>
                    </a:lnTo>
                    <a:lnTo>
                      <a:pt x="662" y="135"/>
                    </a:lnTo>
                    <a:lnTo>
                      <a:pt x="657" y="118"/>
                    </a:lnTo>
                    <a:lnTo>
                      <a:pt x="651" y="102"/>
                    </a:lnTo>
                    <a:lnTo>
                      <a:pt x="642" y="87"/>
                    </a:lnTo>
                    <a:lnTo>
                      <a:pt x="642" y="87"/>
                    </a:lnTo>
                    <a:lnTo>
                      <a:pt x="631" y="73"/>
                    </a:lnTo>
                    <a:lnTo>
                      <a:pt x="616" y="61"/>
                    </a:lnTo>
                    <a:lnTo>
                      <a:pt x="600" y="50"/>
                    </a:lnTo>
                    <a:lnTo>
                      <a:pt x="581" y="39"/>
                    </a:lnTo>
                    <a:lnTo>
                      <a:pt x="581" y="39"/>
                    </a:lnTo>
                    <a:lnTo>
                      <a:pt x="560" y="31"/>
                    </a:lnTo>
                    <a:lnTo>
                      <a:pt x="537" y="23"/>
                    </a:lnTo>
                    <a:lnTo>
                      <a:pt x="512" y="17"/>
                    </a:lnTo>
                    <a:lnTo>
                      <a:pt x="485" y="10"/>
                    </a:lnTo>
                    <a:lnTo>
                      <a:pt x="485" y="10"/>
                    </a:lnTo>
                    <a:lnTo>
                      <a:pt x="454" y="6"/>
                    </a:lnTo>
                    <a:lnTo>
                      <a:pt x="417" y="3"/>
                    </a:lnTo>
                    <a:lnTo>
                      <a:pt x="376" y="1"/>
                    </a:lnTo>
                    <a:lnTo>
                      <a:pt x="331" y="0"/>
                    </a:lnTo>
                    <a:lnTo>
                      <a:pt x="331" y="0"/>
                    </a:lnTo>
                    <a:lnTo>
                      <a:pt x="276" y="1"/>
                    </a:lnTo>
                    <a:lnTo>
                      <a:pt x="228" y="4"/>
                    </a:lnTo>
                    <a:lnTo>
                      <a:pt x="206" y="7"/>
                    </a:lnTo>
                    <a:lnTo>
                      <a:pt x="185" y="9"/>
                    </a:lnTo>
                    <a:lnTo>
                      <a:pt x="164" y="12"/>
                    </a:lnTo>
                    <a:lnTo>
                      <a:pt x="147" y="17"/>
                    </a:lnTo>
                    <a:lnTo>
                      <a:pt x="147" y="17"/>
                    </a:lnTo>
                    <a:lnTo>
                      <a:pt x="129" y="21"/>
                    </a:lnTo>
                    <a:lnTo>
                      <a:pt x="113" y="26"/>
                    </a:lnTo>
                    <a:lnTo>
                      <a:pt x="98" y="32"/>
                    </a:lnTo>
                    <a:lnTo>
                      <a:pt x="85" y="38"/>
                    </a:lnTo>
                    <a:lnTo>
                      <a:pt x="72" y="45"/>
                    </a:lnTo>
                    <a:lnTo>
                      <a:pt x="59" y="52"/>
                    </a:lnTo>
                    <a:lnTo>
                      <a:pt x="48" y="60"/>
                    </a:lnTo>
                    <a:lnTo>
                      <a:pt x="38" y="67"/>
                    </a:lnTo>
                    <a:lnTo>
                      <a:pt x="38" y="67"/>
                    </a:lnTo>
                    <a:lnTo>
                      <a:pt x="29" y="76"/>
                    </a:lnTo>
                    <a:lnTo>
                      <a:pt x="22" y="86"/>
                    </a:lnTo>
                    <a:lnTo>
                      <a:pt x="14" y="96"/>
                    </a:lnTo>
                    <a:lnTo>
                      <a:pt x="10" y="106"/>
                    </a:lnTo>
                    <a:lnTo>
                      <a:pt x="6" y="117"/>
                    </a:lnTo>
                    <a:lnTo>
                      <a:pt x="3" y="129"/>
                    </a:lnTo>
                    <a:lnTo>
                      <a:pt x="0" y="141"/>
                    </a:lnTo>
                    <a:lnTo>
                      <a:pt x="0" y="154"/>
                    </a:lnTo>
                    <a:lnTo>
                      <a:pt x="0" y="154"/>
                    </a:lnTo>
                    <a:lnTo>
                      <a:pt x="1" y="170"/>
                    </a:lnTo>
                    <a:lnTo>
                      <a:pt x="4" y="185"/>
                    </a:lnTo>
                    <a:lnTo>
                      <a:pt x="9" y="200"/>
                    </a:lnTo>
                    <a:lnTo>
                      <a:pt x="16" y="214"/>
                    </a:lnTo>
                    <a:lnTo>
                      <a:pt x="26" y="227"/>
                    </a:lnTo>
                    <a:lnTo>
                      <a:pt x="38" y="239"/>
                    </a:lnTo>
                    <a:lnTo>
                      <a:pt x="51" y="250"/>
                    </a:lnTo>
                    <a:lnTo>
                      <a:pt x="67" y="261"/>
                    </a:lnTo>
                    <a:lnTo>
                      <a:pt x="67" y="261"/>
                    </a:lnTo>
                    <a:lnTo>
                      <a:pt x="89" y="271"/>
                    </a:lnTo>
                    <a:lnTo>
                      <a:pt x="114" y="280"/>
                    </a:lnTo>
                    <a:lnTo>
                      <a:pt x="142" y="289"/>
                    </a:lnTo>
                    <a:lnTo>
                      <a:pt x="173" y="295"/>
                    </a:lnTo>
                    <a:lnTo>
                      <a:pt x="209" y="300"/>
                    </a:lnTo>
                    <a:lnTo>
                      <a:pt x="245" y="304"/>
                    </a:lnTo>
                    <a:lnTo>
                      <a:pt x="287" y="306"/>
                    </a:lnTo>
                    <a:lnTo>
                      <a:pt x="331" y="307"/>
                    </a:lnTo>
                    <a:lnTo>
                      <a:pt x="331" y="307"/>
                    </a:lnTo>
                    <a:close/>
                    <a:moveTo>
                      <a:pt x="331" y="248"/>
                    </a:moveTo>
                    <a:lnTo>
                      <a:pt x="331" y="248"/>
                    </a:lnTo>
                    <a:lnTo>
                      <a:pt x="292" y="247"/>
                    </a:lnTo>
                    <a:lnTo>
                      <a:pt x="257" y="245"/>
                    </a:lnTo>
                    <a:lnTo>
                      <a:pt x="226" y="243"/>
                    </a:lnTo>
                    <a:lnTo>
                      <a:pt x="198" y="240"/>
                    </a:lnTo>
                    <a:lnTo>
                      <a:pt x="173" y="237"/>
                    </a:lnTo>
                    <a:lnTo>
                      <a:pt x="151" y="232"/>
                    </a:lnTo>
                    <a:lnTo>
                      <a:pt x="134" y="226"/>
                    </a:lnTo>
                    <a:lnTo>
                      <a:pt x="119" y="221"/>
                    </a:lnTo>
                    <a:lnTo>
                      <a:pt x="119" y="221"/>
                    </a:lnTo>
                    <a:lnTo>
                      <a:pt x="106" y="213"/>
                    </a:lnTo>
                    <a:lnTo>
                      <a:pt x="95" y="206"/>
                    </a:lnTo>
                    <a:lnTo>
                      <a:pt x="86" y="198"/>
                    </a:lnTo>
                    <a:lnTo>
                      <a:pt x="79" y="189"/>
                    </a:lnTo>
                    <a:lnTo>
                      <a:pt x="73" y="182"/>
                    </a:lnTo>
                    <a:lnTo>
                      <a:pt x="69" y="172"/>
                    </a:lnTo>
                    <a:lnTo>
                      <a:pt x="66" y="163"/>
                    </a:lnTo>
                    <a:lnTo>
                      <a:pt x="66" y="154"/>
                    </a:lnTo>
                    <a:lnTo>
                      <a:pt x="66" y="154"/>
                    </a:lnTo>
                    <a:lnTo>
                      <a:pt x="66" y="144"/>
                    </a:lnTo>
                    <a:lnTo>
                      <a:pt x="69" y="134"/>
                    </a:lnTo>
                    <a:lnTo>
                      <a:pt x="73" y="126"/>
                    </a:lnTo>
                    <a:lnTo>
                      <a:pt x="79" y="117"/>
                    </a:lnTo>
                    <a:lnTo>
                      <a:pt x="86" y="108"/>
                    </a:lnTo>
                    <a:lnTo>
                      <a:pt x="95" y="101"/>
                    </a:lnTo>
                    <a:lnTo>
                      <a:pt x="106" y="93"/>
                    </a:lnTo>
                    <a:lnTo>
                      <a:pt x="119" y="87"/>
                    </a:lnTo>
                    <a:lnTo>
                      <a:pt x="119" y="87"/>
                    </a:lnTo>
                    <a:lnTo>
                      <a:pt x="134" y="80"/>
                    </a:lnTo>
                    <a:lnTo>
                      <a:pt x="151" y="75"/>
                    </a:lnTo>
                    <a:lnTo>
                      <a:pt x="173" y="70"/>
                    </a:lnTo>
                    <a:lnTo>
                      <a:pt x="198" y="66"/>
                    </a:lnTo>
                    <a:lnTo>
                      <a:pt x="226" y="63"/>
                    </a:lnTo>
                    <a:lnTo>
                      <a:pt x="259" y="61"/>
                    </a:lnTo>
                    <a:lnTo>
                      <a:pt x="292" y="60"/>
                    </a:lnTo>
                    <a:lnTo>
                      <a:pt x="331" y="59"/>
                    </a:lnTo>
                    <a:lnTo>
                      <a:pt x="331" y="59"/>
                    </a:lnTo>
                    <a:lnTo>
                      <a:pt x="369" y="60"/>
                    </a:lnTo>
                    <a:lnTo>
                      <a:pt x="404" y="61"/>
                    </a:lnTo>
                    <a:lnTo>
                      <a:pt x="437" y="63"/>
                    </a:lnTo>
                    <a:lnTo>
                      <a:pt x="464" y="66"/>
                    </a:lnTo>
                    <a:lnTo>
                      <a:pt x="489" y="70"/>
                    </a:lnTo>
                    <a:lnTo>
                      <a:pt x="512" y="75"/>
                    </a:lnTo>
                    <a:lnTo>
                      <a:pt x="529" y="80"/>
                    </a:lnTo>
                    <a:lnTo>
                      <a:pt x="544" y="87"/>
                    </a:lnTo>
                    <a:lnTo>
                      <a:pt x="544" y="87"/>
                    </a:lnTo>
                    <a:lnTo>
                      <a:pt x="557" y="93"/>
                    </a:lnTo>
                    <a:lnTo>
                      <a:pt x="567" y="101"/>
                    </a:lnTo>
                    <a:lnTo>
                      <a:pt x="576" y="108"/>
                    </a:lnTo>
                    <a:lnTo>
                      <a:pt x="584" y="117"/>
                    </a:lnTo>
                    <a:lnTo>
                      <a:pt x="589" y="126"/>
                    </a:lnTo>
                    <a:lnTo>
                      <a:pt x="594" y="134"/>
                    </a:lnTo>
                    <a:lnTo>
                      <a:pt x="595" y="144"/>
                    </a:lnTo>
                    <a:lnTo>
                      <a:pt x="597" y="154"/>
                    </a:lnTo>
                    <a:lnTo>
                      <a:pt x="597" y="154"/>
                    </a:lnTo>
                    <a:lnTo>
                      <a:pt x="595" y="163"/>
                    </a:lnTo>
                    <a:lnTo>
                      <a:pt x="594" y="173"/>
                    </a:lnTo>
                    <a:lnTo>
                      <a:pt x="591" y="182"/>
                    </a:lnTo>
                    <a:lnTo>
                      <a:pt x="585" y="189"/>
                    </a:lnTo>
                    <a:lnTo>
                      <a:pt x="579" y="197"/>
                    </a:lnTo>
                    <a:lnTo>
                      <a:pt x="570" y="204"/>
                    </a:lnTo>
                    <a:lnTo>
                      <a:pt x="562" y="211"/>
                    </a:lnTo>
                    <a:lnTo>
                      <a:pt x="550" y="217"/>
                    </a:lnTo>
                    <a:lnTo>
                      <a:pt x="550" y="217"/>
                    </a:lnTo>
                    <a:lnTo>
                      <a:pt x="534" y="225"/>
                    </a:lnTo>
                    <a:lnTo>
                      <a:pt x="514" y="230"/>
                    </a:lnTo>
                    <a:lnTo>
                      <a:pt x="491" y="236"/>
                    </a:lnTo>
                    <a:lnTo>
                      <a:pt x="466" y="240"/>
                    </a:lnTo>
                    <a:lnTo>
                      <a:pt x="437" y="243"/>
                    </a:lnTo>
                    <a:lnTo>
                      <a:pt x="404" y="245"/>
                    </a:lnTo>
                    <a:lnTo>
                      <a:pt x="369" y="247"/>
                    </a:lnTo>
                    <a:lnTo>
                      <a:pt x="331" y="248"/>
                    </a:lnTo>
                    <a:lnTo>
                      <a:pt x="331" y="2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1B3B41"/>
                  </a:solidFill>
                  <a:effectLst/>
                  <a:uLnTx/>
                  <a:uFillTx/>
                </a:endParaRPr>
              </a:p>
            </p:txBody>
          </p:sp>
          <p:sp>
            <p:nvSpPr>
              <p:cNvPr id="33" name="Freeform 1139"/>
              <p:cNvSpPr>
                <a:spLocks noEditPoints="1"/>
              </p:cNvSpPr>
              <p:nvPr/>
            </p:nvSpPr>
            <p:spPr bwMode="auto">
              <a:xfrm flipH="1">
                <a:off x="-1278804" y="2266439"/>
                <a:ext cx="87177" cy="48509"/>
              </a:xfrm>
              <a:custGeom>
                <a:avLst/>
                <a:gdLst>
                  <a:gd name="T0" fmla="*/ 387 w 664"/>
                  <a:gd name="T1" fmla="*/ 305 h 306"/>
                  <a:gd name="T2" fmla="*/ 480 w 664"/>
                  <a:gd name="T3" fmla="*/ 297 h 306"/>
                  <a:gd name="T4" fmla="*/ 518 w 664"/>
                  <a:gd name="T5" fmla="*/ 289 h 306"/>
                  <a:gd name="T6" fmla="*/ 565 w 664"/>
                  <a:gd name="T7" fmla="*/ 274 h 306"/>
                  <a:gd name="T8" fmla="*/ 605 w 664"/>
                  <a:gd name="T9" fmla="*/ 254 h 306"/>
                  <a:gd name="T10" fmla="*/ 625 w 664"/>
                  <a:gd name="T11" fmla="*/ 238 h 306"/>
                  <a:gd name="T12" fmla="*/ 649 w 664"/>
                  <a:gd name="T13" fmla="*/ 210 h 306"/>
                  <a:gd name="T14" fmla="*/ 662 w 664"/>
                  <a:gd name="T15" fmla="*/ 178 h 306"/>
                  <a:gd name="T16" fmla="*/ 664 w 664"/>
                  <a:gd name="T17" fmla="*/ 153 h 306"/>
                  <a:gd name="T18" fmla="*/ 652 w 664"/>
                  <a:gd name="T19" fmla="*/ 101 h 306"/>
                  <a:gd name="T20" fmla="*/ 631 w 664"/>
                  <a:gd name="T21" fmla="*/ 73 h 306"/>
                  <a:gd name="T22" fmla="*/ 583 w 664"/>
                  <a:gd name="T23" fmla="*/ 40 h 306"/>
                  <a:gd name="T24" fmla="*/ 539 w 664"/>
                  <a:gd name="T25" fmla="*/ 23 h 306"/>
                  <a:gd name="T26" fmla="*/ 486 w 664"/>
                  <a:gd name="T27" fmla="*/ 11 h 306"/>
                  <a:gd name="T28" fmla="*/ 378 w 664"/>
                  <a:gd name="T29" fmla="*/ 1 h 306"/>
                  <a:gd name="T30" fmla="*/ 278 w 664"/>
                  <a:gd name="T31" fmla="*/ 1 h 306"/>
                  <a:gd name="T32" fmla="*/ 186 w 664"/>
                  <a:gd name="T33" fmla="*/ 10 h 306"/>
                  <a:gd name="T34" fmla="*/ 147 w 664"/>
                  <a:gd name="T35" fmla="*/ 17 h 306"/>
                  <a:gd name="T36" fmla="*/ 99 w 664"/>
                  <a:gd name="T37" fmla="*/ 32 h 306"/>
                  <a:gd name="T38" fmla="*/ 61 w 664"/>
                  <a:gd name="T39" fmla="*/ 52 h 306"/>
                  <a:gd name="T40" fmla="*/ 39 w 664"/>
                  <a:gd name="T41" fmla="*/ 68 h 306"/>
                  <a:gd name="T42" fmla="*/ 15 w 664"/>
                  <a:gd name="T43" fmla="*/ 96 h 306"/>
                  <a:gd name="T44" fmla="*/ 3 w 664"/>
                  <a:gd name="T45" fmla="*/ 128 h 306"/>
                  <a:gd name="T46" fmla="*/ 0 w 664"/>
                  <a:gd name="T47" fmla="*/ 153 h 306"/>
                  <a:gd name="T48" fmla="*/ 11 w 664"/>
                  <a:gd name="T49" fmla="*/ 199 h 306"/>
                  <a:gd name="T50" fmla="*/ 39 w 664"/>
                  <a:gd name="T51" fmla="*/ 238 h 306"/>
                  <a:gd name="T52" fmla="*/ 68 w 664"/>
                  <a:gd name="T53" fmla="*/ 260 h 306"/>
                  <a:gd name="T54" fmla="*/ 143 w 664"/>
                  <a:gd name="T55" fmla="*/ 288 h 306"/>
                  <a:gd name="T56" fmla="*/ 247 w 664"/>
                  <a:gd name="T57" fmla="*/ 303 h 306"/>
                  <a:gd name="T58" fmla="*/ 333 w 664"/>
                  <a:gd name="T59" fmla="*/ 306 h 306"/>
                  <a:gd name="T60" fmla="*/ 294 w 664"/>
                  <a:gd name="T61" fmla="*/ 247 h 306"/>
                  <a:gd name="T62" fmla="*/ 199 w 664"/>
                  <a:gd name="T63" fmla="*/ 240 h 306"/>
                  <a:gd name="T64" fmla="*/ 134 w 664"/>
                  <a:gd name="T65" fmla="*/ 226 h 306"/>
                  <a:gd name="T66" fmla="*/ 106 w 664"/>
                  <a:gd name="T67" fmla="*/ 212 h 306"/>
                  <a:gd name="T68" fmla="*/ 80 w 664"/>
                  <a:gd name="T69" fmla="*/ 190 h 306"/>
                  <a:gd name="T70" fmla="*/ 66 w 664"/>
                  <a:gd name="T71" fmla="*/ 163 h 306"/>
                  <a:gd name="T72" fmla="*/ 66 w 664"/>
                  <a:gd name="T73" fmla="*/ 143 h 306"/>
                  <a:gd name="T74" fmla="*/ 80 w 664"/>
                  <a:gd name="T75" fmla="*/ 116 h 306"/>
                  <a:gd name="T76" fmla="*/ 108 w 664"/>
                  <a:gd name="T77" fmla="*/ 93 h 306"/>
                  <a:gd name="T78" fmla="*/ 134 w 664"/>
                  <a:gd name="T79" fmla="*/ 80 h 306"/>
                  <a:gd name="T80" fmla="*/ 199 w 664"/>
                  <a:gd name="T81" fmla="*/ 66 h 306"/>
                  <a:gd name="T82" fmla="*/ 294 w 664"/>
                  <a:gd name="T83" fmla="*/ 59 h 306"/>
                  <a:gd name="T84" fmla="*/ 371 w 664"/>
                  <a:gd name="T85" fmla="*/ 59 h 306"/>
                  <a:gd name="T86" fmla="*/ 465 w 664"/>
                  <a:gd name="T87" fmla="*/ 66 h 306"/>
                  <a:gd name="T88" fmla="*/ 530 w 664"/>
                  <a:gd name="T89" fmla="*/ 80 h 306"/>
                  <a:gd name="T90" fmla="*/ 558 w 664"/>
                  <a:gd name="T91" fmla="*/ 93 h 306"/>
                  <a:gd name="T92" fmla="*/ 584 w 664"/>
                  <a:gd name="T93" fmla="*/ 116 h 306"/>
                  <a:gd name="T94" fmla="*/ 597 w 664"/>
                  <a:gd name="T95" fmla="*/ 143 h 306"/>
                  <a:gd name="T96" fmla="*/ 597 w 664"/>
                  <a:gd name="T97" fmla="*/ 164 h 306"/>
                  <a:gd name="T98" fmla="*/ 586 w 664"/>
                  <a:gd name="T99" fmla="*/ 190 h 306"/>
                  <a:gd name="T100" fmla="*/ 562 w 664"/>
                  <a:gd name="T101" fmla="*/ 211 h 306"/>
                  <a:gd name="T102" fmla="*/ 534 w 664"/>
                  <a:gd name="T103" fmla="*/ 224 h 306"/>
                  <a:gd name="T104" fmla="*/ 467 w 664"/>
                  <a:gd name="T105" fmla="*/ 239 h 306"/>
                  <a:gd name="T106" fmla="*/ 371 w 664"/>
                  <a:gd name="T107" fmla="*/ 247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64" h="306">
                    <a:moveTo>
                      <a:pt x="333" y="306"/>
                    </a:moveTo>
                    <a:lnTo>
                      <a:pt x="333" y="306"/>
                    </a:lnTo>
                    <a:lnTo>
                      <a:pt x="387" y="305"/>
                    </a:lnTo>
                    <a:lnTo>
                      <a:pt x="436" y="302"/>
                    </a:lnTo>
                    <a:lnTo>
                      <a:pt x="458" y="300"/>
                    </a:lnTo>
                    <a:lnTo>
                      <a:pt x="480" y="297"/>
                    </a:lnTo>
                    <a:lnTo>
                      <a:pt x="499" y="293"/>
                    </a:lnTo>
                    <a:lnTo>
                      <a:pt x="518" y="289"/>
                    </a:lnTo>
                    <a:lnTo>
                      <a:pt x="518" y="289"/>
                    </a:lnTo>
                    <a:lnTo>
                      <a:pt x="534" y="285"/>
                    </a:lnTo>
                    <a:lnTo>
                      <a:pt x="550" y="279"/>
                    </a:lnTo>
                    <a:lnTo>
                      <a:pt x="565" y="274"/>
                    </a:lnTo>
                    <a:lnTo>
                      <a:pt x="580" y="267"/>
                    </a:lnTo>
                    <a:lnTo>
                      <a:pt x="593" y="261"/>
                    </a:lnTo>
                    <a:lnTo>
                      <a:pt x="605" y="254"/>
                    </a:lnTo>
                    <a:lnTo>
                      <a:pt x="615" y="247"/>
                    </a:lnTo>
                    <a:lnTo>
                      <a:pt x="625" y="238"/>
                    </a:lnTo>
                    <a:lnTo>
                      <a:pt x="625" y="238"/>
                    </a:lnTo>
                    <a:lnTo>
                      <a:pt x="634" y="230"/>
                    </a:lnTo>
                    <a:lnTo>
                      <a:pt x="643" y="220"/>
                    </a:lnTo>
                    <a:lnTo>
                      <a:pt x="649" y="210"/>
                    </a:lnTo>
                    <a:lnTo>
                      <a:pt x="655" y="199"/>
                    </a:lnTo>
                    <a:lnTo>
                      <a:pt x="658" y="189"/>
                    </a:lnTo>
                    <a:lnTo>
                      <a:pt x="662" y="178"/>
                    </a:lnTo>
                    <a:lnTo>
                      <a:pt x="664" y="166"/>
                    </a:lnTo>
                    <a:lnTo>
                      <a:pt x="664" y="153"/>
                    </a:lnTo>
                    <a:lnTo>
                      <a:pt x="664" y="153"/>
                    </a:lnTo>
                    <a:lnTo>
                      <a:pt x="662" y="135"/>
                    </a:lnTo>
                    <a:lnTo>
                      <a:pt x="659" y="118"/>
                    </a:lnTo>
                    <a:lnTo>
                      <a:pt x="652" y="101"/>
                    </a:lnTo>
                    <a:lnTo>
                      <a:pt x="643" y="86"/>
                    </a:lnTo>
                    <a:lnTo>
                      <a:pt x="643" y="86"/>
                    </a:lnTo>
                    <a:lnTo>
                      <a:pt x="631" y="73"/>
                    </a:lnTo>
                    <a:lnTo>
                      <a:pt x="617" y="60"/>
                    </a:lnTo>
                    <a:lnTo>
                      <a:pt x="600" y="50"/>
                    </a:lnTo>
                    <a:lnTo>
                      <a:pt x="583" y="40"/>
                    </a:lnTo>
                    <a:lnTo>
                      <a:pt x="583" y="40"/>
                    </a:lnTo>
                    <a:lnTo>
                      <a:pt x="561" y="31"/>
                    </a:lnTo>
                    <a:lnTo>
                      <a:pt x="539" y="23"/>
                    </a:lnTo>
                    <a:lnTo>
                      <a:pt x="512" y="16"/>
                    </a:lnTo>
                    <a:lnTo>
                      <a:pt x="486" y="11"/>
                    </a:lnTo>
                    <a:lnTo>
                      <a:pt x="486" y="11"/>
                    </a:lnTo>
                    <a:lnTo>
                      <a:pt x="455" y="5"/>
                    </a:lnTo>
                    <a:lnTo>
                      <a:pt x="418" y="2"/>
                    </a:lnTo>
                    <a:lnTo>
                      <a:pt x="378" y="1"/>
                    </a:lnTo>
                    <a:lnTo>
                      <a:pt x="333" y="0"/>
                    </a:lnTo>
                    <a:lnTo>
                      <a:pt x="333" y="0"/>
                    </a:lnTo>
                    <a:lnTo>
                      <a:pt x="278" y="1"/>
                    </a:lnTo>
                    <a:lnTo>
                      <a:pt x="228" y="4"/>
                    </a:lnTo>
                    <a:lnTo>
                      <a:pt x="206" y="6"/>
                    </a:lnTo>
                    <a:lnTo>
                      <a:pt x="186" y="10"/>
                    </a:lnTo>
                    <a:lnTo>
                      <a:pt x="166" y="13"/>
                    </a:lnTo>
                    <a:lnTo>
                      <a:pt x="147" y="17"/>
                    </a:lnTo>
                    <a:lnTo>
                      <a:pt x="147" y="17"/>
                    </a:lnTo>
                    <a:lnTo>
                      <a:pt x="131" y="22"/>
                    </a:lnTo>
                    <a:lnTo>
                      <a:pt x="115" y="26"/>
                    </a:lnTo>
                    <a:lnTo>
                      <a:pt x="99" y="32"/>
                    </a:lnTo>
                    <a:lnTo>
                      <a:pt x="86" y="38"/>
                    </a:lnTo>
                    <a:lnTo>
                      <a:pt x="72" y="44"/>
                    </a:lnTo>
                    <a:lnTo>
                      <a:pt x="61" y="52"/>
                    </a:lnTo>
                    <a:lnTo>
                      <a:pt x="49" y="59"/>
                    </a:lnTo>
                    <a:lnTo>
                      <a:pt x="39" y="68"/>
                    </a:lnTo>
                    <a:lnTo>
                      <a:pt x="39" y="68"/>
                    </a:lnTo>
                    <a:lnTo>
                      <a:pt x="30" y="77"/>
                    </a:lnTo>
                    <a:lnTo>
                      <a:pt x="22" y="85"/>
                    </a:lnTo>
                    <a:lnTo>
                      <a:pt x="15" y="96"/>
                    </a:lnTo>
                    <a:lnTo>
                      <a:pt x="11" y="106"/>
                    </a:lnTo>
                    <a:lnTo>
                      <a:pt x="6" y="116"/>
                    </a:lnTo>
                    <a:lnTo>
                      <a:pt x="3" y="128"/>
                    </a:lnTo>
                    <a:lnTo>
                      <a:pt x="2" y="140"/>
                    </a:lnTo>
                    <a:lnTo>
                      <a:pt x="0" y="153"/>
                    </a:lnTo>
                    <a:lnTo>
                      <a:pt x="0" y="153"/>
                    </a:lnTo>
                    <a:lnTo>
                      <a:pt x="2" y="169"/>
                    </a:lnTo>
                    <a:lnTo>
                      <a:pt x="5" y="185"/>
                    </a:lnTo>
                    <a:lnTo>
                      <a:pt x="11" y="199"/>
                    </a:lnTo>
                    <a:lnTo>
                      <a:pt x="18" y="214"/>
                    </a:lnTo>
                    <a:lnTo>
                      <a:pt x="27" y="226"/>
                    </a:lnTo>
                    <a:lnTo>
                      <a:pt x="39" y="238"/>
                    </a:lnTo>
                    <a:lnTo>
                      <a:pt x="52" y="250"/>
                    </a:lnTo>
                    <a:lnTo>
                      <a:pt x="68" y="260"/>
                    </a:lnTo>
                    <a:lnTo>
                      <a:pt x="68" y="260"/>
                    </a:lnTo>
                    <a:lnTo>
                      <a:pt x="90" y="271"/>
                    </a:lnTo>
                    <a:lnTo>
                      <a:pt x="115" y="280"/>
                    </a:lnTo>
                    <a:lnTo>
                      <a:pt x="143" y="288"/>
                    </a:lnTo>
                    <a:lnTo>
                      <a:pt x="175" y="294"/>
                    </a:lnTo>
                    <a:lnTo>
                      <a:pt x="209" y="300"/>
                    </a:lnTo>
                    <a:lnTo>
                      <a:pt x="247" y="303"/>
                    </a:lnTo>
                    <a:lnTo>
                      <a:pt x="289" y="305"/>
                    </a:lnTo>
                    <a:lnTo>
                      <a:pt x="333" y="306"/>
                    </a:lnTo>
                    <a:lnTo>
                      <a:pt x="333" y="306"/>
                    </a:lnTo>
                    <a:close/>
                    <a:moveTo>
                      <a:pt x="333" y="247"/>
                    </a:moveTo>
                    <a:lnTo>
                      <a:pt x="333" y="247"/>
                    </a:lnTo>
                    <a:lnTo>
                      <a:pt x="294" y="247"/>
                    </a:lnTo>
                    <a:lnTo>
                      <a:pt x="259" y="246"/>
                    </a:lnTo>
                    <a:lnTo>
                      <a:pt x="227" y="244"/>
                    </a:lnTo>
                    <a:lnTo>
                      <a:pt x="199" y="240"/>
                    </a:lnTo>
                    <a:lnTo>
                      <a:pt x="174" y="236"/>
                    </a:lnTo>
                    <a:lnTo>
                      <a:pt x="152" y="232"/>
                    </a:lnTo>
                    <a:lnTo>
                      <a:pt x="134" y="226"/>
                    </a:lnTo>
                    <a:lnTo>
                      <a:pt x="119" y="220"/>
                    </a:lnTo>
                    <a:lnTo>
                      <a:pt x="119" y="220"/>
                    </a:lnTo>
                    <a:lnTo>
                      <a:pt x="106" y="212"/>
                    </a:lnTo>
                    <a:lnTo>
                      <a:pt x="96" y="206"/>
                    </a:lnTo>
                    <a:lnTo>
                      <a:pt x="87" y="197"/>
                    </a:lnTo>
                    <a:lnTo>
                      <a:pt x="80" y="190"/>
                    </a:lnTo>
                    <a:lnTo>
                      <a:pt x="74" y="181"/>
                    </a:lnTo>
                    <a:lnTo>
                      <a:pt x="69" y="173"/>
                    </a:lnTo>
                    <a:lnTo>
                      <a:pt x="66" y="163"/>
                    </a:lnTo>
                    <a:lnTo>
                      <a:pt x="66" y="153"/>
                    </a:lnTo>
                    <a:lnTo>
                      <a:pt x="66" y="153"/>
                    </a:lnTo>
                    <a:lnTo>
                      <a:pt x="66" y="143"/>
                    </a:lnTo>
                    <a:lnTo>
                      <a:pt x="69" y="134"/>
                    </a:lnTo>
                    <a:lnTo>
                      <a:pt x="74" y="125"/>
                    </a:lnTo>
                    <a:lnTo>
                      <a:pt x="80" y="116"/>
                    </a:lnTo>
                    <a:lnTo>
                      <a:pt x="87" y="108"/>
                    </a:lnTo>
                    <a:lnTo>
                      <a:pt x="96" y="100"/>
                    </a:lnTo>
                    <a:lnTo>
                      <a:pt x="108" y="93"/>
                    </a:lnTo>
                    <a:lnTo>
                      <a:pt x="119" y="86"/>
                    </a:lnTo>
                    <a:lnTo>
                      <a:pt x="119" y="86"/>
                    </a:lnTo>
                    <a:lnTo>
                      <a:pt x="134" y="80"/>
                    </a:lnTo>
                    <a:lnTo>
                      <a:pt x="153" y="74"/>
                    </a:lnTo>
                    <a:lnTo>
                      <a:pt x="174" y="70"/>
                    </a:lnTo>
                    <a:lnTo>
                      <a:pt x="199" y="66"/>
                    </a:lnTo>
                    <a:lnTo>
                      <a:pt x="227" y="63"/>
                    </a:lnTo>
                    <a:lnTo>
                      <a:pt x="259" y="60"/>
                    </a:lnTo>
                    <a:lnTo>
                      <a:pt x="294" y="59"/>
                    </a:lnTo>
                    <a:lnTo>
                      <a:pt x="333" y="59"/>
                    </a:lnTo>
                    <a:lnTo>
                      <a:pt x="333" y="59"/>
                    </a:lnTo>
                    <a:lnTo>
                      <a:pt x="371" y="59"/>
                    </a:lnTo>
                    <a:lnTo>
                      <a:pt x="406" y="60"/>
                    </a:lnTo>
                    <a:lnTo>
                      <a:pt x="437" y="63"/>
                    </a:lnTo>
                    <a:lnTo>
                      <a:pt x="465" y="66"/>
                    </a:lnTo>
                    <a:lnTo>
                      <a:pt x="490" y="70"/>
                    </a:lnTo>
                    <a:lnTo>
                      <a:pt x="512" y="74"/>
                    </a:lnTo>
                    <a:lnTo>
                      <a:pt x="530" y="80"/>
                    </a:lnTo>
                    <a:lnTo>
                      <a:pt x="544" y="86"/>
                    </a:lnTo>
                    <a:lnTo>
                      <a:pt x="544" y="86"/>
                    </a:lnTo>
                    <a:lnTo>
                      <a:pt x="558" y="93"/>
                    </a:lnTo>
                    <a:lnTo>
                      <a:pt x="568" y="100"/>
                    </a:lnTo>
                    <a:lnTo>
                      <a:pt x="577" y="109"/>
                    </a:lnTo>
                    <a:lnTo>
                      <a:pt x="584" y="116"/>
                    </a:lnTo>
                    <a:lnTo>
                      <a:pt x="590" y="125"/>
                    </a:lnTo>
                    <a:lnTo>
                      <a:pt x="594" y="135"/>
                    </a:lnTo>
                    <a:lnTo>
                      <a:pt x="597" y="143"/>
                    </a:lnTo>
                    <a:lnTo>
                      <a:pt x="597" y="154"/>
                    </a:lnTo>
                    <a:lnTo>
                      <a:pt x="597" y="154"/>
                    </a:lnTo>
                    <a:lnTo>
                      <a:pt x="597" y="164"/>
                    </a:lnTo>
                    <a:lnTo>
                      <a:pt x="594" y="173"/>
                    </a:lnTo>
                    <a:lnTo>
                      <a:pt x="592" y="181"/>
                    </a:lnTo>
                    <a:lnTo>
                      <a:pt x="586" y="190"/>
                    </a:lnTo>
                    <a:lnTo>
                      <a:pt x="580" y="197"/>
                    </a:lnTo>
                    <a:lnTo>
                      <a:pt x="571" y="204"/>
                    </a:lnTo>
                    <a:lnTo>
                      <a:pt x="562" y="211"/>
                    </a:lnTo>
                    <a:lnTo>
                      <a:pt x="552" y="217"/>
                    </a:lnTo>
                    <a:lnTo>
                      <a:pt x="552" y="217"/>
                    </a:lnTo>
                    <a:lnTo>
                      <a:pt x="534" y="224"/>
                    </a:lnTo>
                    <a:lnTo>
                      <a:pt x="515" y="231"/>
                    </a:lnTo>
                    <a:lnTo>
                      <a:pt x="493" y="235"/>
                    </a:lnTo>
                    <a:lnTo>
                      <a:pt x="467" y="239"/>
                    </a:lnTo>
                    <a:lnTo>
                      <a:pt x="439" y="243"/>
                    </a:lnTo>
                    <a:lnTo>
                      <a:pt x="406" y="245"/>
                    </a:lnTo>
                    <a:lnTo>
                      <a:pt x="371" y="247"/>
                    </a:lnTo>
                    <a:lnTo>
                      <a:pt x="333" y="247"/>
                    </a:lnTo>
                    <a:lnTo>
                      <a:pt x="333" y="2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1B3B41"/>
                  </a:solidFill>
                  <a:effectLst/>
                  <a:uLnTx/>
                  <a:uFillTx/>
                </a:endParaRPr>
              </a:p>
            </p:txBody>
          </p:sp>
          <p:sp>
            <p:nvSpPr>
              <p:cNvPr id="34" name="Freeform 1118"/>
              <p:cNvSpPr>
                <a:spLocks/>
              </p:cNvSpPr>
              <p:nvPr/>
            </p:nvSpPr>
            <p:spPr bwMode="auto">
              <a:xfrm flipH="1">
                <a:off x="-1146860" y="2305288"/>
                <a:ext cx="85213" cy="27562"/>
              </a:xfrm>
              <a:custGeom>
                <a:avLst/>
                <a:gdLst>
                  <a:gd name="T0" fmla="*/ 0 w 652"/>
                  <a:gd name="T1" fmla="*/ 0 h 172"/>
                  <a:gd name="T2" fmla="*/ 0 w 652"/>
                  <a:gd name="T3" fmla="*/ 57 h 172"/>
                  <a:gd name="T4" fmla="*/ 508 w 652"/>
                  <a:gd name="T5" fmla="*/ 57 h 172"/>
                  <a:gd name="T6" fmla="*/ 508 w 652"/>
                  <a:gd name="T7" fmla="*/ 57 h 172"/>
                  <a:gd name="T8" fmla="*/ 495 w 652"/>
                  <a:gd name="T9" fmla="*/ 68 h 172"/>
                  <a:gd name="T10" fmla="*/ 480 w 652"/>
                  <a:gd name="T11" fmla="*/ 81 h 172"/>
                  <a:gd name="T12" fmla="*/ 467 w 652"/>
                  <a:gd name="T13" fmla="*/ 96 h 172"/>
                  <a:gd name="T14" fmla="*/ 453 w 652"/>
                  <a:gd name="T15" fmla="*/ 112 h 172"/>
                  <a:gd name="T16" fmla="*/ 453 w 652"/>
                  <a:gd name="T17" fmla="*/ 112 h 172"/>
                  <a:gd name="T18" fmla="*/ 440 w 652"/>
                  <a:gd name="T19" fmla="*/ 128 h 172"/>
                  <a:gd name="T20" fmla="*/ 428 w 652"/>
                  <a:gd name="T21" fmla="*/ 143 h 172"/>
                  <a:gd name="T22" fmla="*/ 420 w 652"/>
                  <a:gd name="T23" fmla="*/ 158 h 172"/>
                  <a:gd name="T24" fmla="*/ 412 w 652"/>
                  <a:gd name="T25" fmla="*/ 172 h 172"/>
                  <a:gd name="T26" fmla="*/ 489 w 652"/>
                  <a:gd name="T27" fmla="*/ 172 h 172"/>
                  <a:gd name="T28" fmla="*/ 489 w 652"/>
                  <a:gd name="T29" fmla="*/ 172 h 172"/>
                  <a:gd name="T30" fmla="*/ 505 w 652"/>
                  <a:gd name="T31" fmla="*/ 148 h 172"/>
                  <a:gd name="T32" fmla="*/ 524 w 652"/>
                  <a:gd name="T33" fmla="*/ 127 h 172"/>
                  <a:gd name="T34" fmla="*/ 543 w 652"/>
                  <a:gd name="T35" fmla="*/ 106 h 172"/>
                  <a:gd name="T36" fmla="*/ 565 w 652"/>
                  <a:gd name="T37" fmla="*/ 88 h 172"/>
                  <a:gd name="T38" fmla="*/ 565 w 652"/>
                  <a:gd name="T39" fmla="*/ 88 h 172"/>
                  <a:gd name="T40" fmla="*/ 587 w 652"/>
                  <a:gd name="T41" fmla="*/ 71 h 172"/>
                  <a:gd name="T42" fmla="*/ 609 w 652"/>
                  <a:gd name="T43" fmla="*/ 57 h 172"/>
                  <a:gd name="T44" fmla="*/ 630 w 652"/>
                  <a:gd name="T45" fmla="*/ 45 h 172"/>
                  <a:gd name="T46" fmla="*/ 652 w 652"/>
                  <a:gd name="T47" fmla="*/ 36 h 172"/>
                  <a:gd name="T48" fmla="*/ 652 w 652"/>
                  <a:gd name="T49" fmla="*/ 0 h 172"/>
                  <a:gd name="T50" fmla="*/ 0 w 652"/>
                  <a:gd name="T51" fmla="*/ 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52" h="172">
                    <a:moveTo>
                      <a:pt x="0" y="0"/>
                    </a:moveTo>
                    <a:lnTo>
                      <a:pt x="0" y="57"/>
                    </a:lnTo>
                    <a:lnTo>
                      <a:pt x="508" y="57"/>
                    </a:lnTo>
                    <a:lnTo>
                      <a:pt x="508" y="57"/>
                    </a:lnTo>
                    <a:lnTo>
                      <a:pt x="495" y="68"/>
                    </a:lnTo>
                    <a:lnTo>
                      <a:pt x="480" y="81"/>
                    </a:lnTo>
                    <a:lnTo>
                      <a:pt x="467" y="96"/>
                    </a:lnTo>
                    <a:lnTo>
                      <a:pt x="453" y="112"/>
                    </a:lnTo>
                    <a:lnTo>
                      <a:pt x="453" y="112"/>
                    </a:lnTo>
                    <a:lnTo>
                      <a:pt x="440" y="128"/>
                    </a:lnTo>
                    <a:lnTo>
                      <a:pt x="428" y="143"/>
                    </a:lnTo>
                    <a:lnTo>
                      <a:pt x="420" y="158"/>
                    </a:lnTo>
                    <a:lnTo>
                      <a:pt x="412" y="172"/>
                    </a:lnTo>
                    <a:lnTo>
                      <a:pt x="489" y="172"/>
                    </a:lnTo>
                    <a:lnTo>
                      <a:pt x="489" y="172"/>
                    </a:lnTo>
                    <a:lnTo>
                      <a:pt x="505" y="148"/>
                    </a:lnTo>
                    <a:lnTo>
                      <a:pt x="524" y="127"/>
                    </a:lnTo>
                    <a:lnTo>
                      <a:pt x="543" y="106"/>
                    </a:lnTo>
                    <a:lnTo>
                      <a:pt x="565" y="88"/>
                    </a:lnTo>
                    <a:lnTo>
                      <a:pt x="565" y="88"/>
                    </a:lnTo>
                    <a:lnTo>
                      <a:pt x="587" y="71"/>
                    </a:lnTo>
                    <a:lnTo>
                      <a:pt x="609" y="57"/>
                    </a:lnTo>
                    <a:lnTo>
                      <a:pt x="630" y="45"/>
                    </a:lnTo>
                    <a:lnTo>
                      <a:pt x="652" y="36"/>
                    </a:lnTo>
                    <a:lnTo>
                      <a:pt x="652"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1B3B41"/>
                  </a:solidFill>
                  <a:effectLst/>
                  <a:uLnTx/>
                  <a:uFillTx/>
                </a:endParaRPr>
              </a:p>
            </p:txBody>
          </p:sp>
        </p:grpSp>
      </p:grpSp>
    </p:spTree>
    <p:extLst>
      <p:ext uri="{BB962C8B-B14F-4D97-AF65-F5344CB8AC3E}">
        <p14:creationId xmlns:p14="http://schemas.microsoft.com/office/powerpoint/2010/main" val="254058116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500"/>
                                        <p:tgtEl>
                                          <p:spTgt spid="2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fade">
                                      <p:cBhvr>
                                        <p:cTn id="22" dur="500"/>
                                        <p:tgtEl>
                                          <p:spTgt spid="2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par>
                                <p:cTn id="28" presetID="10" presetClass="entr" presetSubtype="0" fill="hold" nodeType="with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fade">
                                      <p:cBhvr>
                                        <p:cTn id="30" dur="500"/>
                                        <p:tgtEl>
                                          <p:spTgt spid="18"/>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fade">
                                      <p:cBhvr>
                                        <p:cTn id="35" dur="500"/>
                                        <p:tgtEl>
                                          <p:spTgt spid="16"/>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23"/>
                                        </p:tgtEl>
                                        <p:attrNameLst>
                                          <p:attrName>style.visibility</p:attrName>
                                        </p:attrNameLst>
                                      </p:cBhvr>
                                      <p:to>
                                        <p:strVal val="visible"/>
                                      </p:to>
                                    </p:set>
                                    <p:animEffect transition="in" filter="fade">
                                      <p:cBhvr>
                                        <p:cTn id="40" dur="500"/>
                                        <p:tgtEl>
                                          <p:spTgt spid="23"/>
                                        </p:tgtEl>
                                      </p:cBhvr>
                                    </p:animEffect>
                                  </p:childTnLst>
                                </p:cTn>
                              </p:par>
                              <p:par>
                                <p:cTn id="41" presetID="10" presetClass="entr" presetSubtype="0" fill="hold" nodeType="withEffect">
                                  <p:stCondLst>
                                    <p:cond delay="0"/>
                                  </p:stCondLst>
                                  <p:childTnLst>
                                    <p:set>
                                      <p:cBhvr>
                                        <p:cTn id="42" dur="1" fill="hold">
                                          <p:stCondLst>
                                            <p:cond delay="0"/>
                                          </p:stCondLst>
                                        </p:cTn>
                                        <p:tgtEl>
                                          <p:spTgt spid="20"/>
                                        </p:tgtEl>
                                        <p:attrNameLst>
                                          <p:attrName>style.visibility</p:attrName>
                                        </p:attrNameLst>
                                      </p:cBhvr>
                                      <p:to>
                                        <p:strVal val="visible"/>
                                      </p:to>
                                    </p:set>
                                    <p:animEffect transition="in" filter="fade">
                                      <p:cBhvr>
                                        <p:cTn id="43" dur="500"/>
                                        <p:tgtEl>
                                          <p:spTgt spid="20"/>
                                        </p:tgtEl>
                                      </p:cBhvr>
                                    </p:animEffect>
                                  </p:childTnLst>
                                </p:cTn>
                              </p:par>
                              <p:par>
                                <p:cTn id="44" presetID="10" presetClass="entr" presetSubtype="0" fill="hold" nodeType="withEffect">
                                  <p:stCondLst>
                                    <p:cond delay="0"/>
                                  </p:stCondLst>
                                  <p:childTnLst>
                                    <p:set>
                                      <p:cBhvr>
                                        <p:cTn id="45" dur="1" fill="hold">
                                          <p:stCondLst>
                                            <p:cond delay="0"/>
                                          </p:stCondLst>
                                        </p:cTn>
                                        <p:tgtEl>
                                          <p:spTgt spid="17"/>
                                        </p:tgtEl>
                                        <p:attrNameLst>
                                          <p:attrName>style.visibility</p:attrName>
                                        </p:attrNameLst>
                                      </p:cBhvr>
                                      <p:to>
                                        <p:strVal val="visible"/>
                                      </p:to>
                                    </p:set>
                                    <p:animEffect transition="in" filter="fade">
                                      <p:cBhvr>
                                        <p:cTn id="46" dur="500"/>
                                        <p:tgtEl>
                                          <p:spTgt spid="17"/>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13"/>
                                        </p:tgtEl>
                                        <p:attrNameLst>
                                          <p:attrName>style.visibility</p:attrName>
                                        </p:attrNameLst>
                                      </p:cBhvr>
                                      <p:to>
                                        <p:strVal val="visible"/>
                                      </p:to>
                                    </p:set>
                                    <p:animEffect transition="in" filter="fade">
                                      <p:cBhvr>
                                        <p:cTn id="5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animBg="1"/>
      <p:bldP spid="13"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20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71920" y="2235200"/>
            <a:ext cx="11338278" cy="2387600"/>
          </a:xfrm>
        </p:spPr>
        <p:txBody>
          <a:bodyPr anchor="ctr">
            <a:noAutofit/>
          </a:bodyPr>
          <a:lstStyle/>
          <a:p>
            <a:pPr>
              <a:lnSpc>
                <a:spcPct val="100000"/>
              </a:lnSpc>
            </a:pPr>
            <a:r>
              <a:rPr lang="en-GB" sz="7200" dirty="0">
                <a:solidFill>
                  <a:schemeClr val="bg1"/>
                </a:solidFill>
                <a:latin typeface="Segoe UI Light" panose="020B0502040204020203" pitchFamily="34" charset="0"/>
                <a:cs typeface="Segoe UI Light" panose="020B0502040204020203" pitchFamily="34" charset="0"/>
              </a:rPr>
              <a:t>Build Your Own Real Time Prediction Engine</a:t>
            </a:r>
            <a:br>
              <a:rPr lang="en-GB" sz="7200" dirty="0">
                <a:solidFill>
                  <a:schemeClr val="bg1"/>
                </a:solidFill>
                <a:latin typeface="Segoe UI Light" panose="020B0502040204020203" pitchFamily="34" charset="0"/>
                <a:cs typeface="Segoe UI Light" panose="020B0502040204020203" pitchFamily="34" charset="0"/>
              </a:rPr>
            </a:br>
            <a:r>
              <a:rPr lang="en-GB" sz="3200" dirty="0">
                <a:solidFill>
                  <a:srgbClr val="F2F2F2"/>
                </a:solidFill>
                <a:latin typeface="Segoe UI Light" panose="020B0502040204020203" pitchFamily="34" charset="0"/>
                <a:cs typeface="Segoe UI Light" panose="020B0502040204020203" pitchFamily="34" charset="0"/>
              </a:rPr>
              <a:t>Real Time Azure Machine Learning Models</a:t>
            </a:r>
            <a:endParaRPr lang="en-GB" sz="3200" dirty="0">
              <a:solidFill>
                <a:schemeClr val="bg1"/>
              </a:solidFill>
              <a:latin typeface="Segoe UI Light" panose="020B0502040204020203" pitchFamily="34" charset="0"/>
              <a:cs typeface="Segoe UI Light" panose="020B0502040204020203" pitchFamily="34" charset="0"/>
            </a:endParaRPr>
          </a:p>
        </p:txBody>
      </p:sp>
      <p:sp>
        <p:nvSpPr>
          <p:cNvPr id="3" name="Footer Placeholder 3"/>
          <p:cNvSpPr txBox="1">
            <a:spLocks/>
          </p:cNvSpPr>
          <p:nvPr/>
        </p:nvSpPr>
        <p:spPr>
          <a:xfrm>
            <a:off x="471920" y="6067475"/>
            <a:ext cx="1932462"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FFFFFF">
                    <a:lumMod val="85000"/>
                  </a:srgbClr>
                </a:solidFill>
                <a:effectLst/>
                <a:uLnTx/>
                <a:uFillTx/>
                <a:latin typeface="Segoe UI"/>
                <a:ea typeface="+mn-ea"/>
                <a:cs typeface="+mn-cs"/>
              </a:rPr>
              <a:t>@AmyKateNicho</a:t>
            </a:r>
          </a:p>
        </p:txBody>
      </p:sp>
    </p:spTree>
    <p:extLst>
      <p:ext uri="{BB962C8B-B14F-4D97-AF65-F5344CB8AC3E}">
        <p14:creationId xmlns:p14="http://schemas.microsoft.com/office/powerpoint/2010/main" val="19562486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 name="Title 1"/>
          <p:cNvSpPr>
            <a:spLocks noGrp="1"/>
          </p:cNvSpPr>
          <p:nvPr>
            <p:ph type="title"/>
          </p:nvPr>
        </p:nvSpPr>
        <p:spPr/>
        <p:txBody>
          <a:bodyPr/>
          <a:lstStyle/>
          <a:p>
            <a:r>
              <a:rPr lang="en-US" dirty="0"/>
              <a:t>ASA: Twitter Demo Architecture</a:t>
            </a:r>
            <a:endParaRPr lang="en-US" sz="3598" i="1" dirty="0"/>
          </a:p>
        </p:txBody>
      </p:sp>
      <p:pic>
        <p:nvPicPr>
          <p:cNvPr id="15" name="Picture 14"/>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3345423" y="2586812"/>
            <a:ext cx="1010087" cy="1010087"/>
          </a:xfrm>
          <a:prstGeom prst="rect">
            <a:avLst/>
          </a:prstGeom>
        </p:spPr>
      </p:pic>
      <p:pic>
        <p:nvPicPr>
          <p:cNvPr id="16" name="Picture 15"/>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6629212" y="2542898"/>
            <a:ext cx="1010087" cy="1010087"/>
          </a:xfrm>
          <a:prstGeom prst="rect">
            <a:avLst/>
          </a:prstGeom>
        </p:spPr>
      </p:pic>
      <p:pic>
        <p:nvPicPr>
          <p:cNvPr id="18" name="Picture 17"/>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3349898" y="3932270"/>
            <a:ext cx="1010087" cy="1010087"/>
          </a:xfrm>
          <a:prstGeom prst="rect">
            <a:avLst/>
          </a:prstGeom>
        </p:spPr>
      </p:pic>
      <p:pic>
        <p:nvPicPr>
          <p:cNvPr id="19" name="Picture 18"/>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8566944" y="3999610"/>
            <a:ext cx="942747" cy="942747"/>
          </a:xfrm>
          <a:prstGeom prst="rect">
            <a:avLst/>
          </a:prstGeom>
        </p:spPr>
      </p:pic>
      <p:sp>
        <p:nvSpPr>
          <p:cNvPr id="21" name="Freeform 20"/>
          <p:cNvSpPr/>
          <p:nvPr/>
        </p:nvSpPr>
        <p:spPr>
          <a:xfrm>
            <a:off x="1624614" y="5149007"/>
            <a:ext cx="2157273" cy="1047073"/>
          </a:xfrm>
          <a:custGeom>
            <a:avLst/>
            <a:gdLst>
              <a:gd name="connsiteX0" fmla="*/ 0 w 1363718"/>
              <a:gd name="connsiteY0" fmla="*/ 417786 h 870838"/>
              <a:gd name="connsiteX1" fmla="*/ 1056290 w 1363718"/>
              <a:gd name="connsiteY1" fmla="*/ 859220 h 870838"/>
              <a:gd name="connsiteX2" fmla="*/ 1363718 w 1363718"/>
              <a:gd name="connsiteY2" fmla="*/ 0 h 870838"/>
            </a:gdLst>
            <a:ahLst/>
            <a:cxnLst>
              <a:cxn ang="0">
                <a:pos x="connsiteX0" y="connsiteY0"/>
              </a:cxn>
              <a:cxn ang="0">
                <a:pos x="connsiteX1" y="connsiteY1"/>
              </a:cxn>
              <a:cxn ang="0">
                <a:pos x="connsiteX2" y="connsiteY2"/>
              </a:cxn>
            </a:cxnLst>
            <a:rect l="l" t="t" r="r" b="b"/>
            <a:pathLst>
              <a:path w="1363718" h="870838">
                <a:moveTo>
                  <a:pt x="0" y="417786"/>
                </a:moveTo>
                <a:cubicBezTo>
                  <a:pt x="414502" y="673318"/>
                  <a:pt x="829004" y="928851"/>
                  <a:pt x="1056290" y="859220"/>
                </a:cubicBezTo>
                <a:cubicBezTo>
                  <a:pt x="1283576" y="789589"/>
                  <a:pt x="1323647" y="394794"/>
                  <a:pt x="1363718" y="0"/>
                </a:cubicBezTo>
              </a:path>
            </a:pathLst>
          </a:custGeom>
          <a:ln w="38100">
            <a:solidFill>
              <a:srgbClr val="FFFFFF"/>
            </a:solidFill>
            <a:headEnd type="none" w="med" len="med"/>
            <a:tailEnd type="arrow" w="med" len="med"/>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404040"/>
              </a:solidFill>
              <a:effectLst/>
              <a:uLnTx/>
              <a:uFillTx/>
              <a:latin typeface="Segoe UI"/>
            </a:endParaRPr>
          </a:p>
        </p:txBody>
      </p:sp>
      <p:sp>
        <p:nvSpPr>
          <p:cNvPr id="22" name="Freeform 21"/>
          <p:cNvSpPr/>
          <p:nvPr/>
        </p:nvSpPr>
        <p:spPr>
          <a:xfrm rot="1012018">
            <a:off x="3972069" y="1890740"/>
            <a:ext cx="2745671" cy="888055"/>
          </a:xfrm>
          <a:custGeom>
            <a:avLst/>
            <a:gdLst>
              <a:gd name="connsiteX0" fmla="*/ 16086 w 1308858"/>
              <a:gd name="connsiteY0" fmla="*/ 1077902 h 1077902"/>
              <a:gd name="connsiteX1" fmla="*/ 181624 w 1308858"/>
              <a:gd name="connsiteY1" fmla="*/ 29495 h 1077902"/>
              <a:gd name="connsiteX2" fmla="*/ 1308858 w 1308858"/>
              <a:gd name="connsiteY2" fmla="*/ 392102 h 1077902"/>
            </a:gdLst>
            <a:ahLst/>
            <a:cxnLst>
              <a:cxn ang="0">
                <a:pos x="connsiteX0" y="connsiteY0"/>
              </a:cxn>
              <a:cxn ang="0">
                <a:pos x="connsiteX1" y="connsiteY1"/>
              </a:cxn>
              <a:cxn ang="0">
                <a:pos x="connsiteX2" y="connsiteY2"/>
              </a:cxn>
            </a:cxnLst>
            <a:rect l="l" t="t" r="r" b="b"/>
            <a:pathLst>
              <a:path w="1308858" h="1077902">
                <a:moveTo>
                  <a:pt x="16086" y="1077902"/>
                </a:moveTo>
                <a:cubicBezTo>
                  <a:pt x="-8876" y="610848"/>
                  <a:pt x="-33838" y="143795"/>
                  <a:pt x="181624" y="29495"/>
                </a:cubicBezTo>
                <a:cubicBezTo>
                  <a:pt x="397086" y="-84805"/>
                  <a:pt x="852972" y="153648"/>
                  <a:pt x="1308858" y="392102"/>
                </a:cubicBezTo>
              </a:path>
            </a:pathLst>
          </a:custGeom>
          <a:ln w="38100">
            <a:solidFill>
              <a:srgbClr val="FFFFFF"/>
            </a:solidFill>
            <a:headEnd type="none" w="med" len="med"/>
            <a:tailEnd type="arrow" w="med" len="med"/>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404040"/>
              </a:solidFill>
              <a:effectLst/>
              <a:uLnTx/>
              <a:uFillTx/>
              <a:latin typeface="Segoe UI"/>
            </a:endParaRPr>
          </a:p>
        </p:txBody>
      </p:sp>
      <p:sp>
        <p:nvSpPr>
          <p:cNvPr id="23" name="Freeform 22"/>
          <p:cNvSpPr/>
          <p:nvPr/>
        </p:nvSpPr>
        <p:spPr>
          <a:xfrm>
            <a:off x="7323782" y="1635981"/>
            <a:ext cx="3063092" cy="704650"/>
          </a:xfrm>
          <a:custGeom>
            <a:avLst/>
            <a:gdLst>
              <a:gd name="connsiteX0" fmla="*/ 0 w 1300655"/>
              <a:gd name="connsiteY0" fmla="*/ 895627 h 895627"/>
              <a:gd name="connsiteX1" fmla="*/ 386255 w 1300655"/>
              <a:gd name="connsiteY1" fmla="*/ 12758 h 895627"/>
              <a:gd name="connsiteX2" fmla="*/ 1300655 w 1300655"/>
              <a:gd name="connsiteY2" fmla="*/ 454193 h 895627"/>
            </a:gdLst>
            <a:ahLst/>
            <a:cxnLst>
              <a:cxn ang="0">
                <a:pos x="connsiteX0" y="connsiteY0"/>
              </a:cxn>
              <a:cxn ang="0">
                <a:pos x="connsiteX1" y="connsiteY1"/>
              </a:cxn>
              <a:cxn ang="0">
                <a:pos x="connsiteX2" y="connsiteY2"/>
              </a:cxn>
            </a:cxnLst>
            <a:rect l="l" t="t" r="r" b="b"/>
            <a:pathLst>
              <a:path w="1300655" h="895627">
                <a:moveTo>
                  <a:pt x="0" y="895627"/>
                </a:moveTo>
                <a:cubicBezTo>
                  <a:pt x="84739" y="490978"/>
                  <a:pt x="169479" y="86330"/>
                  <a:pt x="386255" y="12758"/>
                </a:cubicBezTo>
                <a:cubicBezTo>
                  <a:pt x="603031" y="-60814"/>
                  <a:pt x="951843" y="196689"/>
                  <a:pt x="1300655" y="454193"/>
                </a:cubicBezTo>
              </a:path>
            </a:pathLst>
          </a:custGeom>
          <a:ln w="38100">
            <a:solidFill>
              <a:srgbClr val="FFFFFF"/>
            </a:solidFill>
            <a:headEnd type="none" w="med" len="med"/>
            <a:tailEnd type="arrow" w="med" len="med"/>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404040"/>
              </a:solidFill>
              <a:effectLst/>
              <a:uLnTx/>
              <a:uFillTx/>
              <a:latin typeface="Segoe UI"/>
            </a:endParaRPr>
          </a:p>
        </p:txBody>
      </p:sp>
      <p:pic>
        <p:nvPicPr>
          <p:cNvPr id="26" name="Picture 2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48426" y="5184480"/>
            <a:ext cx="1011600" cy="1011600"/>
          </a:xfrm>
          <a:prstGeom prst="rect">
            <a:avLst/>
          </a:prstGeom>
        </p:spPr>
      </p:pic>
      <p:sp>
        <p:nvSpPr>
          <p:cNvPr id="13" name="Freeform 12"/>
          <p:cNvSpPr/>
          <p:nvPr/>
        </p:nvSpPr>
        <p:spPr>
          <a:xfrm rot="1504293" flipV="1">
            <a:off x="6863043" y="4000206"/>
            <a:ext cx="1599541" cy="638221"/>
          </a:xfrm>
          <a:custGeom>
            <a:avLst/>
            <a:gdLst>
              <a:gd name="connsiteX0" fmla="*/ 0 w 1300655"/>
              <a:gd name="connsiteY0" fmla="*/ 895627 h 895627"/>
              <a:gd name="connsiteX1" fmla="*/ 386255 w 1300655"/>
              <a:gd name="connsiteY1" fmla="*/ 12758 h 895627"/>
              <a:gd name="connsiteX2" fmla="*/ 1300655 w 1300655"/>
              <a:gd name="connsiteY2" fmla="*/ 454193 h 895627"/>
            </a:gdLst>
            <a:ahLst/>
            <a:cxnLst>
              <a:cxn ang="0">
                <a:pos x="connsiteX0" y="connsiteY0"/>
              </a:cxn>
              <a:cxn ang="0">
                <a:pos x="connsiteX1" y="connsiteY1"/>
              </a:cxn>
              <a:cxn ang="0">
                <a:pos x="connsiteX2" y="connsiteY2"/>
              </a:cxn>
            </a:cxnLst>
            <a:rect l="l" t="t" r="r" b="b"/>
            <a:pathLst>
              <a:path w="1300655" h="895627">
                <a:moveTo>
                  <a:pt x="0" y="895627"/>
                </a:moveTo>
                <a:cubicBezTo>
                  <a:pt x="84739" y="490978"/>
                  <a:pt x="169479" y="86330"/>
                  <a:pt x="386255" y="12758"/>
                </a:cubicBezTo>
                <a:cubicBezTo>
                  <a:pt x="603031" y="-60814"/>
                  <a:pt x="951843" y="196689"/>
                  <a:pt x="1300655" y="454193"/>
                </a:cubicBezTo>
              </a:path>
            </a:pathLst>
          </a:custGeom>
          <a:ln w="38100">
            <a:solidFill>
              <a:srgbClr val="FFFFFF"/>
            </a:solidFill>
            <a:headEnd type="none" w="med" len="med"/>
            <a:tailEnd type="arrow" w="med" len="med"/>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404040"/>
              </a:solidFill>
              <a:effectLst/>
              <a:uLnTx/>
              <a:uFillTx/>
              <a:latin typeface="Segoe UI"/>
            </a:endParaRPr>
          </a:p>
        </p:txBody>
      </p:sp>
      <p:sp>
        <p:nvSpPr>
          <p:cNvPr id="24" name="Freeform 23"/>
          <p:cNvSpPr/>
          <p:nvPr/>
        </p:nvSpPr>
        <p:spPr>
          <a:xfrm rot="14384479">
            <a:off x="7882602" y="2691285"/>
            <a:ext cx="1422612" cy="1008836"/>
          </a:xfrm>
          <a:custGeom>
            <a:avLst/>
            <a:gdLst>
              <a:gd name="connsiteX0" fmla="*/ 0 w 1363718"/>
              <a:gd name="connsiteY0" fmla="*/ 417786 h 870838"/>
              <a:gd name="connsiteX1" fmla="*/ 1056290 w 1363718"/>
              <a:gd name="connsiteY1" fmla="*/ 859220 h 870838"/>
              <a:gd name="connsiteX2" fmla="*/ 1363718 w 1363718"/>
              <a:gd name="connsiteY2" fmla="*/ 0 h 870838"/>
            </a:gdLst>
            <a:ahLst/>
            <a:cxnLst>
              <a:cxn ang="0">
                <a:pos x="connsiteX0" y="connsiteY0"/>
              </a:cxn>
              <a:cxn ang="0">
                <a:pos x="connsiteX1" y="connsiteY1"/>
              </a:cxn>
              <a:cxn ang="0">
                <a:pos x="connsiteX2" y="connsiteY2"/>
              </a:cxn>
            </a:cxnLst>
            <a:rect l="l" t="t" r="r" b="b"/>
            <a:pathLst>
              <a:path w="1363718" h="870838">
                <a:moveTo>
                  <a:pt x="0" y="417786"/>
                </a:moveTo>
                <a:cubicBezTo>
                  <a:pt x="414502" y="673318"/>
                  <a:pt x="829004" y="928851"/>
                  <a:pt x="1056290" y="859220"/>
                </a:cubicBezTo>
                <a:cubicBezTo>
                  <a:pt x="1283576" y="789589"/>
                  <a:pt x="1323647" y="394794"/>
                  <a:pt x="1363718" y="0"/>
                </a:cubicBezTo>
              </a:path>
            </a:pathLst>
          </a:custGeom>
          <a:ln w="38100">
            <a:solidFill>
              <a:srgbClr val="FFFFFF"/>
            </a:solidFill>
            <a:headEnd type="none" w="med" len="med"/>
            <a:tailEnd type="arrow" w="med" len="med"/>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404040"/>
              </a:solidFill>
              <a:effectLst/>
              <a:uLnTx/>
              <a:uFillTx/>
              <a:latin typeface="Segoe UI"/>
            </a:endParaRPr>
          </a:p>
        </p:txBody>
      </p:sp>
      <p:pic>
        <p:nvPicPr>
          <p:cNvPr id="2" name="Picture 1"/>
          <p:cNvPicPr>
            <a:picLocks noChangeAspect="1"/>
          </p:cNvPicPr>
          <p:nvPr/>
        </p:nvPicPr>
        <p:blipFill>
          <a:blip r:embed="rId8" cstate="print">
            <a:biLevel thresh="25000"/>
            <a:extLst>
              <a:ext uri="{28A0092B-C50C-407E-A947-70E740481C1C}">
                <a14:useLocalDpi xmlns:a14="http://schemas.microsoft.com/office/drawing/2010/main" val="0"/>
              </a:ext>
            </a:extLst>
          </a:blip>
          <a:stretch>
            <a:fillRect/>
          </a:stretch>
        </p:blipFill>
        <p:spPr>
          <a:xfrm>
            <a:off x="10564496" y="1754292"/>
            <a:ext cx="943200" cy="943200"/>
          </a:xfrm>
          <a:prstGeom prst="rect">
            <a:avLst/>
          </a:prstGeom>
        </p:spPr>
      </p:pic>
      <p:sp>
        <p:nvSpPr>
          <p:cNvPr id="14" name="Footer Placeholder 3"/>
          <p:cNvSpPr txBox="1">
            <a:spLocks/>
          </p:cNvSpPr>
          <p:nvPr/>
        </p:nvSpPr>
        <p:spPr>
          <a:xfrm>
            <a:off x="9741173" y="5974672"/>
            <a:ext cx="2183907" cy="612104"/>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3200" dirty="0">
                <a:solidFill>
                  <a:schemeClr val="bg1"/>
                </a:solidFill>
                <a:latin typeface="Segoe UI"/>
              </a:rPr>
              <a:t>#welc2017</a:t>
            </a:r>
            <a:endParaRPr kumimoji="0" lang="en-GB" sz="3200" b="0" i="0" u="none" strike="noStrike" kern="1200" cap="none" spc="0" normalizeH="0" baseline="0" noProof="0" dirty="0">
              <a:ln>
                <a:noFill/>
              </a:ln>
              <a:solidFill>
                <a:schemeClr val="bg1"/>
              </a:solidFill>
              <a:effectLst/>
              <a:uLnTx/>
              <a:uFillTx/>
              <a:latin typeface="Segoe UI"/>
            </a:endParaRPr>
          </a:p>
        </p:txBody>
      </p:sp>
      <p:grpSp>
        <p:nvGrpSpPr>
          <p:cNvPr id="17" name="Group 16"/>
          <p:cNvGrpSpPr/>
          <p:nvPr/>
        </p:nvGrpSpPr>
        <p:grpSpPr>
          <a:xfrm>
            <a:off x="11135299" y="279222"/>
            <a:ext cx="789781" cy="909956"/>
            <a:chOff x="8856125" y="1067127"/>
            <a:chExt cx="528555" cy="752153"/>
          </a:xfrm>
        </p:grpSpPr>
        <p:sp>
          <p:nvSpPr>
            <p:cNvPr id="20" name="Oval 2"/>
            <p:cNvSpPr/>
            <p:nvPr/>
          </p:nvSpPr>
          <p:spPr bwMode="auto">
            <a:xfrm>
              <a:off x="8856125" y="1067127"/>
              <a:ext cx="528555" cy="365836"/>
            </a:xfrm>
            <a:custGeom>
              <a:avLst/>
              <a:gdLst/>
              <a:ahLst/>
              <a:cxnLst/>
              <a:rect l="l" t="t" r="r" b="b"/>
              <a:pathLst>
                <a:path w="2488679" h="1722978">
                  <a:moveTo>
                    <a:pt x="1568924" y="0"/>
                  </a:moveTo>
                  <a:cubicBezTo>
                    <a:pt x="1889013" y="0"/>
                    <a:pt x="2148497" y="259484"/>
                    <a:pt x="2148497" y="579573"/>
                  </a:cubicBezTo>
                  <a:cubicBezTo>
                    <a:pt x="2148497" y="628390"/>
                    <a:pt x="2142461" y="675798"/>
                    <a:pt x="2129199" y="720614"/>
                  </a:cubicBezTo>
                  <a:cubicBezTo>
                    <a:pt x="2337950" y="784181"/>
                    <a:pt x="2488679" y="978799"/>
                    <a:pt x="2488679" y="1208622"/>
                  </a:cubicBezTo>
                  <a:cubicBezTo>
                    <a:pt x="2488679" y="1492693"/>
                    <a:pt x="2258394" y="1722978"/>
                    <a:pt x="1974323" y="1722978"/>
                  </a:cubicBezTo>
                  <a:lnTo>
                    <a:pt x="1974313" y="1722977"/>
                  </a:lnTo>
                  <a:lnTo>
                    <a:pt x="563842" y="1722977"/>
                  </a:lnTo>
                  <a:cubicBezTo>
                    <a:pt x="563839" y="1722978"/>
                    <a:pt x="563836" y="1722978"/>
                    <a:pt x="563832" y="1722978"/>
                  </a:cubicBezTo>
                  <a:cubicBezTo>
                    <a:pt x="252436" y="1722978"/>
                    <a:pt x="0" y="1470542"/>
                    <a:pt x="0" y="1159146"/>
                  </a:cubicBezTo>
                  <a:cubicBezTo>
                    <a:pt x="0" y="944117"/>
                    <a:pt x="120370" y="757203"/>
                    <a:pt x="298654" y="664433"/>
                  </a:cubicBezTo>
                  <a:cubicBezTo>
                    <a:pt x="297817" y="661589"/>
                    <a:pt x="297788" y="658721"/>
                    <a:pt x="297788" y="655847"/>
                  </a:cubicBezTo>
                  <a:cubicBezTo>
                    <a:pt x="297788" y="426683"/>
                    <a:pt x="483562" y="240909"/>
                    <a:pt x="712726" y="240909"/>
                  </a:cubicBezTo>
                  <a:cubicBezTo>
                    <a:pt x="838046" y="240909"/>
                    <a:pt x="950390" y="296465"/>
                    <a:pt x="1025124" y="385461"/>
                  </a:cubicBezTo>
                  <a:cubicBezTo>
                    <a:pt x="1102977" y="160464"/>
                    <a:pt x="1317212" y="0"/>
                    <a:pt x="1568924"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9728" tIns="54864" rIns="54864" bIns="109728" numCol="1" spcCol="0" rtlCol="0" fromWordArt="0" anchor="b" anchorCtr="0" forceAA="0" compatLnSpc="1">
              <a:prstTxWarp prst="textNoShape">
                <a:avLst/>
              </a:prstTxWarp>
              <a:noAutofit/>
            </a:bodyPr>
            <a:lstStyle/>
            <a:p>
              <a:pPr marL="0" marR="0" lvl="0" indent="0" algn="ctr" defTabSz="1096919" eaLnBrk="1" fontAlgn="base" latinLnBrk="0" hangingPunct="1">
                <a:lnSpc>
                  <a:spcPct val="100000"/>
                </a:lnSpc>
                <a:spcBef>
                  <a:spcPct val="0"/>
                </a:spcBef>
                <a:spcAft>
                  <a:spcPct val="0"/>
                </a:spcAft>
                <a:buClrTx/>
                <a:buSzTx/>
                <a:buFontTx/>
                <a:buNone/>
                <a:tabLst/>
                <a:defRPr/>
              </a:pPr>
              <a:endParaRPr kumimoji="0" lang="en-US" sz="3200" b="0" i="0" u="none" strike="noStrike" kern="0" cap="none" spc="-6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25" name="Group 24"/>
            <p:cNvGrpSpPr/>
            <p:nvPr/>
          </p:nvGrpSpPr>
          <p:grpSpPr>
            <a:xfrm rot="10800000">
              <a:off x="8985702" y="1454736"/>
              <a:ext cx="274574" cy="364544"/>
              <a:chOff x="-1278804" y="2084340"/>
              <a:chExt cx="217157" cy="248510"/>
            </a:xfrm>
            <a:gradFill>
              <a:gsLst>
                <a:gs pos="0">
                  <a:schemeClr val="bg1"/>
                </a:gs>
                <a:gs pos="100000">
                  <a:schemeClr val="bg1">
                    <a:alpha val="0"/>
                  </a:schemeClr>
                </a:gs>
              </a:gsLst>
              <a:lin ang="16200000" scaled="1"/>
            </a:gradFill>
          </p:grpSpPr>
          <p:sp>
            <p:nvSpPr>
              <p:cNvPr id="27" name="Freeform 1116"/>
              <p:cNvSpPr>
                <a:spLocks/>
              </p:cNvSpPr>
              <p:nvPr/>
            </p:nvSpPr>
            <p:spPr bwMode="auto">
              <a:xfrm flipH="1">
                <a:off x="-1148431" y="2084340"/>
                <a:ext cx="85213" cy="27562"/>
              </a:xfrm>
              <a:custGeom>
                <a:avLst/>
                <a:gdLst>
                  <a:gd name="T0" fmla="*/ 0 w 652"/>
                  <a:gd name="T1" fmla="*/ 0 h 173"/>
                  <a:gd name="T2" fmla="*/ 0 w 652"/>
                  <a:gd name="T3" fmla="*/ 58 h 173"/>
                  <a:gd name="T4" fmla="*/ 508 w 652"/>
                  <a:gd name="T5" fmla="*/ 58 h 173"/>
                  <a:gd name="T6" fmla="*/ 508 w 652"/>
                  <a:gd name="T7" fmla="*/ 58 h 173"/>
                  <a:gd name="T8" fmla="*/ 495 w 652"/>
                  <a:gd name="T9" fmla="*/ 69 h 173"/>
                  <a:gd name="T10" fmla="*/ 480 w 652"/>
                  <a:gd name="T11" fmla="*/ 82 h 173"/>
                  <a:gd name="T12" fmla="*/ 467 w 652"/>
                  <a:gd name="T13" fmla="*/ 96 h 173"/>
                  <a:gd name="T14" fmla="*/ 453 w 652"/>
                  <a:gd name="T15" fmla="*/ 112 h 173"/>
                  <a:gd name="T16" fmla="*/ 453 w 652"/>
                  <a:gd name="T17" fmla="*/ 112 h 173"/>
                  <a:gd name="T18" fmla="*/ 440 w 652"/>
                  <a:gd name="T19" fmla="*/ 129 h 173"/>
                  <a:gd name="T20" fmla="*/ 428 w 652"/>
                  <a:gd name="T21" fmla="*/ 144 h 173"/>
                  <a:gd name="T22" fmla="*/ 420 w 652"/>
                  <a:gd name="T23" fmla="*/ 159 h 173"/>
                  <a:gd name="T24" fmla="*/ 412 w 652"/>
                  <a:gd name="T25" fmla="*/ 173 h 173"/>
                  <a:gd name="T26" fmla="*/ 489 w 652"/>
                  <a:gd name="T27" fmla="*/ 173 h 173"/>
                  <a:gd name="T28" fmla="*/ 489 w 652"/>
                  <a:gd name="T29" fmla="*/ 173 h 173"/>
                  <a:gd name="T30" fmla="*/ 505 w 652"/>
                  <a:gd name="T31" fmla="*/ 150 h 173"/>
                  <a:gd name="T32" fmla="*/ 524 w 652"/>
                  <a:gd name="T33" fmla="*/ 128 h 173"/>
                  <a:gd name="T34" fmla="*/ 543 w 652"/>
                  <a:gd name="T35" fmla="*/ 108 h 173"/>
                  <a:gd name="T36" fmla="*/ 565 w 652"/>
                  <a:gd name="T37" fmla="*/ 88 h 173"/>
                  <a:gd name="T38" fmla="*/ 565 w 652"/>
                  <a:gd name="T39" fmla="*/ 88 h 173"/>
                  <a:gd name="T40" fmla="*/ 587 w 652"/>
                  <a:gd name="T41" fmla="*/ 72 h 173"/>
                  <a:gd name="T42" fmla="*/ 609 w 652"/>
                  <a:gd name="T43" fmla="*/ 57 h 173"/>
                  <a:gd name="T44" fmla="*/ 630 w 652"/>
                  <a:gd name="T45" fmla="*/ 46 h 173"/>
                  <a:gd name="T46" fmla="*/ 652 w 652"/>
                  <a:gd name="T47" fmla="*/ 38 h 173"/>
                  <a:gd name="T48" fmla="*/ 652 w 652"/>
                  <a:gd name="T49" fmla="*/ 0 h 173"/>
                  <a:gd name="T50" fmla="*/ 0 w 652"/>
                  <a:gd name="T51" fmla="*/ 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52" h="173">
                    <a:moveTo>
                      <a:pt x="0" y="0"/>
                    </a:moveTo>
                    <a:lnTo>
                      <a:pt x="0" y="58"/>
                    </a:lnTo>
                    <a:lnTo>
                      <a:pt x="508" y="58"/>
                    </a:lnTo>
                    <a:lnTo>
                      <a:pt x="508" y="58"/>
                    </a:lnTo>
                    <a:lnTo>
                      <a:pt x="495" y="69"/>
                    </a:lnTo>
                    <a:lnTo>
                      <a:pt x="480" y="82"/>
                    </a:lnTo>
                    <a:lnTo>
                      <a:pt x="467" y="96"/>
                    </a:lnTo>
                    <a:lnTo>
                      <a:pt x="453" y="112"/>
                    </a:lnTo>
                    <a:lnTo>
                      <a:pt x="453" y="112"/>
                    </a:lnTo>
                    <a:lnTo>
                      <a:pt x="440" y="129"/>
                    </a:lnTo>
                    <a:lnTo>
                      <a:pt x="428" y="144"/>
                    </a:lnTo>
                    <a:lnTo>
                      <a:pt x="420" y="159"/>
                    </a:lnTo>
                    <a:lnTo>
                      <a:pt x="412" y="173"/>
                    </a:lnTo>
                    <a:lnTo>
                      <a:pt x="489" y="173"/>
                    </a:lnTo>
                    <a:lnTo>
                      <a:pt x="489" y="173"/>
                    </a:lnTo>
                    <a:lnTo>
                      <a:pt x="505" y="150"/>
                    </a:lnTo>
                    <a:lnTo>
                      <a:pt x="524" y="128"/>
                    </a:lnTo>
                    <a:lnTo>
                      <a:pt x="543" y="108"/>
                    </a:lnTo>
                    <a:lnTo>
                      <a:pt x="565" y="88"/>
                    </a:lnTo>
                    <a:lnTo>
                      <a:pt x="565" y="88"/>
                    </a:lnTo>
                    <a:lnTo>
                      <a:pt x="587" y="72"/>
                    </a:lnTo>
                    <a:lnTo>
                      <a:pt x="609" y="57"/>
                    </a:lnTo>
                    <a:lnTo>
                      <a:pt x="630" y="46"/>
                    </a:lnTo>
                    <a:lnTo>
                      <a:pt x="652" y="38"/>
                    </a:lnTo>
                    <a:lnTo>
                      <a:pt x="652"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1B3B41"/>
                  </a:solidFill>
                  <a:effectLst/>
                  <a:uLnTx/>
                  <a:uFillTx/>
                </a:endParaRPr>
              </a:p>
            </p:txBody>
          </p:sp>
          <p:sp>
            <p:nvSpPr>
              <p:cNvPr id="28" name="Freeform 1118"/>
              <p:cNvSpPr>
                <a:spLocks/>
              </p:cNvSpPr>
              <p:nvPr/>
            </p:nvSpPr>
            <p:spPr bwMode="auto">
              <a:xfrm flipH="1">
                <a:off x="-1148431" y="2184666"/>
                <a:ext cx="85213" cy="27562"/>
              </a:xfrm>
              <a:custGeom>
                <a:avLst/>
                <a:gdLst>
                  <a:gd name="T0" fmla="*/ 0 w 652"/>
                  <a:gd name="T1" fmla="*/ 0 h 172"/>
                  <a:gd name="T2" fmla="*/ 0 w 652"/>
                  <a:gd name="T3" fmla="*/ 57 h 172"/>
                  <a:gd name="T4" fmla="*/ 508 w 652"/>
                  <a:gd name="T5" fmla="*/ 57 h 172"/>
                  <a:gd name="T6" fmla="*/ 508 w 652"/>
                  <a:gd name="T7" fmla="*/ 57 h 172"/>
                  <a:gd name="T8" fmla="*/ 495 w 652"/>
                  <a:gd name="T9" fmla="*/ 68 h 172"/>
                  <a:gd name="T10" fmla="*/ 480 w 652"/>
                  <a:gd name="T11" fmla="*/ 81 h 172"/>
                  <a:gd name="T12" fmla="*/ 467 w 652"/>
                  <a:gd name="T13" fmla="*/ 96 h 172"/>
                  <a:gd name="T14" fmla="*/ 453 w 652"/>
                  <a:gd name="T15" fmla="*/ 112 h 172"/>
                  <a:gd name="T16" fmla="*/ 453 w 652"/>
                  <a:gd name="T17" fmla="*/ 112 h 172"/>
                  <a:gd name="T18" fmla="*/ 440 w 652"/>
                  <a:gd name="T19" fmla="*/ 128 h 172"/>
                  <a:gd name="T20" fmla="*/ 428 w 652"/>
                  <a:gd name="T21" fmla="*/ 143 h 172"/>
                  <a:gd name="T22" fmla="*/ 420 w 652"/>
                  <a:gd name="T23" fmla="*/ 158 h 172"/>
                  <a:gd name="T24" fmla="*/ 412 w 652"/>
                  <a:gd name="T25" fmla="*/ 172 h 172"/>
                  <a:gd name="T26" fmla="*/ 489 w 652"/>
                  <a:gd name="T27" fmla="*/ 172 h 172"/>
                  <a:gd name="T28" fmla="*/ 489 w 652"/>
                  <a:gd name="T29" fmla="*/ 172 h 172"/>
                  <a:gd name="T30" fmla="*/ 505 w 652"/>
                  <a:gd name="T31" fmla="*/ 148 h 172"/>
                  <a:gd name="T32" fmla="*/ 524 w 652"/>
                  <a:gd name="T33" fmla="*/ 127 h 172"/>
                  <a:gd name="T34" fmla="*/ 543 w 652"/>
                  <a:gd name="T35" fmla="*/ 106 h 172"/>
                  <a:gd name="T36" fmla="*/ 565 w 652"/>
                  <a:gd name="T37" fmla="*/ 88 h 172"/>
                  <a:gd name="T38" fmla="*/ 565 w 652"/>
                  <a:gd name="T39" fmla="*/ 88 h 172"/>
                  <a:gd name="T40" fmla="*/ 587 w 652"/>
                  <a:gd name="T41" fmla="*/ 71 h 172"/>
                  <a:gd name="T42" fmla="*/ 609 w 652"/>
                  <a:gd name="T43" fmla="*/ 57 h 172"/>
                  <a:gd name="T44" fmla="*/ 630 w 652"/>
                  <a:gd name="T45" fmla="*/ 45 h 172"/>
                  <a:gd name="T46" fmla="*/ 652 w 652"/>
                  <a:gd name="T47" fmla="*/ 36 h 172"/>
                  <a:gd name="T48" fmla="*/ 652 w 652"/>
                  <a:gd name="T49" fmla="*/ 0 h 172"/>
                  <a:gd name="T50" fmla="*/ 0 w 652"/>
                  <a:gd name="T51" fmla="*/ 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52" h="172">
                    <a:moveTo>
                      <a:pt x="0" y="0"/>
                    </a:moveTo>
                    <a:lnTo>
                      <a:pt x="0" y="57"/>
                    </a:lnTo>
                    <a:lnTo>
                      <a:pt x="508" y="57"/>
                    </a:lnTo>
                    <a:lnTo>
                      <a:pt x="508" y="57"/>
                    </a:lnTo>
                    <a:lnTo>
                      <a:pt x="495" y="68"/>
                    </a:lnTo>
                    <a:lnTo>
                      <a:pt x="480" y="81"/>
                    </a:lnTo>
                    <a:lnTo>
                      <a:pt x="467" y="96"/>
                    </a:lnTo>
                    <a:lnTo>
                      <a:pt x="453" y="112"/>
                    </a:lnTo>
                    <a:lnTo>
                      <a:pt x="453" y="112"/>
                    </a:lnTo>
                    <a:lnTo>
                      <a:pt x="440" y="128"/>
                    </a:lnTo>
                    <a:lnTo>
                      <a:pt x="428" y="143"/>
                    </a:lnTo>
                    <a:lnTo>
                      <a:pt x="420" y="158"/>
                    </a:lnTo>
                    <a:lnTo>
                      <a:pt x="412" y="172"/>
                    </a:lnTo>
                    <a:lnTo>
                      <a:pt x="489" y="172"/>
                    </a:lnTo>
                    <a:lnTo>
                      <a:pt x="489" y="172"/>
                    </a:lnTo>
                    <a:lnTo>
                      <a:pt x="505" y="148"/>
                    </a:lnTo>
                    <a:lnTo>
                      <a:pt x="524" y="127"/>
                    </a:lnTo>
                    <a:lnTo>
                      <a:pt x="543" y="106"/>
                    </a:lnTo>
                    <a:lnTo>
                      <a:pt x="565" y="88"/>
                    </a:lnTo>
                    <a:lnTo>
                      <a:pt x="565" y="88"/>
                    </a:lnTo>
                    <a:lnTo>
                      <a:pt x="587" y="71"/>
                    </a:lnTo>
                    <a:lnTo>
                      <a:pt x="609" y="57"/>
                    </a:lnTo>
                    <a:lnTo>
                      <a:pt x="630" y="45"/>
                    </a:lnTo>
                    <a:lnTo>
                      <a:pt x="652" y="36"/>
                    </a:lnTo>
                    <a:lnTo>
                      <a:pt x="652"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1B3B41"/>
                  </a:solidFill>
                  <a:effectLst/>
                  <a:uLnTx/>
                  <a:uFillTx/>
                </a:endParaRPr>
              </a:p>
            </p:txBody>
          </p:sp>
          <p:sp>
            <p:nvSpPr>
              <p:cNvPr id="29" name="Freeform 1119"/>
              <p:cNvSpPr>
                <a:spLocks noEditPoints="1"/>
              </p:cNvSpPr>
              <p:nvPr/>
            </p:nvSpPr>
            <p:spPr bwMode="auto">
              <a:xfrm flipH="1">
                <a:off x="-1150002" y="2235381"/>
                <a:ext cx="86784" cy="48509"/>
              </a:xfrm>
              <a:custGeom>
                <a:avLst/>
                <a:gdLst>
                  <a:gd name="T0" fmla="*/ 387 w 663"/>
                  <a:gd name="T1" fmla="*/ 306 h 307"/>
                  <a:gd name="T2" fmla="*/ 479 w 663"/>
                  <a:gd name="T3" fmla="*/ 297 h 307"/>
                  <a:gd name="T4" fmla="*/ 516 w 663"/>
                  <a:gd name="T5" fmla="*/ 290 h 307"/>
                  <a:gd name="T6" fmla="*/ 564 w 663"/>
                  <a:gd name="T7" fmla="*/ 275 h 307"/>
                  <a:gd name="T8" fmla="*/ 604 w 663"/>
                  <a:gd name="T9" fmla="*/ 254 h 307"/>
                  <a:gd name="T10" fmla="*/ 625 w 663"/>
                  <a:gd name="T11" fmla="*/ 238 h 307"/>
                  <a:gd name="T12" fmla="*/ 648 w 663"/>
                  <a:gd name="T13" fmla="*/ 211 h 307"/>
                  <a:gd name="T14" fmla="*/ 660 w 663"/>
                  <a:gd name="T15" fmla="*/ 177 h 307"/>
                  <a:gd name="T16" fmla="*/ 663 w 663"/>
                  <a:gd name="T17" fmla="*/ 154 h 307"/>
                  <a:gd name="T18" fmla="*/ 651 w 663"/>
                  <a:gd name="T19" fmla="*/ 102 h 307"/>
                  <a:gd name="T20" fmla="*/ 631 w 663"/>
                  <a:gd name="T21" fmla="*/ 73 h 307"/>
                  <a:gd name="T22" fmla="*/ 581 w 663"/>
                  <a:gd name="T23" fmla="*/ 39 h 307"/>
                  <a:gd name="T24" fmla="*/ 537 w 663"/>
                  <a:gd name="T25" fmla="*/ 23 h 307"/>
                  <a:gd name="T26" fmla="*/ 485 w 663"/>
                  <a:gd name="T27" fmla="*/ 10 h 307"/>
                  <a:gd name="T28" fmla="*/ 376 w 663"/>
                  <a:gd name="T29" fmla="*/ 1 h 307"/>
                  <a:gd name="T30" fmla="*/ 276 w 663"/>
                  <a:gd name="T31" fmla="*/ 1 h 307"/>
                  <a:gd name="T32" fmla="*/ 185 w 663"/>
                  <a:gd name="T33" fmla="*/ 9 h 307"/>
                  <a:gd name="T34" fmla="*/ 147 w 663"/>
                  <a:gd name="T35" fmla="*/ 17 h 307"/>
                  <a:gd name="T36" fmla="*/ 98 w 663"/>
                  <a:gd name="T37" fmla="*/ 32 h 307"/>
                  <a:gd name="T38" fmla="*/ 59 w 663"/>
                  <a:gd name="T39" fmla="*/ 52 h 307"/>
                  <a:gd name="T40" fmla="*/ 38 w 663"/>
                  <a:gd name="T41" fmla="*/ 67 h 307"/>
                  <a:gd name="T42" fmla="*/ 14 w 663"/>
                  <a:gd name="T43" fmla="*/ 96 h 307"/>
                  <a:gd name="T44" fmla="*/ 3 w 663"/>
                  <a:gd name="T45" fmla="*/ 129 h 307"/>
                  <a:gd name="T46" fmla="*/ 0 w 663"/>
                  <a:gd name="T47" fmla="*/ 154 h 307"/>
                  <a:gd name="T48" fmla="*/ 9 w 663"/>
                  <a:gd name="T49" fmla="*/ 200 h 307"/>
                  <a:gd name="T50" fmla="*/ 38 w 663"/>
                  <a:gd name="T51" fmla="*/ 239 h 307"/>
                  <a:gd name="T52" fmla="*/ 67 w 663"/>
                  <a:gd name="T53" fmla="*/ 261 h 307"/>
                  <a:gd name="T54" fmla="*/ 142 w 663"/>
                  <a:gd name="T55" fmla="*/ 289 h 307"/>
                  <a:gd name="T56" fmla="*/ 245 w 663"/>
                  <a:gd name="T57" fmla="*/ 304 h 307"/>
                  <a:gd name="T58" fmla="*/ 331 w 663"/>
                  <a:gd name="T59" fmla="*/ 307 h 307"/>
                  <a:gd name="T60" fmla="*/ 292 w 663"/>
                  <a:gd name="T61" fmla="*/ 247 h 307"/>
                  <a:gd name="T62" fmla="*/ 198 w 663"/>
                  <a:gd name="T63" fmla="*/ 240 h 307"/>
                  <a:gd name="T64" fmla="*/ 134 w 663"/>
                  <a:gd name="T65" fmla="*/ 226 h 307"/>
                  <a:gd name="T66" fmla="*/ 106 w 663"/>
                  <a:gd name="T67" fmla="*/ 213 h 307"/>
                  <a:gd name="T68" fmla="*/ 79 w 663"/>
                  <a:gd name="T69" fmla="*/ 189 h 307"/>
                  <a:gd name="T70" fmla="*/ 66 w 663"/>
                  <a:gd name="T71" fmla="*/ 163 h 307"/>
                  <a:gd name="T72" fmla="*/ 66 w 663"/>
                  <a:gd name="T73" fmla="*/ 144 h 307"/>
                  <a:gd name="T74" fmla="*/ 79 w 663"/>
                  <a:gd name="T75" fmla="*/ 117 h 307"/>
                  <a:gd name="T76" fmla="*/ 106 w 663"/>
                  <a:gd name="T77" fmla="*/ 93 h 307"/>
                  <a:gd name="T78" fmla="*/ 134 w 663"/>
                  <a:gd name="T79" fmla="*/ 80 h 307"/>
                  <a:gd name="T80" fmla="*/ 198 w 663"/>
                  <a:gd name="T81" fmla="*/ 66 h 307"/>
                  <a:gd name="T82" fmla="*/ 292 w 663"/>
                  <a:gd name="T83" fmla="*/ 60 h 307"/>
                  <a:gd name="T84" fmla="*/ 369 w 663"/>
                  <a:gd name="T85" fmla="*/ 60 h 307"/>
                  <a:gd name="T86" fmla="*/ 464 w 663"/>
                  <a:gd name="T87" fmla="*/ 66 h 307"/>
                  <a:gd name="T88" fmla="*/ 529 w 663"/>
                  <a:gd name="T89" fmla="*/ 80 h 307"/>
                  <a:gd name="T90" fmla="*/ 557 w 663"/>
                  <a:gd name="T91" fmla="*/ 93 h 307"/>
                  <a:gd name="T92" fmla="*/ 584 w 663"/>
                  <a:gd name="T93" fmla="*/ 117 h 307"/>
                  <a:gd name="T94" fmla="*/ 595 w 663"/>
                  <a:gd name="T95" fmla="*/ 144 h 307"/>
                  <a:gd name="T96" fmla="*/ 595 w 663"/>
                  <a:gd name="T97" fmla="*/ 163 h 307"/>
                  <a:gd name="T98" fmla="*/ 585 w 663"/>
                  <a:gd name="T99" fmla="*/ 189 h 307"/>
                  <a:gd name="T100" fmla="*/ 562 w 663"/>
                  <a:gd name="T101" fmla="*/ 211 h 307"/>
                  <a:gd name="T102" fmla="*/ 534 w 663"/>
                  <a:gd name="T103" fmla="*/ 225 h 307"/>
                  <a:gd name="T104" fmla="*/ 466 w 663"/>
                  <a:gd name="T105" fmla="*/ 240 h 307"/>
                  <a:gd name="T106" fmla="*/ 369 w 663"/>
                  <a:gd name="T107" fmla="*/ 247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63" h="307">
                    <a:moveTo>
                      <a:pt x="331" y="307"/>
                    </a:moveTo>
                    <a:lnTo>
                      <a:pt x="331" y="307"/>
                    </a:lnTo>
                    <a:lnTo>
                      <a:pt x="387" y="306"/>
                    </a:lnTo>
                    <a:lnTo>
                      <a:pt x="435" y="303"/>
                    </a:lnTo>
                    <a:lnTo>
                      <a:pt x="457" y="299"/>
                    </a:lnTo>
                    <a:lnTo>
                      <a:pt x="479" y="297"/>
                    </a:lnTo>
                    <a:lnTo>
                      <a:pt x="498" y="293"/>
                    </a:lnTo>
                    <a:lnTo>
                      <a:pt x="516" y="290"/>
                    </a:lnTo>
                    <a:lnTo>
                      <a:pt x="516" y="290"/>
                    </a:lnTo>
                    <a:lnTo>
                      <a:pt x="534" y="285"/>
                    </a:lnTo>
                    <a:lnTo>
                      <a:pt x="550" y="280"/>
                    </a:lnTo>
                    <a:lnTo>
                      <a:pt x="564" y="275"/>
                    </a:lnTo>
                    <a:lnTo>
                      <a:pt x="579" y="268"/>
                    </a:lnTo>
                    <a:lnTo>
                      <a:pt x="591" y="262"/>
                    </a:lnTo>
                    <a:lnTo>
                      <a:pt x="604" y="254"/>
                    </a:lnTo>
                    <a:lnTo>
                      <a:pt x="614" y="247"/>
                    </a:lnTo>
                    <a:lnTo>
                      <a:pt x="625" y="238"/>
                    </a:lnTo>
                    <a:lnTo>
                      <a:pt x="625" y="238"/>
                    </a:lnTo>
                    <a:lnTo>
                      <a:pt x="634" y="229"/>
                    </a:lnTo>
                    <a:lnTo>
                      <a:pt x="641" y="221"/>
                    </a:lnTo>
                    <a:lnTo>
                      <a:pt x="648" y="211"/>
                    </a:lnTo>
                    <a:lnTo>
                      <a:pt x="653" y="200"/>
                    </a:lnTo>
                    <a:lnTo>
                      <a:pt x="657" y="189"/>
                    </a:lnTo>
                    <a:lnTo>
                      <a:pt x="660" y="177"/>
                    </a:lnTo>
                    <a:lnTo>
                      <a:pt x="662" y="166"/>
                    </a:lnTo>
                    <a:lnTo>
                      <a:pt x="663" y="154"/>
                    </a:lnTo>
                    <a:lnTo>
                      <a:pt x="663" y="154"/>
                    </a:lnTo>
                    <a:lnTo>
                      <a:pt x="662" y="135"/>
                    </a:lnTo>
                    <a:lnTo>
                      <a:pt x="657" y="118"/>
                    </a:lnTo>
                    <a:lnTo>
                      <a:pt x="651" y="102"/>
                    </a:lnTo>
                    <a:lnTo>
                      <a:pt x="642" y="87"/>
                    </a:lnTo>
                    <a:lnTo>
                      <a:pt x="642" y="87"/>
                    </a:lnTo>
                    <a:lnTo>
                      <a:pt x="631" y="73"/>
                    </a:lnTo>
                    <a:lnTo>
                      <a:pt x="616" y="61"/>
                    </a:lnTo>
                    <a:lnTo>
                      <a:pt x="600" y="50"/>
                    </a:lnTo>
                    <a:lnTo>
                      <a:pt x="581" y="39"/>
                    </a:lnTo>
                    <a:lnTo>
                      <a:pt x="581" y="39"/>
                    </a:lnTo>
                    <a:lnTo>
                      <a:pt x="560" y="31"/>
                    </a:lnTo>
                    <a:lnTo>
                      <a:pt x="537" y="23"/>
                    </a:lnTo>
                    <a:lnTo>
                      <a:pt x="512" y="17"/>
                    </a:lnTo>
                    <a:lnTo>
                      <a:pt x="485" y="10"/>
                    </a:lnTo>
                    <a:lnTo>
                      <a:pt x="485" y="10"/>
                    </a:lnTo>
                    <a:lnTo>
                      <a:pt x="454" y="6"/>
                    </a:lnTo>
                    <a:lnTo>
                      <a:pt x="417" y="3"/>
                    </a:lnTo>
                    <a:lnTo>
                      <a:pt x="376" y="1"/>
                    </a:lnTo>
                    <a:lnTo>
                      <a:pt x="331" y="0"/>
                    </a:lnTo>
                    <a:lnTo>
                      <a:pt x="331" y="0"/>
                    </a:lnTo>
                    <a:lnTo>
                      <a:pt x="276" y="1"/>
                    </a:lnTo>
                    <a:lnTo>
                      <a:pt x="228" y="4"/>
                    </a:lnTo>
                    <a:lnTo>
                      <a:pt x="206" y="7"/>
                    </a:lnTo>
                    <a:lnTo>
                      <a:pt x="185" y="9"/>
                    </a:lnTo>
                    <a:lnTo>
                      <a:pt x="164" y="12"/>
                    </a:lnTo>
                    <a:lnTo>
                      <a:pt x="147" y="17"/>
                    </a:lnTo>
                    <a:lnTo>
                      <a:pt x="147" y="17"/>
                    </a:lnTo>
                    <a:lnTo>
                      <a:pt x="129" y="21"/>
                    </a:lnTo>
                    <a:lnTo>
                      <a:pt x="113" y="26"/>
                    </a:lnTo>
                    <a:lnTo>
                      <a:pt x="98" y="32"/>
                    </a:lnTo>
                    <a:lnTo>
                      <a:pt x="85" y="38"/>
                    </a:lnTo>
                    <a:lnTo>
                      <a:pt x="72" y="45"/>
                    </a:lnTo>
                    <a:lnTo>
                      <a:pt x="59" y="52"/>
                    </a:lnTo>
                    <a:lnTo>
                      <a:pt x="48" y="60"/>
                    </a:lnTo>
                    <a:lnTo>
                      <a:pt x="38" y="67"/>
                    </a:lnTo>
                    <a:lnTo>
                      <a:pt x="38" y="67"/>
                    </a:lnTo>
                    <a:lnTo>
                      <a:pt x="29" y="76"/>
                    </a:lnTo>
                    <a:lnTo>
                      <a:pt x="22" y="86"/>
                    </a:lnTo>
                    <a:lnTo>
                      <a:pt x="14" y="96"/>
                    </a:lnTo>
                    <a:lnTo>
                      <a:pt x="10" y="106"/>
                    </a:lnTo>
                    <a:lnTo>
                      <a:pt x="6" y="117"/>
                    </a:lnTo>
                    <a:lnTo>
                      <a:pt x="3" y="129"/>
                    </a:lnTo>
                    <a:lnTo>
                      <a:pt x="0" y="141"/>
                    </a:lnTo>
                    <a:lnTo>
                      <a:pt x="0" y="154"/>
                    </a:lnTo>
                    <a:lnTo>
                      <a:pt x="0" y="154"/>
                    </a:lnTo>
                    <a:lnTo>
                      <a:pt x="1" y="170"/>
                    </a:lnTo>
                    <a:lnTo>
                      <a:pt x="4" y="185"/>
                    </a:lnTo>
                    <a:lnTo>
                      <a:pt x="9" y="200"/>
                    </a:lnTo>
                    <a:lnTo>
                      <a:pt x="16" y="214"/>
                    </a:lnTo>
                    <a:lnTo>
                      <a:pt x="26" y="227"/>
                    </a:lnTo>
                    <a:lnTo>
                      <a:pt x="38" y="239"/>
                    </a:lnTo>
                    <a:lnTo>
                      <a:pt x="51" y="250"/>
                    </a:lnTo>
                    <a:lnTo>
                      <a:pt x="67" y="261"/>
                    </a:lnTo>
                    <a:lnTo>
                      <a:pt x="67" y="261"/>
                    </a:lnTo>
                    <a:lnTo>
                      <a:pt x="89" y="271"/>
                    </a:lnTo>
                    <a:lnTo>
                      <a:pt x="114" y="280"/>
                    </a:lnTo>
                    <a:lnTo>
                      <a:pt x="142" y="289"/>
                    </a:lnTo>
                    <a:lnTo>
                      <a:pt x="173" y="295"/>
                    </a:lnTo>
                    <a:lnTo>
                      <a:pt x="209" y="300"/>
                    </a:lnTo>
                    <a:lnTo>
                      <a:pt x="245" y="304"/>
                    </a:lnTo>
                    <a:lnTo>
                      <a:pt x="287" y="306"/>
                    </a:lnTo>
                    <a:lnTo>
                      <a:pt x="331" y="307"/>
                    </a:lnTo>
                    <a:lnTo>
                      <a:pt x="331" y="307"/>
                    </a:lnTo>
                    <a:close/>
                    <a:moveTo>
                      <a:pt x="331" y="248"/>
                    </a:moveTo>
                    <a:lnTo>
                      <a:pt x="331" y="248"/>
                    </a:lnTo>
                    <a:lnTo>
                      <a:pt x="292" y="247"/>
                    </a:lnTo>
                    <a:lnTo>
                      <a:pt x="257" y="245"/>
                    </a:lnTo>
                    <a:lnTo>
                      <a:pt x="226" y="243"/>
                    </a:lnTo>
                    <a:lnTo>
                      <a:pt x="198" y="240"/>
                    </a:lnTo>
                    <a:lnTo>
                      <a:pt x="173" y="237"/>
                    </a:lnTo>
                    <a:lnTo>
                      <a:pt x="151" y="232"/>
                    </a:lnTo>
                    <a:lnTo>
                      <a:pt x="134" y="226"/>
                    </a:lnTo>
                    <a:lnTo>
                      <a:pt x="119" y="221"/>
                    </a:lnTo>
                    <a:lnTo>
                      <a:pt x="119" y="221"/>
                    </a:lnTo>
                    <a:lnTo>
                      <a:pt x="106" y="213"/>
                    </a:lnTo>
                    <a:lnTo>
                      <a:pt x="95" y="206"/>
                    </a:lnTo>
                    <a:lnTo>
                      <a:pt x="86" y="198"/>
                    </a:lnTo>
                    <a:lnTo>
                      <a:pt x="79" y="189"/>
                    </a:lnTo>
                    <a:lnTo>
                      <a:pt x="73" y="182"/>
                    </a:lnTo>
                    <a:lnTo>
                      <a:pt x="69" y="172"/>
                    </a:lnTo>
                    <a:lnTo>
                      <a:pt x="66" y="163"/>
                    </a:lnTo>
                    <a:lnTo>
                      <a:pt x="66" y="154"/>
                    </a:lnTo>
                    <a:lnTo>
                      <a:pt x="66" y="154"/>
                    </a:lnTo>
                    <a:lnTo>
                      <a:pt x="66" y="144"/>
                    </a:lnTo>
                    <a:lnTo>
                      <a:pt x="69" y="134"/>
                    </a:lnTo>
                    <a:lnTo>
                      <a:pt x="73" y="126"/>
                    </a:lnTo>
                    <a:lnTo>
                      <a:pt x="79" y="117"/>
                    </a:lnTo>
                    <a:lnTo>
                      <a:pt x="86" y="108"/>
                    </a:lnTo>
                    <a:lnTo>
                      <a:pt x="95" y="101"/>
                    </a:lnTo>
                    <a:lnTo>
                      <a:pt x="106" y="93"/>
                    </a:lnTo>
                    <a:lnTo>
                      <a:pt x="119" y="87"/>
                    </a:lnTo>
                    <a:lnTo>
                      <a:pt x="119" y="87"/>
                    </a:lnTo>
                    <a:lnTo>
                      <a:pt x="134" y="80"/>
                    </a:lnTo>
                    <a:lnTo>
                      <a:pt x="151" y="75"/>
                    </a:lnTo>
                    <a:lnTo>
                      <a:pt x="173" y="70"/>
                    </a:lnTo>
                    <a:lnTo>
                      <a:pt x="198" y="66"/>
                    </a:lnTo>
                    <a:lnTo>
                      <a:pt x="226" y="63"/>
                    </a:lnTo>
                    <a:lnTo>
                      <a:pt x="259" y="61"/>
                    </a:lnTo>
                    <a:lnTo>
                      <a:pt x="292" y="60"/>
                    </a:lnTo>
                    <a:lnTo>
                      <a:pt x="331" y="59"/>
                    </a:lnTo>
                    <a:lnTo>
                      <a:pt x="331" y="59"/>
                    </a:lnTo>
                    <a:lnTo>
                      <a:pt x="369" y="60"/>
                    </a:lnTo>
                    <a:lnTo>
                      <a:pt x="404" y="61"/>
                    </a:lnTo>
                    <a:lnTo>
                      <a:pt x="437" y="63"/>
                    </a:lnTo>
                    <a:lnTo>
                      <a:pt x="464" y="66"/>
                    </a:lnTo>
                    <a:lnTo>
                      <a:pt x="489" y="70"/>
                    </a:lnTo>
                    <a:lnTo>
                      <a:pt x="512" y="75"/>
                    </a:lnTo>
                    <a:lnTo>
                      <a:pt x="529" y="80"/>
                    </a:lnTo>
                    <a:lnTo>
                      <a:pt x="544" y="87"/>
                    </a:lnTo>
                    <a:lnTo>
                      <a:pt x="544" y="87"/>
                    </a:lnTo>
                    <a:lnTo>
                      <a:pt x="557" y="93"/>
                    </a:lnTo>
                    <a:lnTo>
                      <a:pt x="567" y="101"/>
                    </a:lnTo>
                    <a:lnTo>
                      <a:pt x="576" y="108"/>
                    </a:lnTo>
                    <a:lnTo>
                      <a:pt x="584" y="117"/>
                    </a:lnTo>
                    <a:lnTo>
                      <a:pt x="589" y="126"/>
                    </a:lnTo>
                    <a:lnTo>
                      <a:pt x="594" y="134"/>
                    </a:lnTo>
                    <a:lnTo>
                      <a:pt x="595" y="144"/>
                    </a:lnTo>
                    <a:lnTo>
                      <a:pt x="597" y="154"/>
                    </a:lnTo>
                    <a:lnTo>
                      <a:pt x="597" y="154"/>
                    </a:lnTo>
                    <a:lnTo>
                      <a:pt x="595" y="163"/>
                    </a:lnTo>
                    <a:lnTo>
                      <a:pt x="594" y="173"/>
                    </a:lnTo>
                    <a:lnTo>
                      <a:pt x="591" y="182"/>
                    </a:lnTo>
                    <a:lnTo>
                      <a:pt x="585" y="189"/>
                    </a:lnTo>
                    <a:lnTo>
                      <a:pt x="579" y="197"/>
                    </a:lnTo>
                    <a:lnTo>
                      <a:pt x="570" y="204"/>
                    </a:lnTo>
                    <a:lnTo>
                      <a:pt x="562" y="211"/>
                    </a:lnTo>
                    <a:lnTo>
                      <a:pt x="550" y="217"/>
                    </a:lnTo>
                    <a:lnTo>
                      <a:pt x="550" y="217"/>
                    </a:lnTo>
                    <a:lnTo>
                      <a:pt x="534" y="225"/>
                    </a:lnTo>
                    <a:lnTo>
                      <a:pt x="514" y="230"/>
                    </a:lnTo>
                    <a:lnTo>
                      <a:pt x="491" y="236"/>
                    </a:lnTo>
                    <a:lnTo>
                      <a:pt x="466" y="240"/>
                    </a:lnTo>
                    <a:lnTo>
                      <a:pt x="437" y="243"/>
                    </a:lnTo>
                    <a:lnTo>
                      <a:pt x="404" y="245"/>
                    </a:lnTo>
                    <a:lnTo>
                      <a:pt x="369" y="247"/>
                    </a:lnTo>
                    <a:lnTo>
                      <a:pt x="331" y="248"/>
                    </a:lnTo>
                    <a:lnTo>
                      <a:pt x="331" y="2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1B3B41"/>
                  </a:solidFill>
                  <a:effectLst/>
                  <a:uLnTx/>
                  <a:uFillTx/>
                </a:endParaRPr>
              </a:p>
            </p:txBody>
          </p:sp>
          <p:sp>
            <p:nvSpPr>
              <p:cNvPr id="30" name="Freeform 1140"/>
              <p:cNvSpPr>
                <a:spLocks/>
              </p:cNvSpPr>
              <p:nvPr/>
            </p:nvSpPr>
            <p:spPr bwMode="auto">
              <a:xfrm flipH="1">
                <a:off x="-1277233" y="2175846"/>
                <a:ext cx="85606" cy="27562"/>
              </a:xfrm>
              <a:custGeom>
                <a:avLst/>
                <a:gdLst>
                  <a:gd name="T0" fmla="*/ 0 w 652"/>
                  <a:gd name="T1" fmla="*/ 0 h 173"/>
                  <a:gd name="T2" fmla="*/ 0 w 652"/>
                  <a:gd name="T3" fmla="*/ 58 h 173"/>
                  <a:gd name="T4" fmla="*/ 507 w 652"/>
                  <a:gd name="T5" fmla="*/ 58 h 173"/>
                  <a:gd name="T6" fmla="*/ 507 w 652"/>
                  <a:gd name="T7" fmla="*/ 58 h 173"/>
                  <a:gd name="T8" fmla="*/ 494 w 652"/>
                  <a:gd name="T9" fmla="*/ 69 h 173"/>
                  <a:gd name="T10" fmla="*/ 481 w 652"/>
                  <a:gd name="T11" fmla="*/ 82 h 173"/>
                  <a:gd name="T12" fmla="*/ 466 w 652"/>
                  <a:gd name="T13" fmla="*/ 97 h 173"/>
                  <a:gd name="T14" fmla="*/ 453 w 652"/>
                  <a:gd name="T15" fmla="*/ 112 h 173"/>
                  <a:gd name="T16" fmla="*/ 453 w 652"/>
                  <a:gd name="T17" fmla="*/ 112 h 173"/>
                  <a:gd name="T18" fmla="*/ 440 w 652"/>
                  <a:gd name="T19" fmla="*/ 129 h 173"/>
                  <a:gd name="T20" fmla="*/ 430 w 652"/>
                  <a:gd name="T21" fmla="*/ 144 h 173"/>
                  <a:gd name="T22" fmla="*/ 419 w 652"/>
                  <a:gd name="T23" fmla="*/ 159 h 173"/>
                  <a:gd name="T24" fmla="*/ 412 w 652"/>
                  <a:gd name="T25" fmla="*/ 173 h 173"/>
                  <a:gd name="T26" fmla="*/ 488 w 652"/>
                  <a:gd name="T27" fmla="*/ 173 h 173"/>
                  <a:gd name="T28" fmla="*/ 488 w 652"/>
                  <a:gd name="T29" fmla="*/ 173 h 173"/>
                  <a:gd name="T30" fmla="*/ 506 w 652"/>
                  <a:gd name="T31" fmla="*/ 150 h 173"/>
                  <a:gd name="T32" fmla="*/ 524 w 652"/>
                  <a:gd name="T33" fmla="*/ 128 h 173"/>
                  <a:gd name="T34" fmla="*/ 543 w 652"/>
                  <a:gd name="T35" fmla="*/ 108 h 173"/>
                  <a:gd name="T36" fmla="*/ 565 w 652"/>
                  <a:gd name="T37" fmla="*/ 88 h 173"/>
                  <a:gd name="T38" fmla="*/ 565 w 652"/>
                  <a:gd name="T39" fmla="*/ 88 h 173"/>
                  <a:gd name="T40" fmla="*/ 587 w 652"/>
                  <a:gd name="T41" fmla="*/ 72 h 173"/>
                  <a:gd name="T42" fmla="*/ 609 w 652"/>
                  <a:gd name="T43" fmla="*/ 58 h 173"/>
                  <a:gd name="T44" fmla="*/ 631 w 652"/>
                  <a:gd name="T45" fmla="*/ 46 h 173"/>
                  <a:gd name="T46" fmla="*/ 652 w 652"/>
                  <a:gd name="T47" fmla="*/ 38 h 173"/>
                  <a:gd name="T48" fmla="*/ 652 w 652"/>
                  <a:gd name="T49" fmla="*/ 0 h 173"/>
                  <a:gd name="T50" fmla="*/ 0 w 652"/>
                  <a:gd name="T51" fmla="*/ 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52" h="173">
                    <a:moveTo>
                      <a:pt x="0" y="0"/>
                    </a:moveTo>
                    <a:lnTo>
                      <a:pt x="0" y="58"/>
                    </a:lnTo>
                    <a:lnTo>
                      <a:pt x="507" y="58"/>
                    </a:lnTo>
                    <a:lnTo>
                      <a:pt x="507" y="58"/>
                    </a:lnTo>
                    <a:lnTo>
                      <a:pt x="494" y="69"/>
                    </a:lnTo>
                    <a:lnTo>
                      <a:pt x="481" y="82"/>
                    </a:lnTo>
                    <a:lnTo>
                      <a:pt x="466" y="97"/>
                    </a:lnTo>
                    <a:lnTo>
                      <a:pt x="453" y="112"/>
                    </a:lnTo>
                    <a:lnTo>
                      <a:pt x="453" y="112"/>
                    </a:lnTo>
                    <a:lnTo>
                      <a:pt x="440" y="129"/>
                    </a:lnTo>
                    <a:lnTo>
                      <a:pt x="430" y="144"/>
                    </a:lnTo>
                    <a:lnTo>
                      <a:pt x="419" y="159"/>
                    </a:lnTo>
                    <a:lnTo>
                      <a:pt x="412" y="173"/>
                    </a:lnTo>
                    <a:lnTo>
                      <a:pt x="488" y="173"/>
                    </a:lnTo>
                    <a:lnTo>
                      <a:pt x="488" y="173"/>
                    </a:lnTo>
                    <a:lnTo>
                      <a:pt x="506" y="150"/>
                    </a:lnTo>
                    <a:lnTo>
                      <a:pt x="524" y="128"/>
                    </a:lnTo>
                    <a:lnTo>
                      <a:pt x="543" y="108"/>
                    </a:lnTo>
                    <a:lnTo>
                      <a:pt x="565" y="88"/>
                    </a:lnTo>
                    <a:lnTo>
                      <a:pt x="565" y="88"/>
                    </a:lnTo>
                    <a:lnTo>
                      <a:pt x="587" y="72"/>
                    </a:lnTo>
                    <a:lnTo>
                      <a:pt x="609" y="58"/>
                    </a:lnTo>
                    <a:lnTo>
                      <a:pt x="631" y="46"/>
                    </a:lnTo>
                    <a:lnTo>
                      <a:pt x="652" y="38"/>
                    </a:lnTo>
                    <a:lnTo>
                      <a:pt x="652"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1B3B41"/>
                  </a:solidFill>
                  <a:effectLst/>
                  <a:uLnTx/>
                  <a:uFillTx/>
                </a:endParaRPr>
              </a:p>
            </p:txBody>
          </p:sp>
          <p:sp>
            <p:nvSpPr>
              <p:cNvPr id="31" name="Freeform 1141"/>
              <p:cNvSpPr>
                <a:spLocks/>
              </p:cNvSpPr>
              <p:nvPr/>
            </p:nvSpPr>
            <p:spPr bwMode="auto">
              <a:xfrm flipH="1">
                <a:off x="-1277233" y="2225458"/>
                <a:ext cx="85606" cy="27562"/>
              </a:xfrm>
              <a:custGeom>
                <a:avLst/>
                <a:gdLst>
                  <a:gd name="T0" fmla="*/ 0 w 652"/>
                  <a:gd name="T1" fmla="*/ 0 h 174"/>
                  <a:gd name="T2" fmla="*/ 0 w 652"/>
                  <a:gd name="T3" fmla="*/ 58 h 174"/>
                  <a:gd name="T4" fmla="*/ 507 w 652"/>
                  <a:gd name="T5" fmla="*/ 58 h 174"/>
                  <a:gd name="T6" fmla="*/ 507 w 652"/>
                  <a:gd name="T7" fmla="*/ 58 h 174"/>
                  <a:gd name="T8" fmla="*/ 494 w 652"/>
                  <a:gd name="T9" fmla="*/ 69 h 174"/>
                  <a:gd name="T10" fmla="*/ 481 w 652"/>
                  <a:gd name="T11" fmla="*/ 82 h 174"/>
                  <a:gd name="T12" fmla="*/ 466 w 652"/>
                  <a:gd name="T13" fmla="*/ 96 h 174"/>
                  <a:gd name="T14" fmla="*/ 453 w 652"/>
                  <a:gd name="T15" fmla="*/ 112 h 174"/>
                  <a:gd name="T16" fmla="*/ 453 w 652"/>
                  <a:gd name="T17" fmla="*/ 112 h 174"/>
                  <a:gd name="T18" fmla="*/ 440 w 652"/>
                  <a:gd name="T19" fmla="*/ 129 h 174"/>
                  <a:gd name="T20" fmla="*/ 430 w 652"/>
                  <a:gd name="T21" fmla="*/ 144 h 174"/>
                  <a:gd name="T22" fmla="*/ 419 w 652"/>
                  <a:gd name="T23" fmla="*/ 160 h 174"/>
                  <a:gd name="T24" fmla="*/ 412 w 652"/>
                  <a:gd name="T25" fmla="*/ 174 h 174"/>
                  <a:gd name="T26" fmla="*/ 488 w 652"/>
                  <a:gd name="T27" fmla="*/ 174 h 174"/>
                  <a:gd name="T28" fmla="*/ 488 w 652"/>
                  <a:gd name="T29" fmla="*/ 174 h 174"/>
                  <a:gd name="T30" fmla="*/ 506 w 652"/>
                  <a:gd name="T31" fmla="*/ 150 h 174"/>
                  <a:gd name="T32" fmla="*/ 524 w 652"/>
                  <a:gd name="T33" fmla="*/ 128 h 174"/>
                  <a:gd name="T34" fmla="*/ 543 w 652"/>
                  <a:gd name="T35" fmla="*/ 108 h 174"/>
                  <a:gd name="T36" fmla="*/ 565 w 652"/>
                  <a:gd name="T37" fmla="*/ 88 h 174"/>
                  <a:gd name="T38" fmla="*/ 565 w 652"/>
                  <a:gd name="T39" fmla="*/ 88 h 174"/>
                  <a:gd name="T40" fmla="*/ 587 w 652"/>
                  <a:gd name="T41" fmla="*/ 72 h 174"/>
                  <a:gd name="T42" fmla="*/ 609 w 652"/>
                  <a:gd name="T43" fmla="*/ 58 h 174"/>
                  <a:gd name="T44" fmla="*/ 631 w 652"/>
                  <a:gd name="T45" fmla="*/ 46 h 174"/>
                  <a:gd name="T46" fmla="*/ 652 w 652"/>
                  <a:gd name="T47" fmla="*/ 38 h 174"/>
                  <a:gd name="T48" fmla="*/ 652 w 652"/>
                  <a:gd name="T49" fmla="*/ 0 h 174"/>
                  <a:gd name="T50" fmla="*/ 0 w 652"/>
                  <a:gd name="T51" fmla="*/ 0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52" h="174">
                    <a:moveTo>
                      <a:pt x="0" y="0"/>
                    </a:moveTo>
                    <a:lnTo>
                      <a:pt x="0" y="58"/>
                    </a:lnTo>
                    <a:lnTo>
                      <a:pt x="507" y="58"/>
                    </a:lnTo>
                    <a:lnTo>
                      <a:pt x="507" y="58"/>
                    </a:lnTo>
                    <a:lnTo>
                      <a:pt x="494" y="69"/>
                    </a:lnTo>
                    <a:lnTo>
                      <a:pt x="481" y="82"/>
                    </a:lnTo>
                    <a:lnTo>
                      <a:pt x="466" y="96"/>
                    </a:lnTo>
                    <a:lnTo>
                      <a:pt x="453" y="112"/>
                    </a:lnTo>
                    <a:lnTo>
                      <a:pt x="453" y="112"/>
                    </a:lnTo>
                    <a:lnTo>
                      <a:pt x="440" y="129"/>
                    </a:lnTo>
                    <a:lnTo>
                      <a:pt x="430" y="144"/>
                    </a:lnTo>
                    <a:lnTo>
                      <a:pt x="419" y="160"/>
                    </a:lnTo>
                    <a:lnTo>
                      <a:pt x="412" y="174"/>
                    </a:lnTo>
                    <a:lnTo>
                      <a:pt x="488" y="174"/>
                    </a:lnTo>
                    <a:lnTo>
                      <a:pt x="488" y="174"/>
                    </a:lnTo>
                    <a:lnTo>
                      <a:pt x="506" y="150"/>
                    </a:lnTo>
                    <a:lnTo>
                      <a:pt x="524" y="128"/>
                    </a:lnTo>
                    <a:lnTo>
                      <a:pt x="543" y="108"/>
                    </a:lnTo>
                    <a:lnTo>
                      <a:pt x="565" y="88"/>
                    </a:lnTo>
                    <a:lnTo>
                      <a:pt x="565" y="88"/>
                    </a:lnTo>
                    <a:lnTo>
                      <a:pt x="587" y="72"/>
                    </a:lnTo>
                    <a:lnTo>
                      <a:pt x="609" y="58"/>
                    </a:lnTo>
                    <a:lnTo>
                      <a:pt x="631" y="46"/>
                    </a:lnTo>
                    <a:lnTo>
                      <a:pt x="652" y="38"/>
                    </a:lnTo>
                    <a:lnTo>
                      <a:pt x="652"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1B3B41"/>
                  </a:solidFill>
                  <a:effectLst/>
                  <a:uLnTx/>
                  <a:uFillTx/>
                </a:endParaRPr>
              </a:p>
            </p:txBody>
          </p:sp>
          <p:sp>
            <p:nvSpPr>
              <p:cNvPr id="32" name="Freeform 1119"/>
              <p:cNvSpPr>
                <a:spLocks noEditPoints="1"/>
              </p:cNvSpPr>
              <p:nvPr/>
            </p:nvSpPr>
            <p:spPr bwMode="auto">
              <a:xfrm flipH="1">
                <a:off x="-1148431" y="2122374"/>
                <a:ext cx="86784" cy="48509"/>
              </a:xfrm>
              <a:custGeom>
                <a:avLst/>
                <a:gdLst>
                  <a:gd name="T0" fmla="*/ 387 w 663"/>
                  <a:gd name="T1" fmla="*/ 306 h 307"/>
                  <a:gd name="T2" fmla="*/ 479 w 663"/>
                  <a:gd name="T3" fmla="*/ 297 h 307"/>
                  <a:gd name="T4" fmla="*/ 516 w 663"/>
                  <a:gd name="T5" fmla="*/ 290 h 307"/>
                  <a:gd name="T6" fmla="*/ 564 w 663"/>
                  <a:gd name="T7" fmla="*/ 275 h 307"/>
                  <a:gd name="T8" fmla="*/ 604 w 663"/>
                  <a:gd name="T9" fmla="*/ 254 h 307"/>
                  <a:gd name="T10" fmla="*/ 625 w 663"/>
                  <a:gd name="T11" fmla="*/ 238 h 307"/>
                  <a:gd name="T12" fmla="*/ 648 w 663"/>
                  <a:gd name="T13" fmla="*/ 211 h 307"/>
                  <a:gd name="T14" fmla="*/ 660 w 663"/>
                  <a:gd name="T15" fmla="*/ 177 h 307"/>
                  <a:gd name="T16" fmla="*/ 663 w 663"/>
                  <a:gd name="T17" fmla="*/ 154 h 307"/>
                  <a:gd name="T18" fmla="*/ 651 w 663"/>
                  <a:gd name="T19" fmla="*/ 102 h 307"/>
                  <a:gd name="T20" fmla="*/ 631 w 663"/>
                  <a:gd name="T21" fmla="*/ 73 h 307"/>
                  <a:gd name="T22" fmla="*/ 581 w 663"/>
                  <a:gd name="T23" fmla="*/ 39 h 307"/>
                  <a:gd name="T24" fmla="*/ 537 w 663"/>
                  <a:gd name="T25" fmla="*/ 23 h 307"/>
                  <a:gd name="T26" fmla="*/ 485 w 663"/>
                  <a:gd name="T27" fmla="*/ 10 h 307"/>
                  <a:gd name="T28" fmla="*/ 376 w 663"/>
                  <a:gd name="T29" fmla="*/ 1 h 307"/>
                  <a:gd name="T30" fmla="*/ 276 w 663"/>
                  <a:gd name="T31" fmla="*/ 1 h 307"/>
                  <a:gd name="T32" fmla="*/ 185 w 663"/>
                  <a:gd name="T33" fmla="*/ 9 h 307"/>
                  <a:gd name="T34" fmla="*/ 147 w 663"/>
                  <a:gd name="T35" fmla="*/ 17 h 307"/>
                  <a:gd name="T36" fmla="*/ 98 w 663"/>
                  <a:gd name="T37" fmla="*/ 32 h 307"/>
                  <a:gd name="T38" fmla="*/ 59 w 663"/>
                  <a:gd name="T39" fmla="*/ 52 h 307"/>
                  <a:gd name="T40" fmla="*/ 38 w 663"/>
                  <a:gd name="T41" fmla="*/ 67 h 307"/>
                  <a:gd name="T42" fmla="*/ 14 w 663"/>
                  <a:gd name="T43" fmla="*/ 96 h 307"/>
                  <a:gd name="T44" fmla="*/ 3 w 663"/>
                  <a:gd name="T45" fmla="*/ 129 h 307"/>
                  <a:gd name="T46" fmla="*/ 0 w 663"/>
                  <a:gd name="T47" fmla="*/ 154 h 307"/>
                  <a:gd name="T48" fmla="*/ 9 w 663"/>
                  <a:gd name="T49" fmla="*/ 200 h 307"/>
                  <a:gd name="T50" fmla="*/ 38 w 663"/>
                  <a:gd name="T51" fmla="*/ 239 h 307"/>
                  <a:gd name="T52" fmla="*/ 67 w 663"/>
                  <a:gd name="T53" fmla="*/ 261 h 307"/>
                  <a:gd name="T54" fmla="*/ 142 w 663"/>
                  <a:gd name="T55" fmla="*/ 289 h 307"/>
                  <a:gd name="T56" fmla="*/ 245 w 663"/>
                  <a:gd name="T57" fmla="*/ 304 h 307"/>
                  <a:gd name="T58" fmla="*/ 331 w 663"/>
                  <a:gd name="T59" fmla="*/ 307 h 307"/>
                  <a:gd name="T60" fmla="*/ 292 w 663"/>
                  <a:gd name="T61" fmla="*/ 247 h 307"/>
                  <a:gd name="T62" fmla="*/ 198 w 663"/>
                  <a:gd name="T63" fmla="*/ 240 h 307"/>
                  <a:gd name="T64" fmla="*/ 134 w 663"/>
                  <a:gd name="T65" fmla="*/ 226 h 307"/>
                  <a:gd name="T66" fmla="*/ 106 w 663"/>
                  <a:gd name="T67" fmla="*/ 213 h 307"/>
                  <a:gd name="T68" fmla="*/ 79 w 663"/>
                  <a:gd name="T69" fmla="*/ 189 h 307"/>
                  <a:gd name="T70" fmla="*/ 66 w 663"/>
                  <a:gd name="T71" fmla="*/ 163 h 307"/>
                  <a:gd name="T72" fmla="*/ 66 w 663"/>
                  <a:gd name="T73" fmla="*/ 144 h 307"/>
                  <a:gd name="T74" fmla="*/ 79 w 663"/>
                  <a:gd name="T75" fmla="*/ 117 h 307"/>
                  <a:gd name="T76" fmla="*/ 106 w 663"/>
                  <a:gd name="T77" fmla="*/ 93 h 307"/>
                  <a:gd name="T78" fmla="*/ 134 w 663"/>
                  <a:gd name="T79" fmla="*/ 80 h 307"/>
                  <a:gd name="T80" fmla="*/ 198 w 663"/>
                  <a:gd name="T81" fmla="*/ 66 h 307"/>
                  <a:gd name="T82" fmla="*/ 292 w 663"/>
                  <a:gd name="T83" fmla="*/ 60 h 307"/>
                  <a:gd name="T84" fmla="*/ 369 w 663"/>
                  <a:gd name="T85" fmla="*/ 60 h 307"/>
                  <a:gd name="T86" fmla="*/ 464 w 663"/>
                  <a:gd name="T87" fmla="*/ 66 h 307"/>
                  <a:gd name="T88" fmla="*/ 529 w 663"/>
                  <a:gd name="T89" fmla="*/ 80 h 307"/>
                  <a:gd name="T90" fmla="*/ 557 w 663"/>
                  <a:gd name="T91" fmla="*/ 93 h 307"/>
                  <a:gd name="T92" fmla="*/ 584 w 663"/>
                  <a:gd name="T93" fmla="*/ 117 h 307"/>
                  <a:gd name="T94" fmla="*/ 595 w 663"/>
                  <a:gd name="T95" fmla="*/ 144 h 307"/>
                  <a:gd name="T96" fmla="*/ 595 w 663"/>
                  <a:gd name="T97" fmla="*/ 163 h 307"/>
                  <a:gd name="T98" fmla="*/ 585 w 663"/>
                  <a:gd name="T99" fmla="*/ 189 h 307"/>
                  <a:gd name="T100" fmla="*/ 562 w 663"/>
                  <a:gd name="T101" fmla="*/ 211 h 307"/>
                  <a:gd name="T102" fmla="*/ 534 w 663"/>
                  <a:gd name="T103" fmla="*/ 225 h 307"/>
                  <a:gd name="T104" fmla="*/ 466 w 663"/>
                  <a:gd name="T105" fmla="*/ 240 h 307"/>
                  <a:gd name="T106" fmla="*/ 369 w 663"/>
                  <a:gd name="T107" fmla="*/ 247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63" h="307">
                    <a:moveTo>
                      <a:pt x="331" y="307"/>
                    </a:moveTo>
                    <a:lnTo>
                      <a:pt x="331" y="307"/>
                    </a:lnTo>
                    <a:lnTo>
                      <a:pt x="387" y="306"/>
                    </a:lnTo>
                    <a:lnTo>
                      <a:pt x="435" y="303"/>
                    </a:lnTo>
                    <a:lnTo>
                      <a:pt x="457" y="299"/>
                    </a:lnTo>
                    <a:lnTo>
                      <a:pt x="479" y="297"/>
                    </a:lnTo>
                    <a:lnTo>
                      <a:pt x="498" y="293"/>
                    </a:lnTo>
                    <a:lnTo>
                      <a:pt x="516" y="290"/>
                    </a:lnTo>
                    <a:lnTo>
                      <a:pt x="516" y="290"/>
                    </a:lnTo>
                    <a:lnTo>
                      <a:pt x="534" y="285"/>
                    </a:lnTo>
                    <a:lnTo>
                      <a:pt x="550" y="280"/>
                    </a:lnTo>
                    <a:lnTo>
                      <a:pt x="564" y="275"/>
                    </a:lnTo>
                    <a:lnTo>
                      <a:pt x="579" y="268"/>
                    </a:lnTo>
                    <a:lnTo>
                      <a:pt x="591" y="262"/>
                    </a:lnTo>
                    <a:lnTo>
                      <a:pt x="604" y="254"/>
                    </a:lnTo>
                    <a:lnTo>
                      <a:pt x="614" y="247"/>
                    </a:lnTo>
                    <a:lnTo>
                      <a:pt x="625" y="238"/>
                    </a:lnTo>
                    <a:lnTo>
                      <a:pt x="625" y="238"/>
                    </a:lnTo>
                    <a:lnTo>
                      <a:pt x="634" y="229"/>
                    </a:lnTo>
                    <a:lnTo>
                      <a:pt x="641" y="221"/>
                    </a:lnTo>
                    <a:lnTo>
                      <a:pt x="648" y="211"/>
                    </a:lnTo>
                    <a:lnTo>
                      <a:pt x="653" y="200"/>
                    </a:lnTo>
                    <a:lnTo>
                      <a:pt x="657" y="189"/>
                    </a:lnTo>
                    <a:lnTo>
                      <a:pt x="660" y="177"/>
                    </a:lnTo>
                    <a:lnTo>
                      <a:pt x="662" y="166"/>
                    </a:lnTo>
                    <a:lnTo>
                      <a:pt x="663" y="154"/>
                    </a:lnTo>
                    <a:lnTo>
                      <a:pt x="663" y="154"/>
                    </a:lnTo>
                    <a:lnTo>
                      <a:pt x="662" y="135"/>
                    </a:lnTo>
                    <a:lnTo>
                      <a:pt x="657" y="118"/>
                    </a:lnTo>
                    <a:lnTo>
                      <a:pt x="651" y="102"/>
                    </a:lnTo>
                    <a:lnTo>
                      <a:pt x="642" y="87"/>
                    </a:lnTo>
                    <a:lnTo>
                      <a:pt x="642" y="87"/>
                    </a:lnTo>
                    <a:lnTo>
                      <a:pt x="631" y="73"/>
                    </a:lnTo>
                    <a:lnTo>
                      <a:pt x="616" y="61"/>
                    </a:lnTo>
                    <a:lnTo>
                      <a:pt x="600" y="50"/>
                    </a:lnTo>
                    <a:lnTo>
                      <a:pt x="581" y="39"/>
                    </a:lnTo>
                    <a:lnTo>
                      <a:pt x="581" y="39"/>
                    </a:lnTo>
                    <a:lnTo>
                      <a:pt x="560" y="31"/>
                    </a:lnTo>
                    <a:lnTo>
                      <a:pt x="537" y="23"/>
                    </a:lnTo>
                    <a:lnTo>
                      <a:pt x="512" y="17"/>
                    </a:lnTo>
                    <a:lnTo>
                      <a:pt x="485" y="10"/>
                    </a:lnTo>
                    <a:lnTo>
                      <a:pt x="485" y="10"/>
                    </a:lnTo>
                    <a:lnTo>
                      <a:pt x="454" y="6"/>
                    </a:lnTo>
                    <a:lnTo>
                      <a:pt x="417" y="3"/>
                    </a:lnTo>
                    <a:lnTo>
                      <a:pt x="376" y="1"/>
                    </a:lnTo>
                    <a:lnTo>
                      <a:pt x="331" y="0"/>
                    </a:lnTo>
                    <a:lnTo>
                      <a:pt x="331" y="0"/>
                    </a:lnTo>
                    <a:lnTo>
                      <a:pt x="276" y="1"/>
                    </a:lnTo>
                    <a:lnTo>
                      <a:pt x="228" y="4"/>
                    </a:lnTo>
                    <a:lnTo>
                      <a:pt x="206" y="7"/>
                    </a:lnTo>
                    <a:lnTo>
                      <a:pt x="185" y="9"/>
                    </a:lnTo>
                    <a:lnTo>
                      <a:pt x="164" y="12"/>
                    </a:lnTo>
                    <a:lnTo>
                      <a:pt x="147" y="17"/>
                    </a:lnTo>
                    <a:lnTo>
                      <a:pt x="147" y="17"/>
                    </a:lnTo>
                    <a:lnTo>
                      <a:pt x="129" y="21"/>
                    </a:lnTo>
                    <a:lnTo>
                      <a:pt x="113" y="26"/>
                    </a:lnTo>
                    <a:lnTo>
                      <a:pt x="98" y="32"/>
                    </a:lnTo>
                    <a:lnTo>
                      <a:pt x="85" y="38"/>
                    </a:lnTo>
                    <a:lnTo>
                      <a:pt x="72" y="45"/>
                    </a:lnTo>
                    <a:lnTo>
                      <a:pt x="59" y="52"/>
                    </a:lnTo>
                    <a:lnTo>
                      <a:pt x="48" y="60"/>
                    </a:lnTo>
                    <a:lnTo>
                      <a:pt x="38" y="67"/>
                    </a:lnTo>
                    <a:lnTo>
                      <a:pt x="38" y="67"/>
                    </a:lnTo>
                    <a:lnTo>
                      <a:pt x="29" y="76"/>
                    </a:lnTo>
                    <a:lnTo>
                      <a:pt x="22" y="86"/>
                    </a:lnTo>
                    <a:lnTo>
                      <a:pt x="14" y="96"/>
                    </a:lnTo>
                    <a:lnTo>
                      <a:pt x="10" y="106"/>
                    </a:lnTo>
                    <a:lnTo>
                      <a:pt x="6" y="117"/>
                    </a:lnTo>
                    <a:lnTo>
                      <a:pt x="3" y="129"/>
                    </a:lnTo>
                    <a:lnTo>
                      <a:pt x="0" y="141"/>
                    </a:lnTo>
                    <a:lnTo>
                      <a:pt x="0" y="154"/>
                    </a:lnTo>
                    <a:lnTo>
                      <a:pt x="0" y="154"/>
                    </a:lnTo>
                    <a:lnTo>
                      <a:pt x="1" y="170"/>
                    </a:lnTo>
                    <a:lnTo>
                      <a:pt x="4" y="185"/>
                    </a:lnTo>
                    <a:lnTo>
                      <a:pt x="9" y="200"/>
                    </a:lnTo>
                    <a:lnTo>
                      <a:pt x="16" y="214"/>
                    </a:lnTo>
                    <a:lnTo>
                      <a:pt x="26" y="227"/>
                    </a:lnTo>
                    <a:lnTo>
                      <a:pt x="38" y="239"/>
                    </a:lnTo>
                    <a:lnTo>
                      <a:pt x="51" y="250"/>
                    </a:lnTo>
                    <a:lnTo>
                      <a:pt x="67" y="261"/>
                    </a:lnTo>
                    <a:lnTo>
                      <a:pt x="67" y="261"/>
                    </a:lnTo>
                    <a:lnTo>
                      <a:pt x="89" y="271"/>
                    </a:lnTo>
                    <a:lnTo>
                      <a:pt x="114" y="280"/>
                    </a:lnTo>
                    <a:lnTo>
                      <a:pt x="142" y="289"/>
                    </a:lnTo>
                    <a:lnTo>
                      <a:pt x="173" y="295"/>
                    </a:lnTo>
                    <a:lnTo>
                      <a:pt x="209" y="300"/>
                    </a:lnTo>
                    <a:lnTo>
                      <a:pt x="245" y="304"/>
                    </a:lnTo>
                    <a:lnTo>
                      <a:pt x="287" y="306"/>
                    </a:lnTo>
                    <a:lnTo>
                      <a:pt x="331" y="307"/>
                    </a:lnTo>
                    <a:lnTo>
                      <a:pt x="331" y="307"/>
                    </a:lnTo>
                    <a:close/>
                    <a:moveTo>
                      <a:pt x="331" y="248"/>
                    </a:moveTo>
                    <a:lnTo>
                      <a:pt x="331" y="248"/>
                    </a:lnTo>
                    <a:lnTo>
                      <a:pt x="292" y="247"/>
                    </a:lnTo>
                    <a:lnTo>
                      <a:pt x="257" y="245"/>
                    </a:lnTo>
                    <a:lnTo>
                      <a:pt x="226" y="243"/>
                    </a:lnTo>
                    <a:lnTo>
                      <a:pt x="198" y="240"/>
                    </a:lnTo>
                    <a:lnTo>
                      <a:pt x="173" y="237"/>
                    </a:lnTo>
                    <a:lnTo>
                      <a:pt x="151" y="232"/>
                    </a:lnTo>
                    <a:lnTo>
                      <a:pt x="134" y="226"/>
                    </a:lnTo>
                    <a:lnTo>
                      <a:pt x="119" y="221"/>
                    </a:lnTo>
                    <a:lnTo>
                      <a:pt x="119" y="221"/>
                    </a:lnTo>
                    <a:lnTo>
                      <a:pt x="106" y="213"/>
                    </a:lnTo>
                    <a:lnTo>
                      <a:pt x="95" y="206"/>
                    </a:lnTo>
                    <a:lnTo>
                      <a:pt x="86" y="198"/>
                    </a:lnTo>
                    <a:lnTo>
                      <a:pt x="79" y="189"/>
                    </a:lnTo>
                    <a:lnTo>
                      <a:pt x="73" y="182"/>
                    </a:lnTo>
                    <a:lnTo>
                      <a:pt x="69" y="172"/>
                    </a:lnTo>
                    <a:lnTo>
                      <a:pt x="66" y="163"/>
                    </a:lnTo>
                    <a:lnTo>
                      <a:pt x="66" y="154"/>
                    </a:lnTo>
                    <a:lnTo>
                      <a:pt x="66" y="154"/>
                    </a:lnTo>
                    <a:lnTo>
                      <a:pt x="66" y="144"/>
                    </a:lnTo>
                    <a:lnTo>
                      <a:pt x="69" y="134"/>
                    </a:lnTo>
                    <a:lnTo>
                      <a:pt x="73" y="126"/>
                    </a:lnTo>
                    <a:lnTo>
                      <a:pt x="79" y="117"/>
                    </a:lnTo>
                    <a:lnTo>
                      <a:pt x="86" y="108"/>
                    </a:lnTo>
                    <a:lnTo>
                      <a:pt x="95" y="101"/>
                    </a:lnTo>
                    <a:lnTo>
                      <a:pt x="106" y="93"/>
                    </a:lnTo>
                    <a:lnTo>
                      <a:pt x="119" y="87"/>
                    </a:lnTo>
                    <a:lnTo>
                      <a:pt x="119" y="87"/>
                    </a:lnTo>
                    <a:lnTo>
                      <a:pt x="134" y="80"/>
                    </a:lnTo>
                    <a:lnTo>
                      <a:pt x="151" y="75"/>
                    </a:lnTo>
                    <a:lnTo>
                      <a:pt x="173" y="70"/>
                    </a:lnTo>
                    <a:lnTo>
                      <a:pt x="198" y="66"/>
                    </a:lnTo>
                    <a:lnTo>
                      <a:pt x="226" y="63"/>
                    </a:lnTo>
                    <a:lnTo>
                      <a:pt x="259" y="61"/>
                    </a:lnTo>
                    <a:lnTo>
                      <a:pt x="292" y="60"/>
                    </a:lnTo>
                    <a:lnTo>
                      <a:pt x="331" y="59"/>
                    </a:lnTo>
                    <a:lnTo>
                      <a:pt x="331" y="59"/>
                    </a:lnTo>
                    <a:lnTo>
                      <a:pt x="369" y="60"/>
                    </a:lnTo>
                    <a:lnTo>
                      <a:pt x="404" y="61"/>
                    </a:lnTo>
                    <a:lnTo>
                      <a:pt x="437" y="63"/>
                    </a:lnTo>
                    <a:lnTo>
                      <a:pt x="464" y="66"/>
                    </a:lnTo>
                    <a:lnTo>
                      <a:pt x="489" y="70"/>
                    </a:lnTo>
                    <a:lnTo>
                      <a:pt x="512" y="75"/>
                    </a:lnTo>
                    <a:lnTo>
                      <a:pt x="529" y="80"/>
                    </a:lnTo>
                    <a:lnTo>
                      <a:pt x="544" y="87"/>
                    </a:lnTo>
                    <a:lnTo>
                      <a:pt x="544" y="87"/>
                    </a:lnTo>
                    <a:lnTo>
                      <a:pt x="557" y="93"/>
                    </a:lnTo>
                    <a:lnTo>
                      <a:pt x="567" y="101"/>
                    </a:lnTo>
                    <a:lnTo>
                      <a:pt x="576" y="108"/>
                    </a:lnTo>
                    <a:lnTo>
                      <a:pt x="584" y="117"/>
                    </a:lnTo>
                    <a:lnTo>
                      <a:pt x="589" y="126"/>
                    </a:lnTo>
                    <a:lnTo>
                      <a:pt x="594" y="134"/>
                    </a:lnTo>
                    <a:lnTo>
                      <a:pt x="595" y="144"/>
                    </a:lnTo>
                    <a:lnTo>
                      <a:pt x="597" y="154"/>
                    </a:lnTo>
                    <a:lnTo>
                      <a:pt x="597" y="154"/>
                    </a:lnTo>
                    <a:lnTo>
                      <a:pt x="595" y="163"/>
                    </a:lnTo>
                    <a:lnTo>
                      <a:pt x="594" y="173"/>
                    </a:lnTo>
                    <a:lnTo>
                      <a:pt x="591" y="182"/>
                    </a:lnTo>
                    <a:lnTo>
                      <a:pt x="585" y="189"/>
                    </a:lnTo>
                    <a:lnTo>
                      <a:pt x="579" y="197"/>
                    </a:lnTo>
                    <a:lnTo>
                      <a:pt x="570" y="204"/>
                    </a:lnTo>
                    <a:lnTo>
                      <a:pt x="562" y="211"/>
                    </a:lnTo>
                    <a:lnTo>
                      <a:pt x="550" y="217"/>
                    </a:lnTo>
                    <a:lnTo>
                      <a:pt x="550" y="217"/>
                    </a:lnTo>
                    <a:lnTo>
                      <a:pt x="534" y="225"/>
                    </a:lnTo>
                    <a:lnTo>
                      <a:pt x="514" y="230"/>
                    </a:lnTo>
                    <a:lnTo>
                      <a:pt x="491" y="236"/>
                    </a:lnTo>
                    <a:lnTo>
                      <a:pt x="466" y="240"/>
                    </a:lnTo>
                    <a:lnTo>
                      <a:pt x="437" y="243"/>
                    </a:lnTo>
                    <a:lnTo>
                      <a:pt x="404" y="245"/>
                    </a:lnTo>
                    <a:lnTo>
                      <a:pt x="369" y="247"/>
                    </a:lnTo>
                    <a:lnTo>
                      <a:pt x="331" y="248"/>
                    </a:lnTo>
                    <a:lnTo>
                      <a:pt x="331" y="2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1B3B41"/>
                  </a:solidFill>
                  <a:effectLst/>
                  <a:uLnTx/>
                  <a:uFillTx/>
                </a:endParaRPr>
              </a:p>
            </p:txBody>
          </p:sp>
          <p:sp>
            <p:nvSpPr>
              <p:cNvPr id="33" name="Freeform 1139"/>
              <p:cNvSpPr>
                <a:spLocks noEditPoints="1"/>
              </p:cNvSpPr>
              <p:nvPr/>
            </p:nvSpPr>
            <p:spPr bwMode="auto">
              <a:xfrm flipH="1">
                <a:off x="-1278804" y="2266439"/>
                <a:ext cx="87177" cy="48509"/>
              </a:xfrm>
              <a:custGeom>
                <a:avLst/>
                <a:gdLst>
                  <a:gd name="T0" fmla="*/ 387 w 664"/>
                  <a:gd name="T1" fmla="*/ 305 h 306"/>
                  <a:gd name="T2" fmla="*/ 480 w 664"/>
                  <a:gd name="T3" fmla="*/ 297 h 306"/>
                  <a:gd name="T4" fmla="*/ 518 w 664"/>
                  <a:gd name="T5" fmla="*/ 289 h 306"/>
                  <a:gd name="T6" fmla="*/ 565 w 664"/>
                  <a:gd name="T7" fmla="*/ 274 h 306"/>
                  <a:gd name="T8" fmla="*/ 605 w 664"/>
                  <a:gd name="T9" fmla="*/ 254 h 306"/>
                  <a:gd name="T10" fmla="*/ 625 w 664"/>
                  <a:gd name="T11" fmla="*/ 238 h 306"/>
                  <a:gd name="T12" fmla="*/ 649 w 664"/>
                  <a:gd name="T13" fmla="*/ 210 h 306"/>
                  <a:gd name="T14" fmla="*/ 662 w 664"/>
                  <a:gd name="T15" fmla="*/ 178 h 306"/>
                  <a:gd name="T16" fmla="*/ 664 w 664"/>
                  <a:gd name="T17" fmla="*/ 153 h 306"/>
                  <a:gd name="T18" fmla="*/ 652 w 664"/>
                  <a:gd name="T19" fmla="*/ 101 h 306"/>
                  <a:gd name="T20" fmla="*/ 631 w 664"/>
                  <a:gd name="T21" fmla="*/ 73 h 306"/>
                  <a:gd name="T22" fmla="*/ 583 w 664"/>
                  <a:gd name="T23" fmla="*/ 40 h 306"/>
                  <a:gd name="T24" fmla="*/ 539 w 664"/>
                  <a:gd name="T25" fmla="*/ 23 h 306"/>
                  <a:gd name="T26" fmla="*/ 486 w 664"/>
                  <a:gd name="T27" fmla="*/ 11 h 306"/>
                  <a:gd name="T28" fmla="*/ 378 w 664"/>
                  <a:gd name="T29" fmla="*/ 1 h 306"/>
                  <a:gd name="T30" fmla="*/ 278 w 664"/>
                  <a:gd name="T31" fmla="*/ 1 h 306"/>
                  <a:gd name="T32" fmla="*/ 186 w 664"/>
                  <a:gd name="T33" fmla="*/ 10 h 306"/>
                  <a:gd name="T34" fmla="*/ 147 w 664"/>
                  <a:gd name="T35" fmla="*/ 17 h 306"/>
                  <a:gd name="T36" fmla="*/ 99 w 664"/>
                  <a:gd name="T37" fmla="*/ 32 h 306"/>
                  <a:gd name="T38" fmla="*/ 61 w 664"/>
                  <a:gd name="T39" fmla="*/ 52 h 306"/>
                  <a:gd name="T40" fmla="*/ 39 w 664"/>
                  <a:gd name="T41" fmla="*/ 68 h 306"/>
                  <a:gd name="T42" fmla="*/ 15 w 664"/>
                  <a:gd name="T43" fmla="*/ 96 h 306"/>
                  <a:gd name="T44" fmla="*/ 3 w 664"/>
                  <a:gd name="T45" fmla="*/ 128 h 306"/>
                  <a:gd name="T46" fmla="*/ 0 w 664"/>
                  <a:gd name="T47" fmla="*/ 153 h 306"/>
                  <a:gd name="T48" fmla="*/ 11 w 664"/>
                  <a:gd name="T49" fmla="*/ 199 h 306"/>
                  <a:gd name="T50" fmla="*/ 39 w 664"/>
                  <a:gd name="T51" fmla="*/ 238 h 306"/>
                  <a:gd name="T52" fmla="*/ 68 w 664"/>
                  <a:gd name="T53" fmla="*/ 260 h 306"/>
                  <a:gd name="T54" fmla="*/ 143 w 664"/>
                  <a:gd name="T55" fmla="*/ 288 h 306"/>
                  <a:gd name="T56" fmla="*/ 247 w 664"/>
                  <a:gd name="T57" fmla="*/ 303 h 306"/>
                  <a:gd name="T58" fmla="*/ 333 w 664"/>
                  <a:gd name="T59" fmla="*/ 306 h 306"/>
                  <a:gd name="T60" fmla="*/ 294 w 664"/>
                  <a:gd name="T61" fmla="*/ 247 h 306"/>
                  <a:gd name="T62" fmla="*/ 199 w 664"/>
                  <a:gd name="T63" fmla="*/ 240 h 306"/>
                  <a:gd name="T64" fmla="*/ 134 w 664"/>
                  <a:gd name="T65" fmla="*/ 226 h 306"/>
                  <a:gd name="T66" fmla="*/ 106 w 664"/>
                  <a:gd name="T67" fmla="*/ 212 h 306"/>
                  <a:gd name="T68" fmla="*/ 80 w 664"/>
                  <a:gd name="T69" fmla="*/ 190 h 306"/>
                  <a:gd name="T70" fmla="*/ 66 w 664"/>
                  <a:gd name="T71" fmla="*/ 163 h 306"/>
                  <a:gd name="T72" fmla="*/ 66 w 664"/>
                  <a:gd name="T73" fmla="*/ 143 h 306"/>
                  <a:gd name="T74" fmla="*/ 80 w 664"/>
                  <a:gd name="T75" fmla="*/ 116 h 306"/>
                  <a:gd name="T76" fmla="*/ 108 w 664"/>
                  <a:gd name="T77" fmla="*/ 93 h 306"/>
                  <a:gd name="T78" fmla="*/ 134 w 664"/>
                  <a:gd name="T79" fmla="*/ 80 h 306"/>
                  <a:gd name="T80" fmla="*/ 199 w 664"/>
                  <a:gd name="T81" fmla="*/ 66 h 306"/>
                  <a:gd name="T82" fmla="*/ 294 w 664"/>
                  <a:gd name="T83" fmla="*/ 59 h 306"/>
                  <a:gd name="T84" fmla="*/ 371 w 664"/>
                  <a:gd name="T85" fmla="*/ 59 h 306"/>
                  <a:gd name="T86" fmla="*/ 465 w 664"/>
                  <a:gd name="T87" fmla="*/ 66 h 306"/>
                  <a:gd name="T88" fmla="*/ 530 w 664"/>
                  <a:gd name="T89" fmla="*/ 80 h 306"/>
                  <a:gd name="T90" fmla="*/ 558 w 664"/>
                  <a:gd name="T91" fmla="*/ 93 h 306"/>
                  <a:gd name="T92" fmla="*/ 584 w 664"/>
                  <a:gd name="T93" fmla="*/ 116 h 306"/>
                  <a:gd name="T94" fmla="*/ 597 w 664"/>
                  <a:gd name="T95" fmla="*/ 143 h 306"/>
                  <a:gd name="T96" fmla="*/ 597 w 664"/>
                  <a:gd name="T97" fmla="*/ 164 h 306"/>
                  <a:gd name="T98" fmla="*/ 586 w 664"/>
                  <a:gd name="T99" fmla="*/ 190 h 306"/>
                  <a:gd name="T100" fmla="*/ 562 w 664"/>
                  <a:gd name="T101" fmla="*/ 211 h 306"/>
                  <a:gd name="T102" fmla="*/ 534 w 664"/>
                  <a:gd name="T103" fmla="*/ 224 h 306"/>
                  <a:gd name="T104" fmla="*/ 467 w 664"/>
                  <a:gd name="T105" fmla="*/ 239 h 306"/>
                  <a:gd name="T106" fmla="*/ 371 w 664"/>
                  <a:gd name="T107" fmla="*/ 247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64" h="306">
                    <a:moveTo>
                      <a:pt x="333" y="306"/>
                    </a:moveTo>
                    <a:lnTo>
                      <a:pt x="333" y="306"/>
                    </a:lnTo>
                    <a:lnTo>
                      <a:pt x="387" y="305"/>
                    </a:lnTo>
                    <a:lnTo>
                      <a:pt x="436" y="302"/>
                    </a:lnTo>
                    <a:lnTo>
                      <a:pt x="458" y="300"/>
                    </a:lnTo>
                    <a:lnTo>
                      <a:pt x="480" y="297"/>
                    </a:lnTo>
                    <a:lnTo>
                      <a:pt x="499" y="293"/>
                    </a:lnTo>
                    <a:lnTo>
                      <a:pt x="518" y="289"/>
                    </a:lnTo>
                    <a:lnTo>
                      <a:pt x="518" y="289"/>
                    </a:lnTo>
                    <a:lnTo>
                      <a:pt x="534" y="285"/>
                    </a:lnTo>
                    <a:lnTo>
                      <a:pt x="550" y="279"/>
                    </a:lnTo>
                    <a:lnTo>
                      <a:pt x="565" y="274"/>
                    </a:lnTo>
                    <a:lnTo>
                      <a:pt x="580" y="267"/>
                    </a:lnTo>
                    <a:lnTo>
                      <a:pt x="593" y="261"/>
                    </a:lnTo>
                    <a:lnTo>
                      <a:pt x="605" y="254"/>
                    </a:lnTo>
                    <a:lnTo>
                      <a:pt x="615" y="247"/>
                    </a:lnTo>
                    <a:lnTo>
                      <a:pt x="625" y="238"/>
                    </a:lnTo>
                    <a:lnTo>
                      <a:pt x="625" y="238"/>
                    </a:lnTo>
                    <a:lnTo>
                      <a:pt x="634" y="230"/>
                    </a:lnTo>
                    <a:lnTo>
                      <a:pt x="643" y="220"/>
                    </a:lnTo>
                    <a:lnTo>
                      <a:pt x="649" y="210"/>
                    </a:lnTo>
                    <a:lnTo>
                      <a:pt x="655" y="199"/>
                    </a:lnTo>
                    <a:lnTo>
                      <a:pt x="658" y="189"/>
                    </a:lnTo>
                    <a:lnTo>
                      <a:pt x="662" y="178"/>
                    </a:lnTo>
                    <a:lnTo>
                      <a:pt x="664" y="166"/>
                    </a:lnTo>
                    <a:lnTo>
                      <a:pt x="664" y="153"/>
                    </a:lnTo>
                    <a:lnTo>
                      <a:pt x="664" y="153"/>
                    </a:lnTo>
                    <a:lnTo>
                      <a:pt x="662" y="135"/>
                    </a:lnTo>
                    <a:lnTo>
                      <a:pt x="659" y="118"/>
                    </a:lnTo>
                    <a:lnTo>
                      <a:pt x="652" y="101"/>
                    </a:lnTo>
                    <a:lnTo>
                      <a:pt x="643" y="86"/>
                    </a:lnTo>
                    <a:lnTo>
                      <a:pt x="643" y="86"/>
                    </a:lnTo>
                    <a:lnTo>
                      <a:pt x="631" y="73"/>
                    </a:lnTo>
                    <a:lnTo>
                      <a:pt x="617" y="60"/>
                    </a:lnTo>
                    <a:lnTo>
                      <a:pt x="600" y="50"/>
                    </a:lnTo>
                    <a:lnTo>
                      <a:pt x="583" y="40"/>
                    </a:lnTo>
                    <a:lnTo>
                      <a:pt x="583" y="40"/>
                    </a:lnTo>
                    <a:lnTo>
                      <a:pt x="561" y="31"/>
                    </a:lnTo>
                    <a:lnTo>
                      <a:pt x="539" y="23"/>
                    </a:lnTo>
                    <a:lnTo>
                      <a:pt x="512" y="16"/>
                    </a:lnTo>
                    <a:lnTo>
                      <a:pt x="486" y="11"/>
                    </a:lnTo>
                    <a:lnTo>
                      <a:pt x="486" y="11"/>
                    </a:lnTo>
                    <a:lnTo>
                      <a:pt x="455" y="5"/>
                    </a:lnTo>
                    <a:lnTo>
                      <a:pt x="418" y="2"/>
                    </a:lnTo>
                    <a:lnTo>
                      <a:pt x="378" y="1"/>
                    </a:lnTo>
                    <a:lnTo>
                      <a:pt x="333" y="0"/>
                    </a:lnTo>
                    <a:lnTo>
                      <a:pt x="333" y="0"/>
                    </a:lnTo>
                    <a:lnTo>
                      <a:pt x="278" y="1"/>
                    </a:lnTo>
                    <a:lnTo>
                      <a:pt x="228" y="4"/>
                    </a:lnTo>
                    <a:lnTo>
                      <a:pt x="206" y="6"/>
                    </a:lnTo>
                    <a:lnTo>
                      <a:pt x="186" y="10"/>
                    </a:lnTo>
                    <a:lnTo>
                      <a:pt x="166" y="13"/>
                    </a:lnTo>
                    <a:lnTo>
                      <a:pt x="147" y="17"/>
                    </a:lnTo>
                    <a:lnTo>
                      <a:pt x="147" y="17"/>
                    </a:lnTo>
                    <a:lnTo>
                      <a:pt x="131" y="22"/>
                    </a:lnTo>
                    <a:lnTo>
                      <a:pt x="115" y="26"/>
                    </a:lnTo>
                    <a:lnTo>
                      <a:pt x="99" y="32"/>
                    </a:lnTo>
                    <a:lnTo>
                      <a:pt x="86" y="38"/>
                    </a:lnTo>
                    <a:lnTo>
                      <a:pt x="72" y="44"/>
                    </a:lnTo>
                    <a:lnTo>
                      <a:pt x="61" y="52"/>
                    </a:lnTo>
                    <a:lnTo>
                      <a:pt x="49" y="59"/>
                    </a:lnTo>
                    <a:lnTo>
                      <a:pt x="39" y="68"/>
                    </a:lnTo>
                    <a:lnTo>
                      <a:pt x="39" y="68"/>
                    </a:lnTo>
                    <a:lnTo>
                      <a:pt x="30" y="77"/>
                    </a:lnTo>
                    <a:lnTo>
                      <a:pt x="22" y="85"/>
                    </a:lnTo>
                    <a:lnTo>
                      <a:pt x="15" y="96"/>
                    </a:lnTo>
                    <a:lnTo>
                      <a:pt x="11" y="106"/>
                    </a:lnTo>
                    <a:lnTo>
                      <a:pt x="6" y="116"/>
                    </a:lnTo>
                    <a:lnTo>
                      <a:pt x="3" y="128"/>
                    </a:lnTo>
                    <a:lnTo>
                      <a:pt x="2" y="140"/>
                    </a:lnTo>
                    <a:lnTo>
                      <a:pt x="0" y="153"/>
                    </a:lnTo>
                    <a:lnTo>
                      <a:pt x="0" y="153"/>
                    </a:lnTo>
                    <a:lnTo>
                      <a:pt x="2" y="169"/>
                    </a:lnTo>
                    <a:lnTo>
                      <a:pt x="5" y="185"/>
                    </a:lnTo>
                    <a:lnTo>
                      <a:pt x="11" y="199"/>
                    </a:lnTo>
                    <a:lnTo>
                      <a:pt x="18" y="214"/>
                    </a:lnTo>
                    <a:lnTo>
                      <a:pt x="27" y="226"/>
                    </a:lnTo>
                    <a:lnTo>
                      <a:pt x="39" y="238"/>
                    </a:lnTo>
                    <a:lnTo>
                      <a:pt x="52" y="250"/>
                    </a:lnTo>
                    <a:lnTo>
                      <a:pt x="68" y="260"/>
                    </a:lnTo>
                    <a:lnTo>
                      <a:pt x="68" y="260"/>
                    </a:lnTo>
                    <a:lnTo>
                      <a:pt x="90" y="271"/>
                    </a:lnTo>
                    <a:lnTo>
                      <a:pt x="115" y="280"/>
                    </a:lnTo>
                    <a:lnTo>
                      <a:pt x="143" y="288"/>
                    </a:lnTo>
                    <a:lnTo>
                      <a:pt x="175" y="294"/>
                    </a:lnTo>
                    <a:lnTo>
                      <a:pt x="209" y="300"/>
                    </a:lnTo>
                    <a:lnTo>
                      <a:pt x="247" y="303"/>
                    </a:lnTo>
                    <a:lnTo>
                      <a:pt x="289" y="305"/>
                    </a:lnTo>
                    <a:lnTo>
                      <a:pt x="333" y="306"/>
                    </a:lnTo>
                    <a:lnTo>
                      <a:pt x="333" y="306"/>
                    </a:lnTo>
                    <a:close/>
                    <a:moveTo>
                      <a:pt x="333" y="247"/>
                    </a:moveTo>
                    <a:lnTo>
                      <a:pt x="333" y="247"/>
                    </a:lnTo>
                    <a:lnTo>
                      <a:pt x="294" y="247"/>
                    </a:lnTo>
                    <a:lnTo>
                      <a:pt x="259" y="246"/>
                    </a:lnTo>
                    <a:lnTo>
                      <a:pt x="227" y="244"/>
                    </a:lnTo>
                    <a:lnTo>
                      <a:pt x="199" y="240"/>
                    </a:lnTo>
                    <a:lnTo>
                      <a:pt x="174" y="236"/>
                    </a:lnTo>
                    <a:lnTo>
                      <a:pt x="152" y="232"/>
                    </a:lnTo>
                    <a:lnTo>
                      <a:pt x="134" y="226"/>
                    </a:lnTo>
                    <a:lnTo>
                      <a:pt x="119" y="220"/>
                    </a:lnTo>
                    <a:lnTo>
                      <a:pt x="119" y="220"/>
                    </a:lnTo>
                    <a:lnTo>
                      <a:pt x="106" y="212"/>
                    </a:lnTo>
                    <a:lnTo>
                      <a:pt x="96" y="206"/>
                    </a:lnTo>
                    <a:lnTo>
                      <a:pt x="87" y="197"/>
                    </a:lnTo>
                    <a:lnTo>
                      <a:pt x="80" y="190"/>
                    </a:lnTo>
                    <a:lnTo>
                      <a:pt x="74" y="181"/>
                    </a:lnTo>
                    <a:lnTo>
                      <a:pt x="69" y="173"/>
                    </a:lnTo>
                    <a:lnTo>
                      <a:pt x="66" y="163"/>
                    </a:lnTo>
                    <a:lnTo>
                      <a:pt x="66" y="153"/>
                    </a:lnTo>
                    <a:lnTo>
                      <a:pt x="66" y="153"/>
                    </a:lnTo>
                    <a:lnTo>
                      <a:pt x="66" y="143"/>
                    </a:lnTo>
                    <a:lnTo>
                      <a:pt x="69" y="134"/>
                    </a:lnTo>
                    <a:lnTo>
                      <a:pt x="74" y="125"/>
                    </a:lnTo>
                    <a:lnTo>
                      <a:pt x="80" y="116"/>
                    </a:lnTo>
                    <a:lnTo>
                      <a:pt x="87" y="108"/>
                    </a:lnTo>
                    <a:lnTo>
                      <a:pt x="96" y="100"/>
                    </a:lnTo>
                    <a:lnTo>
                      <a:pt x="108" y="93"/>
                    </a:lnTo>
                    <a:lnTo>
                      <a:pt x="119" y="86"/>
                    </a:lnTo>
                    <a:lnTo>
                      <a:pt x="119" y="86"/>
                    </a:lnTo>
                    <a:lnTo>
                      <a:pt x="134" y="80"/>
                    </a:lnTo>
                    <a:lnTo>
                      <a:pt x="153" y="74"/>
                    </a:lnTo>
                    <a:lnTo>
                      <a:pt x="174" y="70"/>
                    </a:lnTo>
                    <a:lnTo>
                      <a:pt x="199" y="66"/>
                    </a:lnTo>
                    <a:lnTo>
                      <a:pt x="227" y="63"/>
                    </a:lnTo>
                    <a:lnTo>
                      <a:pt x="259" y="60"/>
                    </a:lnTo>
                    <a:lnTo>
                      <a:pt x="294" y="59"/>
                    </a:lnTo>
                    <a:lnTo>
                      <a:pt x="333" y="59"/>
                    </a:lnTo>
                    <a:lnTo>
                      <a:pt x="333" y="59"/>
                    </a:lnTo>
                    <a:lnTo>
                      <a:pt x="371" y="59"/>
                    </a:lnTo>
                    <a:lnTo>
                      <a:pt x="406" y="60"/>
                    </a:lnTo>
                    <a:lnTo>
                      <a:pt x="437" y="63"/>
                    </a:lnTo>
                    <a:lnTo>
                      <a:pt x="465" y="66"/>
                    </a:lnTo>
                    <a:lnTo>
                      <a:pt x="490" y="70"/>
                    </a:lnTo>
                    <a:lnTo>
                      <a:pt x="512" y="74"/>
                    </a:lnTo>
                    <a:lnTo>
                      <a:pt x="530" y="80"/>
                    </a:lnTo>
                    <a:lnTo>
                      <a:pt x="544" y="86"/>
                    </a:lnTo>
                    <a:lnTo>
                      <a:pt x="544" y="86"/>
                    </a:lnTo>
                    <a:lnTo>
                      <a:pt x="558" y="93"/>
                    </a:lnTo>
                    <a:lnTo>
                      <a:pt x="568" y="100"/>
                    </a:lnTo>
                    <a:lnTo>
                      <a:pt x="577" y="109"/>
                    </a:lnTo>
                    <a:lnTo>
                      <a:pt x="584" y="116"/>
                    </a:lnTo>
                    <a:lnTo>
                      <a:pt x="590" y="125"/>
                    </a:lnTo>
                    <a:lnTo>
                      <a:pt x="594" y="135"/>
                    </a:lnTo>
                    <a:lnTo>
                      <a:pt x="597" y="143"/>
                    </a:lnTo>
                    <a:lnTo>
                      <a:pt x="597" y="154"/>
                    </a:lnTo>
                    <a:lnTo>
                      <a:pt x="597" y="154"/>
                    </a:lnTo>
                    <a:lnTo>
                      <a:pt x="597" y="164"/>
                    </a:lnTo>
                    <a:lnTo>
                      <a:pt x="594" y="173"/>
                    </a:lnTo>
                    <a:lnTo>
                      <a:pt x="592" y="181"/>
                    </a:lnTo>
                    <a:lnTo>
                      <a:pt x="586" y="190"/>
                    </a:lnTo>
                    <a:lnTo>
                      <a:pt x="580" y="197"/>
                    </a:lnTo>
                    <a:lnTo>
                      <a:pt x="571" y="204"/>
                    </a:lnTo>
                    <a:lnTo>
                      <a:pt x="562" y="211"/>
                    </a:lnTo>
                    <a:lnTo>
                      <a:pt x="552" y="217"/>
                    </a:lnTo>
                    <a:lnTo>
                      <a:pt x="552" y="217"/>
                    </a:lnTo>
                    <a:lnTo>
                      <a:pt x="534" y="224"/>
                    </a:lnTo>
                    <a:lnTo>
                      <a:pt x="515" y="231"/>
                    </a:lnTo>
                    <a:lnTo>
                      <a:pt x="493" y="235"/>
                    </a:lnTo>
                    <a:lnTo>
                      <a:pt x="467" y="239"/>
                    </a:lnTo>
                    <a:lnTo>
                      <a:pt x="439" y="243"/>
                    </a:lnTo>
                    <a:lnTo>
                      <a:pt x="406" y="245"/>
                    </a:lnTo>
                    <a:lnTo>
                      <a:pt x="371" y="247"/>
                    </a:lnTo>
                    <a:lnTo>
                      <a:pt x="333" y="247"/>
                    </a:lnTo>
                    <a:lnTo>
                      <a:pt x="333" y="2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1B3B41"/>
                  </a:solidFill>
                  <a:effectLst/>
                  <a:uLnTx/>
                  <a:uFillTx/>
                </a:endParaRPr>
              </a:p>
            </p:txBody>
          </p:sp>
          <p:sp>
            <p:nvSpPr>
              <p:cNvPr id="34" name="Freeform 1118"/>
              <p:cNvSpPr>
                <a:spLocks/>
              </p:cNvSpPr>
              <p:nvPr/>
            </p:nvSpPr>
            <p:spPr bwMode="auto">
              <a:xfrm flipH="1">
                <a:off x="-1146860" y="2305288"/>
                <a:ext cx="85213" cy="27562"/>
              </a:xfrm>
              <a:custGeom>
                <a:avLst/>
                <a:gdLst>
                  <a:gd name="T0" fmla="*/ 0 w 652"/>
                  <a:gd name="T1" fmla="*/ 0 h 172"/>
                  <a:gd name="T2" fmla="*/ 0 w 652"/>
                  <a:gd name="T3" fmla="*/ 57 h 172"/>
                  <a:gd name="T4" fmla="*/ 508 w 652"/>
                  <a:gd name="T5" fmla="*/ 57 h 172"/>
                  <a:gd name="T6" fmla="*/ 508 w 652"/>
                  <a:gd name="T7" fmla="*/ 57 h 172"/>
                  <a:gd name="T8" fmla="*/ 495 w 652"/>
                  <a:gd name="T9" fmla="*/ 68 h 172"/>
                  <a:gd name="T10" fmla="*/ 480 w 652"/>
                  <a:gd name="T11" fmla="*/ 81 h 172"/>
                  <a:gd name="T12" fmla="*/ 467 w 652"/>
                  <a:gd name="T13" fmla="*/ 96 h 172"/>
                  <a:gd name="T14" fmla="*/ 453 w 652"/>
                  <a:gd name="T15" fmla="*/ 112 h 172"/>
                  <a:gd name="T16" fmla="*/ 453 w 652"/>
                  <a:gd name="T17" fmla="*/ 112 h 172"/>
                  <a:gd name="T18" fmla="*/ 440 w 652"/>
                  <a:gd name="T19" fmla="*/ 128 h 172"/>
                  <a:gd name="T20" fmla="*/ 428 w 652"/>
                  <a:gd name="T21" fmla="*/ 143 h 172"/>
                  <a:gd name="T22" fmla="*/ 420 w 652"/>
                  <a:gd name="T23" fmla="*/ 158 h 172"/>
                  <a:gd name="T24" fmla="*/ 412 w 652"/>
                  <a:gd name="T25" fmla="*/ 172 h 172"/>
                  <a:gd name="T26" fmla="*/ 489 w 652"/>
                  <a:gd name="T27" fmla="*/ 172 h 172"/>
                  <a:gd name="T28" fmla="*/ 489 w 652"/>
                  <a:gd name="T29" fmla="*/ 172 h 172"/>
                  <a:gd name="T30" fmla="*/ 505 w 652"/>
                  <a:gd name="T31" fmla="*/ 148 h 172"/>
                  <a:gd name="T32" fmla="*/ 524 w 652"/>
                  <a:gd name="T33" fmla="*/ 127 h 172"/>
                  <a:gd name="T34" fmla="*/ 543 w 652"/>
                  <a:gd name="T35" fmla="*/ 106 h 172"/>
                  <a:gd name="T36" fmla="*/ 565 w 652"/>
                  <a:gd name="T37" fmla="*/ 88 h 172"/>
                  <a:gd name="T38" fmla="*/ 565 w 652"/>
                  <a:gd name="T39" fmla="*/ 88 h 172"/>
                  <a:gd name="T40" fmla="*/ 587 w 652"/>
                  <a:gd name="T41" fmla="*/ 71 h 172"/>
                  <a:gd name="T42" fmla="*/ 609 w 652"/>
                  <a:gd name="T43" fmla="*/ 57 h 172"/>
                  <a:gd name="T44" fmla="*/ 630 w 652"/>
                  <a:gd name="T45" fmla="*/ 45 h 172"/>
                  <a:gd name="T46" fmla="*/ 652 w 652"/>
                  <a:gd name="T47" fmla="*/ 36 h 172"/>
                  <a:gd name="T48" fmla="*/ 652 w 652"/>
                  <a:gd name="T49" fmla="*/ 0 h 172"/>
                  <a:gd name="T50" fmla="*/ 0 w 652"/>
                  <a:gd name="T51" fmla="*/ 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52" h="172">
                    <a:moveTo>
                      <a:pt x="0" y="0"/>
                    </a:moveTo>
                    <a:lnTo>
                      <a:pt x="0" y="57"/>
                    </a:lnTo>
                    <a:lnTo>
                      <a:pt x="508" y="57"/>
                    </a:lnTo>
                    <a:lnTo>
                      <a:pt x="508" y="57"/>
                    </a:lnTo>
                    <a:lnTo>
                      <a:pt x="495" y="68"/>
                    </a:lnTo>
                    <a:lnTo>
                      <a:pt x="480" y="81"/>
                    </a:lnTo>
                    <a:lnTo>
                      <a:pt x="467" y="96"/>
                    </a:lnTo>
                    <a:lnTo>
                      <a:pt x="453" y="112"/>
                    </a:lnTo>
                    <a:lnTo>
                      <a:pt x="453" y="112"/>
                    </a:lnTo>
                    <a:lnTo>
                      <a:pt x="440" y="128"/>
                    </a:lnTo>
                    <a:lnTo>
                      <a:pt x="428" y="143"/>
                    </a:lnTo>
                    <a:lnTo>
                      <a:pt x="420" y="158"/>
                    </a:lnTo>
                    <a:lnTo>
                      <a:pt x="412" y="172"/>
                    </a:lnTo>
                    <a:lnTo>
                      <a:pt x="489" y="172"/>
                    </a:lnTo>
                    <a:lnTo>
                      <a:pt x="489" y="172"/>
                    </a:lnTo>
                    <a:lnTo>
                      <a:pt x="505" y="148"/>
                    </a:lnTo>
                    <a:lnTo>
                      <a:pt x="524" y="127"/>
                    </a:lnTo>
                    <a:lnTo>
                      <a:pt x="543" y="106"/>
                    </a:lnTo>
                    <a:lnTo>
                      <a:pt x="565" y="88"/>
                    </a:lnTo>
                    <a:lnTo>
                      <a:pt x="565" y="88"/>
                    </a:lnTo>
                    <a:lnTo>
                      <a:pt x="587" y="71"/>
                    </a:lnTo>
                    <a:lnTo>
                      <a:pt x="609" y="57"/>
                    </a:lnTo>
                    <a:lnTo>
                      <a:pt x="630" y="45"/>
                    </a:lnTo>
                    <a:lnTo>
                      <a:pt x="652" y="36"/>
                    </a:lnTo>
                    <a:lnTo>
                      <a:pt x="652"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1B3B41"/>
                  </a:solidFill>
                  <a:effectLst/>
                  <a:uLnTx/>
                  <a:uFillTx/>
                </a:endParaRPr>
              </a:p>
            </p:txBody>
          </p:sp>
        </p:grpSp>
      </p:grpSp>
    </p:spTree>
    <p:extLst>
      <p:ext uri="{BB962C8B-B14F-4D97-AF65-F5344CB8AC3E}">
        <p14:creationId xmlns:p14="http://schemas.microsoft.com/office/powerpoint/2010/main" val="120274911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2050"/>
        </a:solidFill>
        <a:effectLst/>
      </p:bgPr>
    </p:bg>
    <p:spTree>
      <p:nvGrpSpPr>
        <p:cNvPr id="1" name=""/>
        <p:cNvGrpSpPr/>
        <p:nvPr/>
      </p:nvGrpSpPr>
      <p:grpSpPr>
        <a:xfrm>
          <a:off x="0" y="0"/>
          <a:ext cx="0" cy="0"/>
          <a:chOff x="0" y="0"/>
          <a:chExt cx="0" cy="0"/>
        </a:xfrm>
      </p:grpSpPr>
      <p:grpSp>
        <p:nvGrpSpPr>
          <p:cNvPr id="17" name="Group 16"/>
          <p:cNvGrpSpPr/>
          <p:nvPr/>
        </p:nvGrpSpPr>
        <p:grpSpPr>
          <a:xfrm>
            <a:off x="10403224" y="2321171"/>
            <a:ext cx="463664" cy="2133426"/>
            <a:chOff x="10611830" y="3082745"/>
            <a:chExt cx="472961" cy="2176206"/>
          </a:xfrm>
        </p:grpSpPr>
        <p:cxnSp>
          <p:nvCxnSpPr>
            <p:cNvPr id="104" name="Straight Connector 103"/>
            <p:cNvCxnSpPr/>
            <p:nvPr/>
          </p:nvCxnSpPr>
          <p:spPr>
            <a:xfrm>
              <a:off x="10826434" y="3082745"/>
              <a:ext cx="6378" cy="2169658"/>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a:off x="10611830" y="3082745"/>
              <a:ext cx="214604" cy="1"/>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flipV="1">
              <a:off x="10611830" y="5258632"/>
              <a:ext cx="214604" cy="319"/>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a:stCxn id="165" idx="3"/>
            </p:cNvCxnSpPr>
            <p:nvPr/>
          </p:nvCxnSpPr>
          <p:spPr>
            <a:xfrm flipV="1">
              <a:off x="10675766" y="4104261"/>
              <a:ext cx="409025" cy="2906"/>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113" name="Straight Connector 112"/>
          <p:cNvCxnSpPr/>
          <p:nvPr/>
        </p:nvCxnSpPr>
        <p:spPr>
          <a:xfrm flipV="1">
            <a:off x="10410833" y="5151585"/>
            <a:ext cx="520199" cy="6391"/>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nvGrpSpPr>
          <p:cNvPr id="16" name="Group 15"/>
          <p:cNvGrpSpPr/>
          <p:nvPr/>
        </p:nvGrpSpPr>
        <p:grpSpPr>
          <a:xfrm>
            <a:off x="8370178" y="5005630"/>
            <a:ext cx="2095724" cy="986067"/>
            <a:chOff x="8538017" y="4739224"/>
            <a:chExt cx="2137748" cy="1005840"/>
          </a:xfrm>
        </p:grpSpPr>
        <p:sp>
          <p:nvSpPr>
            <p:cNvPr id="45" name="Rectangle 44"/>
            <p:cNvSpPr/>
            <p:nvPr/>
          </p:nvSpPr>
          <p:spPr bwMode="auto">
            <a:xfrm>
              <a:off x="8538017" y="4739224"/>
              <a:ext cx="2137748" cy="1005840"/>
            </a:xfrm>
            <a:prstGeom prst="rect">
              <a:avLst/>
            </a:prstGeom>
            <a:solidFill>
              <a:srgbClr val="003C6C"/>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7922" tIns="44814" rIns="17922" bIns="89604" numCol="1" spcCol="1270" anchor="t" anchorCtr="0">
              <a:noAutofit/>
            </a:bodyPr>
            <a:lstStyle/>
            <a:p>
              <a:pPr marL="0" marR="0" lvl="0" indent="0" algn="ctr" defTabSz="710729" eaLnBrk="1" fontAlgn="auto" latinLnBrk="0" hangingPunct="1">
                <a:lnSpc>
                  <a:spcPct val="100000"/>
                </a:lnSpc>
                <a:spcBef>
                  <a:spcPct val="0"/>
                </a:spcBef>
                <a:spcAft>
                  <a:spcPct val="35000"/>
                </a:spcAft>
                <a:buClrTx/>
                <a:buSzTx/>
                <a:buFontTx/>
                <a:buNone/>
                <a:tabLst/>
                <a:defRPr/>
              </a:pPr>
              <a:r>
                <a:rPr kumimoji="0" lang="en-US" sz="1568" b="1" i="0" u="none" strike="noStrike" kern="0" cap="none" spc="-29"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cs typeface="Segoe UI Semilight" panose="020B0402040204020203" pitchFamily="34" charset="0"/>
                </a:rPr>
                <a:t>Business Scenarios</a:t>
              </a:r>
            </a:p>
          </p:txBody>
        </p:sp>
        <p:sp>
          <p:nvSpPr>
            <p:cNvPr id="129" name="Rectangle 128"/>
            <p:cNvSpPr/>
            <p:nvPr/>
          </p:nvSpPr>
          <p:spPr>
            <a:xfrm>
              <a:off x="9204619" y="5056791"/>
              <a:ext cx="1383584" cy="646331"/>
            </a:xfrm>
            <a:prstGeom prst="rect">
              <a:avLst/>
            </a:prstGeom>
          </p:spPr>
          <p:txBody>
            <a:bodyPr wrap="none">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176" b="0" i="0" u="none" strike="noStrike" kern="0" cap="none" spc="-29"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cs typeface="Segoe UI Semilight" panose="020B0402040204020203" pitchFamily="34" charset="0"/>
                </a:rPr>
                <a:t>Recommendations,</a:t>
              </a:r>
            </a:p>
            <a:p>
              <a:pPr marL="0" marR="0" lvl="0" indent="0" defTabSz="914367" eaLnBrk="1" fontAlgn="auto" latinLnBrk="0" hangingPunct="1">
                <a:lnSpc>
                  <a:spcPct val="100000"/>
                </a:lnSpc>
                <a:spcBef>
                  <a:spcPts val="0"/>
                </a:spcBef>
                <a:spcAft>
                  <a:spcPts val="0"/>
                </a:spcAft>
                <a:buClrTx/>
                <a:buSzTx/>
                <a:buFontTx/>
                <a:buNone/>
                <a:tabLst/>
                <a:defRPr/>
              </a:pPr>
              <a:r>
                <a:rPr kumimoji="0" lang="en-US" sz="1176" b="0" i="0" u="none" strike="noStrike" kern="0" cap="none" spc="-29"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cs typeface="Segoe UI Semilight" panose="020B0402040204020203" pitchFamily="34" charset="0"/>
                </a:rPr>
                <a:t>customer churn,</a:t>
              </a:r>
            </a:p>
            <a:p>
              <a:pPr marL="0" marR="0" lvl="0" indent="0" defTabSz="914367" eaLnBrk="1" fontAlgn="auto" latinLnBrk="0" hangingPunct="1">
                <a:lnSpc>
                  <a:spcPct val="100000"/>
                </a:lnSpc>
                <a:spcBef>
                  <a:spcPts val="0"/>
                </a:spcBef>
                <a:spcAft>
                  <a:spcPts val="0"/>
                </a:spcAft>
                <a:buClrTx/>
                <a:buSzTx/>
                <a:buFontTx/>
                <a:buNone/>
                <a:tabLst/>
                <a:defRPr/>
              </a:pPr>
              <a:r>
                <a:rPr kumimoji="0" lang="en-US" sz="1176" b="0" i="0" u="none" strike="noStrike" kern="0" cap="none" spc="-29"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cs typeface="Segoe UI Semilight" panose="020B0402040204020203" pitchFamily="34" charset="0"/>
                </a:rPr>
                <a:t>forecasting, etc.</a:t>
              </a:r>
            </a:p>
          </p:txBody>
        </p:sp>
        <p:grpSp>
          <p:nvGrpSpPr>
            <p:cNvPr id="128" name="Group 127"/>
            <p:cNvGrpSpPr/>
            <p:nvPr/>
          </p:nvGrpSpPr>
          <p:grpSpPr>
            <a:xfrm>
              <a:off x="8754885" y="5208429"/>
              <a:ext cx="433307" cy="352792"/>
              <a:chOff x="-2530475" y="305948"/>
              <a:chExt cx="1119187" cy="911226"/>
            </a:xfrm>
            <a:solidFill>
              <a:schemeClr val="bg1"/>
            </a:solidFill>
          </p:grpSpPr>
          <p:sp>
            <p:nvSpPr>
              <p:cNvPr id="154" name="Freeform 31"/>
              <p:cNvSpPr>
                <a:spLocks noEditPoints="1"/>
              </p:cNvSpPr>
              <p:nvPr/>
            </p:nvSpPr>
            <p:spPr bwMode="auto">
              <a:xfrm>
                <a:off x="-2530475" y="305948"/>
                <a:ext cx="1119187" cy="622300"/>
              </a:xfrm>
              <a:custGeom>
                <a:avLst/>
                <a:gdLst>
                  <a:gd name="T0" fmla="*/ 296 w 296"/>
                  <a:gd name="T1" fmla="*/ 24 h 164"/>
                  <a:gd name="T2" fmla="*/ 290 w 296"/>
                  <a:gd name="T3" fmla="*/ 24 h 164"/>
                  <a:gd name="T4" fmla="*/ 288 w 296"/>
                  <a:gd name="T5" fmla="*/ 149 h 164"/>
                  <a:gd name="T6" fmla="*/ 291 w 296"/>
                  <a:gd name="T7" fmla="*/ 154 h 164"/>
                  <a:gd name="T8" fmla="*/ 287 w 296"/>
                  <a:gd name="T9" fmla="*/ 164 h 164"/>
                  <a:gd name="T10" fmla="*/ 9 w 296"/>
                  <a:gd name="T11" fmla="*/ 164 h 164"/>
                  <a:gd name="T12" fmla="*/ 9 w 296"/>
                  <a:gd name="T13" fmla="*/ 24 h 164"/>
                  <a:gd name="T14" fmla="*/ 0 w 296"/>
                  <a:gd name="T15" fmla="*/ 24 h 164"/>
                  <a:gd name="T16" fmla="*/ 0 w 296"/>
                  <a:gd name="T17" fmla="*/ 0 h 164"/>
                  <a:gd name="T18" fmla="*/ 296 w 296"/>
                  <a:gd name="T19" fmla="*/ 0 h 164"/>
                  <a:gd name="T20" fmla="*/ 296 w 296"/>
                  <a:gd name="T21" fmla="*/ 24 h 164"/>
                  <a:gd name="T22" fmla="*/ 32 w 296"/>
                  <a:gd name="T23" fmla="*/ 139 h 164"/>
                  <a:gd name="T24" fmla="*/ 264 w 296"/>
                  <a:gd name="T25" fmla="*/ 139 h 164"/>
                  <a:gd name="T26" fmla="*/ 264 w 296"/>
                  <a:gd name="T27" fmla="*/ 27 h 164"/>
                  <a:gd name="T28" fmla="*/ 263 w 296"/>
                  <a:gd name="T29" fmla="*/ 25 h 164"/>
                  <a:gd name="T30" fmla="*/ 263 w 296"/>
                  <a:gd name="T31" fmla="*/ 25 h 164"/>
                  <a:gd name="T32" fmla="*/ 32 w 296"/>
                  <a:gd name="T33" fmla="*/ 25 h 164"/>
                  <a:gd name="T34" fmla="*/ 32 w 296"/>
                  <a:gd name="T35" fmla="*/ 139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96" h="164">
                    <a:moveTo>
                      <a:pt x="296" y="24"/>
                    </a:moveTo>
                    <a:cubicBezTo>
                      <a:pt x="294" y="24"/>
                      <a:pt x="292" y="24"/>
                      <a:pt x="290" y="24"/>
                    </a:cubicBezTo>
                    <a:cubicBezTo>
                      <a:pt x="288" y="34"/>
                      <a:pt x="287" y="134"/>
                      <a:pt x="288" y="149"/>
                    </a:cubicBezTo>
                    <a:cubicBezTo>
                      <a:pt x="288" y="151"/>
                      <a:pt x="290" y="152"/>
                      <a:pt x="291" y="154"/>
                    </a:cubicBezTo>
                    <a:cubicBezTo>
                      <a:pt x="290" y="157"/>
                      <a:pt x="288" y="160"/>
                      <a:pt x="287" y="164"/>
                    </a:cubicBezTo>
                    <a:cubicBezTo>
                      <a:pt x="195" y="164"/>
                      <a:pt x="102" y="164"/>
                      <a:pt x="9" y="164"/>
                    </a:cubicBezTo>
                    <a:cubicBezTo>
                      <a:pt x="9" y="118"/>
                      <a:pt x="9" y="72"/>
                      <a:pt x="9" y="24"/>
                    </a:cubicBezTo>
                    <a:cubicBezTo>
                      <a:pt x="5" y="24"/>
                      <a:pt x="2" y="24"/>
                      <a:pt x="0" y="24"/>
                    </a:cubicBezTo>
                    <a:cubicBezTo>
                      <a:pt x="0" y="16"/>
                      <a:pt x="0" y="8"/>
                      <a:pt x="0" y="0"/>
                    </a:cubicBezTo>
                    <a:cubicBezTo>
                      <a:pt x="99" y="0"/>
                      <a:pt x="197" y="0"/>
                      <a:pt x="296" y="0"/>
                    </a:cubicBezTo>
                    <a:cubicBezTo>
                      <a:pt x="296" y="8"/>
                      <a:pt x="296" y="16"/>
                      <a:pt x="296" y="24"/>
                    </a:cubicBezTo>
                    <a:close/>
                    <a:moveTo>
                      <a:pt x="32" y="139"/>
                    </a:moveTo>
                    <a:cubicBezTo>
                      <a:pt x="110" y="139"/>
                      <a:pt x="187" y="139"/>
                      <a:pt x="264" y="139"/>
                    </a:cubicBezTo>
                    <a:cubicBezTo>
                      <a:pt x="264" y="102"/>
                      <a:pt x="264" y="64"/>
                      <a:pt x="264" y="27"/>
                    </a:cubicBezTo>
                    <a:cubicBezTo>
                      <a:pt x="264" y="27"/>
                      <a:pt x="264" y="26"/>
                      <a:pt x="263" y="25"/>
                    </a:cubicBezTo>
                    <a:cubicBezTo>
                      <a:pt x="263" y="25"/>
                      <a:pt x="262" y="24"/>
                      <a:pt x="263" y="25"/>
                    </a:cubicBezTo>
                    <a:cubicBezTo>
                      <a:pt x="186" y="25"/>
                      <a:pt x="109" y="25"/>
                      <a:pt x="32" y="25"/>
                    </a:cubicBezTo>
                    <a:cubicBezTo>
                      <a:pt x="32" y="63"/>
                      <a:pt x="32" y="101"/>
                      <a:pt x="32" y="139"/>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ndParaRPr>
              </a:p>
            </p:txBody>
          </p:sp>
          <p:sp>
            <p:nvSpPr>
              <p:cNvPr id="155" name="Freeform 32"/>
              <p:cNvSpPr>
                <a:spLocks/>
              </p:cNvSpPr>
              <p:nvPr/>
            </p:nvSpPr>
            <p:spPr bwMode="auto">
              <a:xfrm>
                <a:off x="-2212975" y="961586"/>
                <a:ext cx="514350" cy="255588"/>
              </a:xfrm>
              <a:custGeom>
                <a:avLst/>
                <a:gdLst>
                  <a:gd name="T0" fmla="*/ 0 w 136"/>
                  <a:gd name="T1" fmla="*/ 67 h 67"/>
                  <a:gd name="T2" fmla="*/ 0 w 136"/>
                  <a:gd name="T3" fmla="*/ 52 h 67"/>
                  <a:gd name="T4" fmla="*/ 27 w 136"/>
                  <a:gd name="T5" fmla="*/ 51 h 67"/>
                  <a:gd name="T6" fmla="*/ 55 w 136"/>
                  <a:gd name="T7" fmla="*/ 51 h 67"/>
                  <a:gd name="T8" fmla="*/ 55 w 136"/>
                  <a:gd name="T9" fmla="*/ 0 h 67"/>
                  <a:gd name="T10" fmla="*/ 79 w 136"/>
                  <a:gd name="T11" fmla="*/ 0 h 67"/>
                  <a:gd name="T12" fmla="*/ 79 w 136"/>
                  <a:gd name="T13" fmla="*/ 50 h 67"/>
                  <a:gd name="T14" fmla="*/ 107 w 136"/>
                  <a:gd name="T15" fmla="*/ 51 h 67"/>
                  <a:gd name="T16" fmla="*/ 136 w 136"/>
                  <a:gd name="T17" fmla="*/ 51 h 67"/>
                  <a:gd name="T18" fmla="*/ 136 w 136"/>
                  <a:gd name="T19" fmla="*/ 67 h 67"/>
                  <a:gd name="T20" fmla="*/ 0 w 136"/>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 h="67">
                    <a:moveTo>
                      <a:pt x="0" y="67"/>
                    </a:moveTo>
                    <a:cubicBezTo>
                      <a:pt x="0" y="62"/>
                      <a:pt x="0" y="58"/>
                      <a:pt x="0" y="52"/>
                    </a:cubicBezTo>
                    <a:cubicBezTo>
                      <a:pt x="9" y="50"/>
                      <a:pt x="18" y="51"/>
                      <a:pt x="27" y="51"/>
                    </a:cubicBezTo>
                    <a:cubicBezTo>
                      <a:pt x="36" y="51"/>
                      <a:pt x="45" y="51"/>
                      <a:pt x="55" y="51"/>
                    </a:cubicBezTo>
                    <a:cubicBezTo>
                      <a:pt x="55" y="34"/>
                      <a:pt x="55" y="18"/>
                      <a:pt x="55" y="0"/>
                    </a:cubicBezTo>
                    <a:cubicBezTo>
                      <a:pt x="63" y="0"/>
                      <a:pt x="71" y="0"/>
                      <a:pt x="79" y="0"/>
                    </a:cubicBezTo>
                    <a:cubicBezTo>
                      <a:pt x="79" y="16"/>
                      <a:pt x="79" y="33"/>
                      <a:pt x="79" y="50"/>
                    </a:cubicBezTo>
                    <a:cubicBezTo>
                      <a:pt x="89" y="52"/>
                      <a:pt x="98" y="51"/>
                      <a:pt x="107" y="51"/>
                    </a:cubicBezTo>
                    <a:cubicBezTo>
                      <a:pt x="116" y="51"/>
                      <a:pt x="125" y="51"/>
                      <a:pt x="136" y="51"/>
                    </a:cubicBezTo>
                    <a:cubicBezTo>
                      <a:pt x="136" y="57"/>
                      <a:pt x="136" y="62"/>
                      <a:pt x="136" y="67"/>
                    </a:cubicBezTo>
                    <a:cubicBezTo>
                      <a:pt x="91" y="67"/>
                      <a:pt x="45" y="67"/>
                      <a:pt x="0" y="67"/>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ndParaRPr>
              </a:p>
            </p:txBody>
          </p:sp>
          <p:sp>
            <p:nvSpPr>
              <p:cNvPr id="156" name="Freeform 34"/>
              <p:cNvSpPr>
                <a:spLocks/>
              </p:cNvSpPr>
              <p:nvPr/>
            </p:nvSpPr>
            <p:spPr bwMode="auto">
              <a:xfrm>
                <a:off x="-1876426" y="472635"/>
                <a:ext cx="268288" cy="269874"/>
              </a:xfrm>
              <a:custGeom>
                <a:avLst/>
                <a:gdLst>
                  <a:gd name="T0" fmla="*/ 16 w 71"/>
                  <a:gd name="T1" fmla="*/ 71 h 71"/>
                  <a:gd name="T2" fmla="*/ 0 w 71"/>
                  <a:gd name="T3" fmla="*/ 54 h 71"/>
                  <a:gd name="T4" fmla="*/ 0 w 71"/>
                  <a:gd name="T5" fmla="*/ 17 h 71"/>
                  <a:gd name="T6" fmla="*/ 17 w 71"/>
                  <a:gd name="T7" fmla="*/ 0 h 71"/>
                  <a:gd name="T8" fmla="*/ 31 w 71"/>
                  <a:gd name="T9" fmla="*/ 0 h 71"/>
                  <a:gd name="T10" fmla="*/ 31 w 71"/>
                  <a:gd name="T11" fmla="*/ 36 h 71"/>
                  <a:gd name="T12" fmla="*/ 38 w 71"/>
                  <a:gd name="T13" fmla="*/ 36 h 71"/>
                  <a:gd name="T14" fmla="*/ 38 w 71"/>
                  <a:gd name="T15" fmla="*/ 0 h 71"/>
                  <a:gd name="T16" fmla="*/ 52 w 71"/>
                  <a:gd name="T17" fmla="*/ 0 h 71"/>
                  <a:gd name="T18" fmla="*/ 71 w 71"/>
                  <a:gd name="T19" fmla="*/ 20 h 71"/>
                  <a:gd name="T20" fmla="*/ 71 w 71"/>
                  <a:gd name="T21" fmla="*/ 54 h 71"/>
                  <a:gd name="T22" fmla="*/ 52 w 71"/>
                  <a:gd name="T23" fmla="*/ 71 h 71"/>
                  <a:gd name="T24" fmla="*/ 16 w 71"/>
                  <a:gd name="T25" fmla="*/ 7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71">
                    <a:moveTo>
                      <a:pt x="16" y="71"/>
                    </a:moveTo>
                    <a:cubicBezTo>
                      <a:pt x="11" y="66"/>
                      <a:pt x="6" y="61"/>
                      <a:pt x="0" y="54"/>
                    </a:cubicBezTo>
                    <a:cubicBezTo>
                      <a:pt x="0" y="43"/>
                      <a:pt x="0" y="30"/>
                      <a:pt x="0" y="17"/>
                    </a:cubicBezTo>
                    <a:cubicBezTo>
                      <a:pt x="5" y="12"/>
                      <a:pt x="11" y="6"/>
                      <a:pt x="17" y="0"/>
                    </a:cubicBezTo>
                    <a:cubicBezTo>
                      <a:pt x="21" y="0"/>
                      <a:pt x="25" y="0"/>
                      <a:pt x="31" y="0"/>
                    </a:cubicBezTo>
                    <a:cubicBezTo>
                      <a:pt x="31" y="12"/>
                      <a:pt x="31" y="24"/>
                      <a:pt x="31" y="36"/>
                    </a:cubicBezTo>
                    <a:cubicBezTo>
                      <a:pt x="34" y="36"/>
                      <a:pt x="36" y="36"/>
                      <a:pt x="38" y="36"/>
                    </a:cubicBezTo>
                    <a:cubicBezTo>
                      <a:pt x="38" y="24"/>
                      <a:pt x="38" y="13"/>
                      <a:pt x="38" y="0"/>
                    </a:cubicBezTo>
                    <a:cubicBezTo>
                      <a:pt x="43" y="0"/>
                      <a:pt x="48" y="0"/>
                      <a:pt x="52" y="0"/>
                    </a:cubicBezTo>
                    <a:cubicBezTo>
                      <a:pt x="58" y="6"/>
                      <a:pt x="64" y="12"/>
                      <a:pt x="71" y="20"/>
                    </a:cubicBezTo>
                    <a:cubicBezTo>
                      <a:pt x="71" y="30"/>
                      <a:pt x="71" y="42"/>
                      <a:pt x="71" y="54"/>
                    </a:cubicBezTo>
                    <a:cubicBezTo>
                      <a:pt x="65" y="59"/>
                      <a:pt x="60" y="65"/>
                      <a:pt x="52" y="71"/>
                    </a:cubicBezTo>
                    <a:cubicBezTo>
                      <a:pt x="42" y="71"/>
                      <a:pt x="30" y="71"/>
                      <a:pt x="16" y="71"/>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ndParaRPr>
              </a:p>
            </p:txBody>
          </p:sp>
          <p:sp>
            <p:nvSpPr>
              <p:cNvPr id="157" name="Freeform 35"/>
              <p:cNvSpPr>
                <a:spLocks/>
              </p:cNvSpPr>
              <p:nvPr/>
            </p:nvSpPr>
            <p:spPr bwMode="auto">
              <a:xfrm>
                <a:off x="-2349499" y="472635"/>
                <a:ext cx="393701" cy="314326"/>
              </a:xfrm>
              <a:custGeom>
                <a:avLst/>
                <a:gdLst>
                  <a:gd name="T0" fmla="*/ 104 w 104"/>
                  <a:gd name="T1" fmla="*/ 76 h 83"/>
                  <a:gd name="T2" fmla="*/ 104 w 104"/>
                  <a:gd name="T3" fmla="*/ 83 h 83"/>
                  <a:gd name="T4" fmla="*/ 0 w 104"/>
                  <a:gd name="T5" fmla="*/ 83 h 83"/>
                  <a:gd name="T6" fmla="*/ 0 w 104"/>
                  <a:gd name="T7" fmla="*/ 1 h 83"/>
                  <a:gd name="T8" fmla="*/ 7 w 104"/>
                  <a:gd name="T9" fmla="*/ 0 h 83"/>
                  <a:gd name="T10" fmla="*/ 7 w 104"/>
                  <a:gd name="T11" fmla="*/ 76 h 83"/>
                  <a:gd name="T12" fmla="*/ 104 w 104"/>
                  <a:gd name="T13" fmla="*/ 76 h 83"/>
                </a:gdLst>
                <a:ahLst/>
                <a:cxnLst>
                  <a:cxn ang="0">
                    <a:pos x="T0" y="T1"/>
                  </a:cxn>
                  <a:cxn ang="0">
                    <a:pos x="T2" y="T3"/>
                  </a:cxn>
                  <a:cxn ang="0">
                    <a:pos x="T4" y="T5"/>
                  </a:cxn>
                  <a:cxn ang="0">
                    <a:pos x="T6" y="T7"/>
                  </a:cxn>
                  <a:cxn ang="0">
                    <a:pos x="T8" y="T9"/>
                  </a:cxn>
                  <a:cxn ang="0">
                    <a:pos x="T10" y="T11"/>
                  </a:cxn>
                  <a:cxn ang="0">
                    <a:pos x="T12" y="T13"/>
                  </a:cxn>
                </a:cxnLst>
                <a:rect l="0" t="0" r="r" b="b"/>
                <a:pathLst>
                  <a:path w="104" h="83">
                    <a:moveTo>
                      <a:pt x="104" y="76"/>
                    </a:moveTo>
                    <a:cubicBezTo>
                      <a:pt x="104" y="79"/>
                      <a:pt x="104" y="81"/>
                      <a:pt x="104" y="83"/>
                    </a:cubicBezTo>
                    <a:cubicBezTo>
                      <a:pt x="69" y="83"/>
                      <a:pt x="36" y="83"/>
                      <a:pt x="0" y="83"/>
                    </a:cubicBezTo>
                    <a:cubicBezTo>
                      <a:pt x="0" y="56"/>
                      <a:pt x="0" y="29"/>
                      <a:pt x="0" y="1"/>
                    </a:cubicBezTo>
                    <a:cubicBezTo>
                      <a:pt x="2" y="0"/>
                      <a:pt x="4" y="0"/>
                      <a:pt x="7" y="0"/>
                    </a:cubicBezTo>
                    <a:cubicBezTo>
                      <a:pt x="7" y="25"/>
                      <a:pt x="7" y="50"/>
                      <a:pt x="7" y="76"/>
                    </a:cubicBezTo>
                    <a:cubicBezTo>
                      <a:pt x="40" y="76"/>
                      <a:pt x="72" y="76"/>
                      <a:pt x="104" y="76"/>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ndParaRPr>
              </a:p>
            </p:txBody>
          </p:sp>
          <p:sp>
            <p:nvSpPr>
              <p:cNvPr id="161" name="Freeform 36"/>
              <p:cNvSpPr>
                <a:spLocks/>
              </p:cNvSpPr>
              <p:nvPr/>
            </p:nvSpPr>
            <p:spPr bwMode="auto">
              <a:xfrm>
                <a:off x="-2027239" y="456761"/>
                <a:ext cx="22226" cy="273051"/>
              </a:xfrm>
              <a:custGeom>
                <a:avLst/>
                <a:gdLst>
                  <a:gd name="T0" fmla="*/ 0 w 6"/>
                  <a:gd name="T1" fmla="*/ 0 h 72"/>
                  <a:gd name="T2" fmla="*/ 6 w 6"/>
                  <a:gd name="T3" fmla="*/ 0 h 72"/>
                  <a:gd name="T4" fmla="*/ 6 w 6"/>
                  <a:gd name="T5" fmla="*/ 72 h 72"/>
                  <a:gd name="T6" fmla="*/ 0 w 6"/>
                  <a:gd name="T7" fmla="*/ 72 h 72"/>
                  <a:gd name="T8" fmla="*/ 0 w 6"/>
                  <a:gd name="T9" fmla="*/ 0 h 72"/>
                </a:gdLst>
                <a:ahLst/>
                <a:cxnLst>
                  <a:cxn ang="0">
                    <a:pos x="T0" y="T1"/>
                  </a:cxn>
                  <a:cxn ang="0">
                    <a:pos x="T2" y="T3"/>
                  </a:cxn>
                  <a:cxn ang="0">
                    <a:pos x="T4" y="T5"/>
                  </a:cxn>
                  <a:cxn ang="0">
                    <a:pos x="T6" y="T7"/>
                  </a:cxn>
                  <a:cxn ang="0">
                    <a:pos x="T8" y="T9"/>
                  </a:cxn>
                </a:cxnLst>
                <a:rect l="0" t="0" r="r" b="b"/>
                <a:pathLst>
                  <a:path w="6" h="72">
                    <a:moveTo>
                      <a:pt x="0" y="0"/>
                    </a:moveTo>
                    <a:cubicBezTo>
                      <a:pt x="2" y="0"/>
                      <a:pt x="4" y="0"/>
                      <a:pt x="6" y="0"/>
                    </a:cubicBezTo>
                    <a:cubicBezTo>
                      <a:pt x="6" y="24"/>
                      <a:pt x="6" y="48"/>
                      <a:pt x="6" y="72"/>
                    </a:cubicBezTo>
                    <a:cubicBezTo>
                      <a:pt x="4" y="72"/>
                      <a:pt x="2" y="72"/>
                      <a:pt x="0" y="72"/>
                    </a:cubicBezTo>
                    <a:cubicBezTo>
                      <a:pt x="0" y="48"/>
                      <a:pt x="0" y="24"/>
                      <a:pt x="0"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ndParaRPr>
              </a:p>
            </p:txBody>
          </p:sp>
          <p:sp>
            <p:nvSpPr>
              <p:cNvPr id="162" name="Freeform 37"/>
              <p:cNvSpPr>
                <a:spLocks/>
              </p:cNvSpPr>
              <p:nvPr/>
            </p:nvSpPr>
            <p:spPr bwMode="auto">
              <a:xfrm>
                <a:off x="-2087563" y="518673"/>
                <a:ext cx="22226" cy="211139"/>
              </a:xfrm>
              <a:custGeom>
                <a:avLst/>
                <a:gdLst>
                  <a:gd name="T0" fmla="*/ 0 w 6"/>
                  <a:gd name="T1" fmla="*/ 0 h 56"/>
                  <a:gd name="T2" fmla="*/ 6 w 6"/>
                  <a:gd name="T3" fmla="*/ 0 h 56"/>
                  <a:gd name="T4" fmla="*/ 6 w 6"/>
                  <a:gd name="T5" fmla="*/ 56 h 56"/>
                  <a:gd name="T6" fmla="*/ 0 w 6"/>
                  <a:gd name="T7" fmla="*/ 56 h 56"/>
                  <a:gd name="T8" fmla="*/ 0 w 6"/>
                  <a:gd name="T9" fmla="*/ 0 h 56"/>
                </a:gdLst>
                <a:ahLst/>
                <a:cxnLst>
                  <a:cxn ang="0">
                    <a:pos x="T0" y="T1"/>
                  </a:cxn>
                  <a:cxn ang="0">
                    <a:pos x="T2" y="T3"/>
                  </a:cxn>
                  <a:cxn ang="0">
                    <a:pos x="T4" y="T5"/>
                  </a:cxn>
                  <a:cxn ang="0">
                    <a:pos x="T6" y="T7"/>
                  </a:cxn>
                  <a:cxn ang="0">
                    <a:pos x="T8" y="T9"/>
                  </a:cxn>
                </a:cxnLst>
                <a:rect l="0" t="0" r="r" b="b"/>
                <a:pathLst>
                  <a:path w="6" h="56">
                    <a:moveTo>
                      <a:pt x="0" y="0"/>
                    </a:moveTo>
                    <a:cubicBezTo>
                      <a:pt x="2" y="0"/>
                      <a:pt x="4" y="0"/>
                      <a:pt x="6" y="0"/>
                    </a:cubicBezTo>
                    <a:cubicBezTo>
                      <a:pt x="6" y="19"/>
                      <a:pt x="6" y="37"/>
                      <a:pt x="6" y="56"/>
                    </a:cubicBezTo>
                    <a:cubicBezTo>
                      <a:pt x="4" y="56"/>
                      <a:pt x="2" y="56"/>
                      <a:pt x="0" y="56"/>
                    </a:cubicBezTo>
                    <a:cubicBezTo>
                      <a:pt x="0" y="37"/>
                      <a:pt x="0" y="19"/>
                      <a:pt x="0"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ndParaRPr>
              </a:p>
            </p:txBody>
          </p:sp>
        </p:grpSp>
      </p:grpSp>
      <p:grpSp>
        <p:nvGrpSpPr>
          <p:cNvPr id="15" name="Group 14"/>
          <p:cNvGrpSpPr/>
          <p:nvPr/>
        </p:nvGrpSpPr>
        <p:grpSpPr>
          <a:xfrm>
            <a:off x="8370178" y="3913902"/>
            <a:ext cx="2095725" cy="986067"/>
            <a:chOff x="8538016" y="3277427"/>
            <a:chExt cx="2137749" cy="1005840"/>
          </a:xfrm>
        </p:grpSpPr>
        <p:sp>
          <p:nvSpPr>
            <p:cNvPr id="96" name="Rectangle 95"/>
            <p:cNvSpPr/>
            <p:nvPr/>
          </p:nvSpPr>
          <p:spPr bwMode="auto">
            <a:xfrm>
              <a:off x="8538016" y="3277427"/>
              <a:ext cx="2137749" cy="1005840"/>
            </a:xfrm>
            <a:prstGeom prst="rect">
              <a:avLst/>
            </a:prstGeom>
            <a:solidFill>
              <a:srgbClr val="003C6C"/>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7922" tIns="44814" rIns="17922" bIns="89604" numCol="1" spcCol="1270" anchor="t" anchorCtr="0">
              <a:noAutofit/>
            </a:bodyPr>
            <a:lstStyle/>
            <a:p>
              <a:pPr marL="0" marR="0" lvl="0" indent="0" algn="ctr" defTabSz="710729" eaLnBrk="1" fontAlgn="auto" latinLnBrk="0" hangingPunct="1">
                <a:lnSpc>
                  <a:spcPct val="100000"/>
                </a:lnSpc>
                <a:spcBef>
                  <a:spcPct val="0"/>
                </a:spcBef>
                <a:spcAft>
                  <a:spcPct val="35000"/>
                </a:spcAft>
                <a:buClrTx/>
                <a:buSzTx/>
                <a:buFontTx/>
                <a:buNone/>
                <a:tabLst/>
                <a:defRPr/>
              </a:pPr>
              <a:r>
                <a:rPr kumimoji="0" lang="en-US" sz="1568" b="1" i="0" u="none" strike="noStrike" kern="0" cap="none" spc="-29"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cs typeface="Segoe UI Semilight" panose="020B0402040204020203" pitchFamily="34" charset="0"/>
                </a:rPr>
                <a:t>Perceptual Intelligence</a:t>
              </a:r>
            </a:p>
          </p:txBody>
        </p:sp>
        <p:sp>
          <p:nvSpPr>
            <p:cNvPr id="125" name="Rectangle 124"/>
            <p:cNvSpPr/>
            <p:nvPr/>
          </p:nvSpPr>
          <p:spPr>
            <a:xfrm>
              <a:off x="9204619" y="3670433"/>
              <a:ext cx="895014" cy="278760"/>
            </a:xfrm>
            <a:prstGeom prst="rect">
              <a:avLst/>
            </a:prstGeom>
          </p:spPr>
          <p:txBody>
            <a:bodyPr wrap="none">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176" b="0" i="0" u="none" strike="noStrike" kern="0" cap="none" spc="-29"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cs typeface="Segoe UI Semilight" panose="020B0402040204020203" pitchFamily="34" charset="0"/>
                </a:rPr>
                <a:t>Face, vision</a:t>
              </a:r>
            </a:p>
          </p:txBody>
        </p:sp>
        <p:sp>
          <p:nvSpPr>
            <p:cNvPr id="126" name="Rectangle 125"/>
            <p:cNvSpPr/>
            <p:nvPr/>
          </p:nvSpPr>
          <p:spPr>
            <a:xfrm>
              <a:off x="9204619" y="3990981"/>
              <a:ext cx="935577" cy="276999"/>
            </a:xfrm>
            <a:prstGeom prst="rect">
              <a:avLst/>
            </a:prstGeom>
          </p:spPr>
          <p:txBody>
            <a:bodyPr wrap="none">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176" b="0" i="0" u="none" strike="noStrike" kern="0" cap="none" spc="-29"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cs typeface="Segoe UI Semilight" panose="020B0402040204020203" pitchFamily="34" charset="0"/>
                </a:rPr>
                <a:t>Speech, text</a:t>
              </a:r>
            </a:p>
          </p:txBody>
        </p:sp>
        <p:grpSp>
          <p:nvGrpSpPr>
            <p:cNvPr id="95" name="Group 94"/>
            <p:cNvGrpSpPr/>
            <p:nvPr/>
          </p:nvGrpSpPr>
          <p:grpSpPr>
            <a:xfrm>
              <a:off x="8892356" y="3676097"/>
              <a:ext cx="269629" cy="255077"/>
              <a:chOff x="3248025" y="1189989"/>
              <a:chExt cx="5153661" cy="4875531"/>
            </a:xfrm>
            <a:solidFill>
              <a:schemeClr val="bg1"/>
            </a:solidFill>
          </p:grpSpPr>
          <p:sp>
            <p:nvSpPr>
              <p:cNvPr id="99" name="Freeform 98"/>
              <p:cNvSpPr/>
              <p:nvPr/>
            </p:nvSpPr>
            <p:spPr bwMode="auto">
              <a:xfrm>
                <a:off x="4140351" y="2041127"/>
                <a:ext cx="3427810" cy="3427810"/>
              </a:xfrm>
              <a:custGeom>
                <a:avLst/>
                <a:gdLst>
                  <a:gd name="connsiteX0" fmla="*/ 1713905 w 3427810"/>
                  <a:gd name="connsiteY0" fmla="*/ 0 h 3427810"/>
                  <a:gd name="connsiteX1" fmla="*/ 3427810 w 3427810"/>
                  <a:gd name="connsiteY1" fmla="*/ 1713905 h 3427810"/>
                  <a:gd name="connsiteX2" fmla="*/ 1713905 w 3427810"/>
                  <a:gd name="connsiteY2" fmla="*/ 3427810 h 3427810"/>
                  <a:gd name="connsiteX3" fmla="*/ 0 w 3427810"/>
                  <a:gd name="connsiteY3" fmla="*/ 1713905 h 3427810"/>
                  <a:gd name="connsiteX4" fmla="*/ 1713905 w 3427810"/>
                  <a:gd name="connsiteY4" fmla="*/ 0 h 3427810"/>
                  <a:gd name="connsiteX5" fmla="*/ 1208864 w 3427810"/>
                  <a:gd name="connsiteY5" fmla="*/ 1047322 h 3427810"/>
                  <a:gd name="connsiteX6" fmla="*/ 996139 w 3427810"/>
                  <a:gd name="connsiteY6" fmla="*/ 1260047 h 3427810"/>
                  <a:gd name="connsiteX7" fmla="*/ 1208864 w 3427810"/>
                  <a:gd name="connsiteY7" fmla="*/ 1472772 h 3427810"/>
                  <a:gd name="connsiteX8" fmla="*/ 1421589 w 3427810"/>
                  <a:gd name="connsiteY8" fmla="*/ 1260047 h 3427810"/>
                  <a:gd name="connsiteX9" fmla="*/ 1208864 w 3427810"/>
                  <a:gd name="connsiteY9" fmla="*/ 1047322 h 3427810"/>
                  <a:gd name="connsiteX10" fmla="*/ 2115987 w 3427810"/>
                  <a:gd name="connsiteY10" fmla="*/ 1047322 h 3427810"/>
                  <a:gd name="connsiteX11" fmla="*/ 1903262 w 3427810"/>
                  <a:gd name="connsiteY11" fmla="*/ 1260047 h 3427810"/>
                  <a:gd name="connsiteX12" fmla="*/ 2115987 w 3427810"/>
                  <a:gd name="connsiteY12" fmla="*/ 1472772 h 3427810"/>
                  <a:gd name="connsiteX13" fmla="*/ 2328712 w 3427810"/>
                  <a:gd name="connsiteY13" fmla="*/ 1260047 h 3427810"/>
                  <a:gd name="connsiteX14" fmla="*/ 2115987 w 3427810"/>
                  <a:gd name="connsiteY14" fmla="*/ 1047322 h 3427810"/>
                  <a:gd name="connsiteX15" fmla="*/ 516914 w 3427810"/>
                  <a:gd name="connsiteY15" fmla="*/ 1913335 h 3427810"/>
                  <a:gd name="connsiteX16" fmla="*/ 536018 w 3427810"/>
                  <a:gd name="connsiteY16" fmla="*/ 1987632 h 3427810"/>
                  <a:gd name="connsiteX17" fmla="*/ 1680074 w 3427810"/>
                  <a:gd name="connsiteY17" fmla="*/ 2829321 h 3427810"/>
                  <a:gd name="connsiteX18" fmla="*/ 2824130 w 3427810"/>
                  <a:gd name="connsiteY18" fmla="*/ 1987632 h 3427810"/>
                  <a:gd name="connsiteX19" fmla="*/ 2843234 w 3427810"/>
                  <a:gd name="connsiteY19" fmla="*/ 1913335 h 3427810"/>
                  <a:gd name="connsiteX20" fmla="*/ 2613164 w 3427810"/>
                  <a:gd name="connsiteY20" fmla="*/ 1913335 h 3427810"/>
                  <a:gd name="connsiteX21" fmla="*/ 2611114 w 3427810"/>
                  <a:gd name="connsiteY21" fmla="*/ 1921305 h 3427810"/>
                  <a:gd name="connsiteX22" fmla="*/ 1680074 w 3427810"/>
                  <a:gd name="connsiteY22" fmla="*/ 2606277 h 3427810"/>
                  <a:gd name="connsiteX23" fmla="*/ 749034 w 3427810"/>
                  <a:gd name="connsiteY23" fmla="*/ 1921305 h 3427810"/>
                  <a:gd name="connsiteX24" fmla="*/ 746985 w 3427810"/>
                  <a:gd name="connsiteY24" fmla="*/ 1913335 h 3427810"/>
                  <a:gd name="connsiteX25" fmla="*/ 516914 w 3427810"/>
                  <a:gd name="connsiteY25" fmla="*/ 1913335 h 342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427810" h="3427810">
                    <a:moveTo>
                      <a:pt x="1713905" y="0"/>
                    </a:moveTo>
                    <a:cubicBezTo>
                      <a:pt x="2660469" y="0"/>
                      <a:pt x="3427810" y="767341"/>
                      <a:pt x="3427810" y="1713905"/>
                    </a:cubicBezTo>
                    <a:cubicBezTo>
                      <a:pt x="3427810" y="2660469"/>
                      <a:pt x="2660469" y="3427810"/>
                      <a:pt x="1713905" y="3427810"/>
                    </a:cubicBezTo>
                    <a:cubicBezTo>
                      <a:pt x="767341" y="3427810"/>
                      <a:pt x="0" y="2660469"/>
                      <a:pt x="0" y="1713905"/>
                    </a:cubicBezTo>
                    <a:cubicBezTo>
                      <a:pt x="0" y="767341"/>
                      <a:pt x="767341" y="0"/>
                      <a:pt x="1713905" y="0"/>
                    </a:cubicBezTo>
                    <a:close/>
                    <a:moveTo>
                      <a:pt x="1208864" y="1047322"/>
                    </a:moveTo>
                    <a:cubicBezTo>
                      <a:pt x="1091379" y="1047322"/>
                      <a:pt x="996139" y="1142562"/>
                      <a:pt x="996139" y="1260047"/>
                    </a:cubicBezTo>
                    <a:cubicBezTo>
                      <a:pt x="996139" y="1377532"/>
                      <a:pt x="1091379" y="1472772"/>
                      <a:pt x="1208864" y="1472772"/>
                    </a:cubicBezTo>
                    <a:cubicBezTo>
                      <a:pt x="1326349" y="1472772"/>
                      <a:pt x="1421589" y="1377532"/>
                      <a:pt x="1421589" y="1260047"/>
                    </a:cubicBezTo>
                    <a:cubicBezTo>
                      <a:pt x="1421589" y="1142562"/>
                      <a:pt x="1326349" y="1047322"/>
                      <a:pt x="1208864" y="1047322"/>
                    </a:cubicBezTo>
                    <a:close/>
                    <a:moveTo>
                      <a:pt x="2115987" y="1047322"/>
                    </a:moveTo>
                    <a:cubicBezTo>
                      <a:pt x="1998502" y="1047322"/>
                      <a:pt x="1903262" y="1142562"/>
                      <a:pt x="1903262" y="1260047"/>
                    </a:cubicBezTo>
                    <a:cubicBezTo>
                      <a:pt x="1903262" y="1377532"/>
                      <a:pt x="1998502" y="1472772"/>
                      <a:pt x="2115987" y="1472772"/>
                    </a:cubicBezTo>
                    <a:cubicBezTo>
                      <a:pt x="2233472" y="1472772"/>
                      <a:pt x="2328712" y="1377532"/>
                      <a:pt x="2328712" y="1260047"/>
                    </a:cubicBezTo>
                    <a:cubicBezTo>
                      <a:pt x="2328712" y="1142562"/>
                      <a:pt x="2233472" y="1047322"/>
                      <a:pt x="2115987" y="1047322"/>
                    </a:cubicBezTo>
                    <a:close/>
                    <a:moveTo>
                      <a:pt x="516914" y="1913335"/>
                    </a:moveTo>
                    <a:lnTo>
                      <a:pt x="536018" y="1987632"/>
                    </a:lnTo>
                    <a:cubicBezTo>
                      <a:pt x="687687" y="2475264"/>
                      <a:pt x="1142533" y="2829321"/>
                      <a:pt x="1680074" y="2829321"/>
                    </a:cubicBezTo>
                    <a:cubicBezTo>
                      <a:pt x="2217615" y="2829321"/>
                      <a:pt x="2672461" y="2475264"/>
                      <a:pt x="2824130" y="1987632"/>
                    </a:cubicBezTo>
                    <a:lnTo>
                      <a:pt x="2843234" y="1913335"/>
                    </a:lnTo>
                    <a:lnTo>
                      <a:pt x="2613164" y="1913335"/>
                    </a:lnTo>
                    <a:lnTo>
                      <a:pt x="2611114" y="1921305"/>
                    </a:lnTo>
                    <a:cubicBezTo>
                      <a:pt x="2487685" y="2318143"/>
                      <a:pt x="2117528" y="2606277"/>
                      <a:pt x="1680074" y="2606277"/>
                    </a:cubicBezTo>
                    <a:cubicBezTo>
                      <a:pt x="1242620" y="2606277"/>
                      <a:pt x="872464" y="2318143"/>
                      <a:pt x="749034" y="1921305"/>
                    </a:cubicBezTo>
                    <a:lnTo>
                      <a:pt x="746985" y="1913335"/>
                    </a:lnTo>
                    <a:lnTo>
                      <a:pt x="516914" y="1913335"/>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0" name="Freeform 99"/>
              <p:cNvSpPr/>
              <p:nvPr/>
            </p:nvSpPr>
            <p:spPr bwMode="auto">
              <a:xfrm rot="5400000">
                <a:off x="3270885" y="1189989"/>
                <a:ext cx="1016001" cy="1061721"/>
              </a:xfrm>
              <a:custGeom>
                <a:avLst/>
                <a:gdLst>
                  <a:gd name="connsiteX0" fmla="*/ 0 w 1016001"/>
                  <a:gd name="connsiteY0" fmla="*/ 1061721 h 1061721"/>
                  <a:gd name="connsiteX1" fmla="*/ 0 w 1016001"/>
                  <a:gd name="connsiteY1" fmla="*/ 1016001 h 1061721"/>
                  <a:gd name="connsiteX2" fmla="*/ 0 w 1016001"/>
                  <a:gd name="connsiteY2" fmla="*/ 880746 h 1061721"/>
                  <a:gd name="connsiteX3" fmla="*/ 0 w 1016001"/>
                  <a:gd name="connsiteY3" fmla="*/ 0 h 1061721"/>
                  <a:gd name="connsiteX4" fmla="*/ 180975 w 1016001"/>
                  <a:gd name="connsiteY4" fmla="*/ 0 h 1061721"/>
                  <a:gd name="connsiteX5" fmla="*/ 180975 w 1016001"/>
                  <a:gd name="connsiteY5" fmla="*/ 880746 h 1061721"/>
                  <a:gd name="connsiteX6" fmla="*/ 1016001 w 1016001"/>
                  <a:gd name="connsiteY6" fmla="*/ 880746 h 1061721"/>
                  <a:gd name="connsiteX7" fmla="*/ 1016001 w 1016001"/>
                  <a:gd name="connsiteY7" fmla="*/ 1061721 h 1061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6001" h="1061721">
                    <a:moveTo>
                      <a:pt x="0" y="1061721"/>
                    </a:moveTo>
                    <a:lnTo>
                      <a:pt x="0" y="1016001"/>
                    </a:lnTo>
                    <a:lnTo>
                      <a:pt x="0" y="880746"/>
                    </a:lnTo>
                    <a:lnTo>
                      <a:pt x="0" y="0"/>
                    </a:lnTo>
                    <a:lnTo>
                      <a:pt x="180975" y="0"/>
                    </a:lnTo>
                    <a:lnTo>
                      <a:pt x="180975" y="880746"/>
                    </a:lnTo>
                    <a:lnTo>
                      <a:pt x="1016001" y="880746"/>
                    </a:lnTo>
                    <a:lnTo>
                      <a:pt x="1016001" y="106172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1" name="Freeform 100"/>
              <p:cNvSpPr/>
              <p:nvPr/>
            </p:nvSpPr>
            <p:spPr bwMode="auto">
              <a:xfrm rot="10800000">
                <a:off x="7385685" y="1189989"/>
                <a:ext cx="1016001" cy="1061721"/>
              </a:xfrm>
              <a:custGeom>
                <a:avLst/>
                <a:gdLst>
                  <a:gd name="connsiteX0" fmla="*/ 0 w 1016001"/>
                  <a:gd name="connsiteY0" fmla="*/ 1061721 h 1061721"/>
                  <a:gd name="connsiteX1" fmla="*/ 0 w 1016001"/>
                  <a:gd name="connsiteY1" fmla="*/ 1016001 h 1061721"/>
                  <a:gd name="connsiteX2" fmla="*/ 0 w 1016001"/>
                  <a:gd name="connsiteY2" fmla="*/ 880746 h 1061721"/>
                  <a:gd name="connsiteX3" fmla="*/ 0 w 1016001"/>
                  <a:gd name="connsiteY3" fmla="*/ 0 h 1061721"/>
                  <a:gd name="connsiteX4" fmla="*/ 180975 w 1016001"/>
                  <a:gd name="connsiteY4" fmla="*/ 0 h 1061721"/>
                  <a:gd name="connsiteX5" fmla="*/ 180975 w 1016001"/>
                  <a:gd name="connsiteY5" fmla="*/ 880746 h 1061721"/>
                  <a:gd name="connsiteX6" fmla="*/ 1016001 w 1016001"/>
                  <a:gd name="connsiteY6" fmla="*/ 880746 h 1061721"/>
                  <a:gd name="connsiteX7" fmla="*/ 1016001 w 1016001"/>
                  <a:gd name="connsiteY7" fmla="*/ 1061721 h 1061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6001" h="1061721">
                    <a:moveTo>
                      <a:pt x="0" y="1061721"/>
                    </a:moveTo>
                    <a:lnTo>
                      <a:pt x="0" y="1016001"/>
                    </a:lnTo>
                    <a:lnTo>
                      <a:pt x="0" y="880746"/>
                    </a:lnTo>
                    <a:lnTo>
                      <a:pt x="0" y="0"/>
                    </a:lnTo>
                    <a:lnTo>
                      <a:pt x="180975" y="0"/>
                    </a:lnTo>
                    <a:lnTo>
                      <a:pt x="180975" y="880746"/>
                    </a:lnTo>
                    <a:lnTo>
                      <a:pt x="1016001" y="880746"/>
                    </a:lnTo>
                    <a:lnTo>
                      <a:pt x="1016001" y="106172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2" name="Freeform 101"/>
              <p:cNvSpPr/>
              <p:nvPr/>
            </p:nvSpPr>
            <p:spPr bwMode="auto">
              <a:xfrm>
                <a:off x="3248025" y="5033549"/>
                <a:ext cx="1016001" cy="1031971"/>
              </a:xfrm>
              <a:custGeom>
                <a:avLst/>
                <a:gdLst>
                  <a:gd name="connsiteX0" fmla="*/ 0 w 1016001"/>
                  <a:gd name="connsiteY0" fmla="*/ 1061721 h 1061721"/>
                  <a:gd name="connsiteX1" fmla="*/ 0 w 1016001"/>
                  <a:gd name="connsiteY1" fmla="*/ 1016001 h 1061721"/>
                  <a:gd name="connsiteX2" fmla="*/ 0 w 1016001"/>
                  <a:gd name="connsiteY2" fmla="*/ 880746 h 1061721"/>
                  <a:gd name="connsiteX3" fmla="*/ 0 w 1016001"/>
                  <a:gd name="connsiteY3" fmla="*/ 0 h 1061721"/>
                  <a:gd name="connsiteX4" fmla="*/ 180975 w 1016001"/>
                  <a:gd name="connsiteY4" fmla="*/ 0 h 1061721"/>
                  <a:gd name="connsiteX5" fmla="*/ 180975 w 1016001"/>
                  <a:gd name="connsiteY5" fmla="*/ 880746 h 1061721"/>
                  <a:gd name="connsiteX6" fmla="*/ 1016001 w 1016001"/>
                  <a:gd name="connsiteY6" fmla="*/ 880746 h 1061721"/>
                  <a:gd name="connsiteX7" fmla="*/ 1016001 w 1016001"/>
                  <a:gd name="connsiteY7" fmla="*/ 1061721 h 1061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6001" h="1061721">
                    <a:moveTo>
                      <a:pt x="0" y="1061721"/>
                    </a:moveTo>
                    <a:lnTo>
                      <a:pt x="0" y="1016001"/>
                    </a:lnTo>
                    <a:lnTo>
                      <a:pt x="0" y="880746"/>
                    </a:lnTo>
                    <a:lnTo>
                      <a:pt x="0" y="0"/>
                    </a:lnTo>
                    <a:lnTo>
                      <a:pt x="180975" y="0"/>
                    </a:lnTo>
                    <a:lnTo>
                      <a:pt x="180975" y="880746"/>
                    </a:lnTo>
                    <a:lnTo>
                      <a:pt x="1016001" y="880746"/>
                    </a:lnTo>
                    <a:lnTo>
                      <a:pt x="1016001" y="106172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3" name="Freeform 102"/>
              <p:cNvSpPr/>
              <p:nvPr/>
            </p:nvSpPr>
            <p:spPr bwMode="auto">
              <a:xfrm rot="16200000">
                <a:off x="7377700" y="5041534"/>
                <a:ext cx="1016001" cy="1031971"/>
              </a:xfrm>
              <a:custGeom>
                <a:avLst/>
                <a:gdLst>
                  <a:gd name="connsiteX0" fmla="*/ 0 w 1016001"/>
                  <a:gd name="connsiteY0" fmla="*/ 1061721 h 1061721"/>
                  <a:gd name="connsiteX1" fmla="*/ 0 w 1016001"/>
                  <a:gd name="connsiteY1" fmla="*/ 1016001 h 1061721"/>
                  <a:gd name="connsiteX2" fmla="*/ 0 w 1016001"/>
                  <a:gd name="connsiteY2" fmla="*/ 880746 h 1061721"/>
                  <a:gd name="connsiteX3" fmla="*/ 0 w 1016001"/>
                  <a:gd name="connsiteY3" fmla="*/ 0 h 1061721"/>
                  <a:gd name="connsiteX4" fmla="*/ 180975 w 1016001"/>
                  <a:gd name="connsiteY4" fmla="*/ 0 h 1061721"/>
                  <a:gd name="connsiteX5" fmla="*/ 180975 w 1016001"/>
                  <a:gd name="connsiteY5" fmla="*/ 880746 h 1061721"/>
                  <a:gd name="connsiteX6" fmla="*/ 1016001 w 1016001"/>
                  <a:gd name="connsiteY6" fmla="*/ 880746 h 1061721"/>
                  <a:gd name="connsiteX7" fmla="*/ 1016001 w 1016001"/>
                  <a:gd name="connsiteY7" fmla="*/ 1061721 h 1061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6001" h="1061721">
                    <a:moveTo>
                      <a:pt x="0" y="1061721"/>
                    </a:moveTo>
                    <a:lnTo>
                      <a:pt x="0" y="1016001"/>
                    </a:lnTo>
                    <a:lnTo>
                      <a:pt x="0" y="880746"/>
                    </a:lnTo>
                    <a:lnTo>
                      <a:pt x="0" y="0"/>
                    </a:lnTo>
                    <a:lnTo>
                      <a:pt x="180975" y="0"/>
                    </a:lnTo>
                    <a:lnTo>
                      <a:pt x="180975" y="880746"/>
                    </a:lnTo>
                    <a:lnTo>
                      <a:pt x="1016001" y="880746"/>
                    </a:lnTo>
                    <a:lnTo>
                      <a:pt x="1016001" y="106172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15" name="Group 114"/>
            <p:cNvGrpSpPr/>
            <p:nvPr/>
          </p:nvGrpSpPr>
          <p:grpSpPr>
            <a:xfrm>
              <a:off x="8883959" y="4029213"/>
              <a:ext cx="286422" cy="241797"/>
              <a:chOff x="4746173" y="1443591"/>
              <a:chExt cx="4626426" cy="3905623"/>
            </a:xfrm>
            <a:solidFill>
              <a:schemeClr val="bg1"/>
            </a:solidFill>
          </p:grpSpPr>
          <p:grpSp>
            <p:nvGrpSpPr>
              <p:cNvPr id="116" name="Group 386"/>
              <p:cNvGrpSpPr>
                <a:grpSpLocks noChangeAspect="1"/>
              </p:cNvGrpSpPr>
              <p:nvPr/>
            </p:nvGrpSpPr>
            <p:grpSpPr bwMode="auto">
              <a:xfrm>
                <a:off x="4746173" y="2973313"/>
                <a:ext cx="1414640" cy="2318440"/>
                <a:chOff x="-1261" y="1888"/>
                <a:chExt cx="576" cy="944"/>
              </a:xfrm>
              <a:grpFill/>
            </p:grpSpPr>
            <p:sp>
              <p:nvSpPr>
                <p:cNvPr id="140" name="Freeform 387"/>
                <p:cNvSpPr>
                  <a:spLocks/>
                </p:cNvSpPr>
                <p:nvPr/>
              </p:nvSpPr>
              <p:spPr bwMode="auto">
                <a:xfrm>
                  <a:off x="-1115" y="1888"/>
                  <a:ext cx="284" cy="607"/>
                </a:xfrm>
                <a:custGeom>
                  <a:avLst/>
                  <a:gdLst>
                    <a:gd name="T0" fmla="*/ 60 w 120"/>
                    <a:gd name="T1" fmla="*/ 257 h 257"/>
                    <a:gd name="T2" fmla="*/ 120 w 120"/>
                    <a:gd name="T3" fmla="*/ 196 h 257"/>
                    <a:gd name="T4" fmla="*/ 120 w 120"/>
                    <a:gd name="T5" fmla="*/ 61 h 257"/>
                    <a:gd name="T6" fmla="*/ 60 w 120"/>
                    <a:gd name="T7" fmla="*/ 0 h 257"/>
                    <a:gd name="T8" fmla="*/ 0 w 120"/>
                    <a:gd name="T9" fmla="*/ 61 h 257"/>
                    <a:gd name="T10" fmla="*/ 0 w 120"/>
                    <a:gd name="T11" fmla="*/ 196 h 257"/>
                    <a:gd name="T12" fmla="*/ 60 w 120"/>
                    <a:gd name="T13" fmla="*/ 257 h 257"/>
                  </a:gdLst>
                  <a:ahLst/>
                  <a:cxnLst>
                    <a:cxn ang="0">
                      <a:pos x="T0" y="T1"/>
                    </a:cxn>
                    <a:cxn ang="0">
                      <a:pos x="T2" y="T3"/>
                    </a:cxn>
                    <a:cxn ang="0">
                      <a:pos x="T4" y="T5"/>
                    </a:cxn>
                    <a:cxn ang="0">
                      <a:pos x="T6" y="T7"/>
                    </a:cxn>
                    <a:cxn ang="0">
                      <a:pos x="T8" y="T9"/>
                    </a:cxn>
                    <a:cxn ang="0">
                      <a:pos x="T10" y="T11"/>
                    </a:cxn>
                    <a:cxn ang="0">
                      <a:pos x="T12" y="T13"/>
                    </a:cxn>
                  </a:cxnLst>
                  <a:rect l="0" t="0" r="r" b="b"/>
                  <a:pathLst>
                    <a:path w="120" h="257">
                      <a:moveTo>
                        <a:pt x="60" y="257"/>
                      </a:moveTo>
                      <a:cubicBezTo>
                        <a:pt x="93" y="257"/>
                        <a:pt x="120" y="230"/>
                        <a:pt x="120" y="196"/>
                      </a:cubicBezTo>
                      <a:cubicBezTo>
                        <a:pt x="120" y="175"/>
                        <a:pt x="120" y="86"/>
                        <a:pt x="120" y="61"/>
                      </a:cubicBezTo>
                      <a:cubicBezTo>
                        <a:pt x="120" y="27"/>
                        <a:pt x="93" y="0"/>
                        <a:pt x="60" y="0"/>
                      </a:cubicBezTo>
                      <a:cubicBezTo>
                        <a:pt x="27" y="0"/>
                        <a:pt x="0" y="27"/>
                        <a:pt x="0" y="61"/>
                      </a:cubicBezTo>
                      <a:cubicBezTo>
                        <a:pt x="0" y="80"/>
                        <a:pt x="0" y="177"/>
                        <a:pt x="0" y="196"/>
                      </a:cubicBezTo>
                      <a:cubicBezTo>
                        <a:pt x="0" y="230"/>
                        <a:pt x="27" y="257"/>
                        <a:pt x="60" y="257"/>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50" eaLnBrk="1" fontAlgn="auto"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FFFFFF"/>
                    </a:solidFill>
                    <a:effectLst/>
                    <a:uLnTx/>
                    <a:uFillTx/>
                    <a:latin typeface="Segoe UI"/>
                  </a:endParaRPr>
                </a:p>
              </p:txBody>
            </p:sp>
            <p:sp>
              <p:nvSpPr>
                <p:cNvPr id="141" name="Freeform 388"/>
                <p:cNvSpPr>
                  <a:spLocks/>
                </p:cNvSpPr>
                <p:nvPr/>
              </p:nvSpPr>
              <p:spPr bwMode="auto">
                <a:xfrm>
                  <a:off x="-1261" y="2261"/>
                  <a:ext cx="576" cy="571"/>
                </a:xfrm>
                <a:custGeom>
                  <a:avLst/>
                  <a:gdLst>
                    <a:gd name="T0" fmla="*/ 204 w 244"/>
                    <a:gd name="T1" fmla="*/ 0 h 242"/>
                    <a:gd name="T2" fmla="*/ 204 w 244"/>
                    <a:gd name="T3" fmla="*/ 51 h 242"/>
                    <a:gd name="T4" fmla="*/ 136 w 244"/>
                    <a:gd name="T5" fmla="*/ 120 h 242"/>
                    <a:gd name="T6" fmla="*/ 108 w 244"/>
                    <a:gd name="T7" fmla="*/ 120 h 242"/>
                    <a:gd name="T8" fmla="*/ 40 w 244"/>
                    <a:gd name="T9" fmla="*/ 51 h 242"/>
                    <a:gd name="T10" fmla="*/ 40 w 244"/>
                    <a:gd name="T11" fmla="*/ 0 h 242"/>
                    <a:gd name="T12" fmla="*/ 0 w 244"/>
                    <a:gd name="T13" fmla="*/ 0 h 242"/>
                    <a:gd name="T14" fmla="*/ 0 w 244"/>
                    <a:gd name="T15" fmla="*/ 51 h 242"/>
                    <a:gd name="T16" fmla="*/ 102 w 244"/>
                    <a:gd name="T17" fmla="*/ 160 h 242"/>
                    <a:gd name="T18" fmla="*/ 102 w 244"/>
                    <a:gd name="T19" fmla="*/ 202 h 242"/>
                    <a:gd name="T20" fmla="*/ 41 w 244"/>
                    <a:gd name="T21" fmla="*/ 202 h 242"/>
                    <a:gd name="T22" fmla="*/ 41 w 244"/>
                    <a:gd name="T23" fmla="*/ 242 h 242"/>
                    <a:gd name="T24" fmla="*/ 203 w 244"/>
                    <a:gd name="T25" fmla="*/ 242 h 242"/>
                    <a:gd name="T26" fmla="*/ 203 w 244"/>
                    <a:gd name="T27" fmla="*/ 202 h 242"/>
                    <a:gd name="T28" fmla="*/ 142 w 244"/>
                    <a:gd name="T29" fmla="*/ 202 h 242"/>
                    <a:gd name="T30" fmla="*/ 142 w 244"/>
                    <a:gd name="T31" fmla="*/ 160 h 242"/>
                    <a:gd name="T32" fmla="*/ 244 w 244"/>
                    <a:gd name="T33" fmla="*/ 51 h 242"/>
                    <a:gd name="T34" fmla="*/ 244 w 244"/>
                    <a:gd name="T35" fmla="*/ 0 h 242"/>
                    <a:gd name="T36" fmla="*/ 204 w 244"/>
                    <a:gd name="T37" fmla="*/ 0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4" h="242">
                      <a:moveTo>
                        <a:pt x="204" y="0"/>
                      </a:moveTo>
                      <a:cubicBezTo>
                        <a:pt x="204" y="51"/>
                        <a:pt x="204" y="51"/>
                        <a:pt x="204" y="51"/>
                      </a:cubicBezTo>
                      <a:cubicBezTo>
                        <a:pt x="204" y="89"/>
                        <a:pt x="173" y="120"/>
                        <a:pt x="136" y="120"/>
                      </a:cubicBezTo>
                      <a:cubicBezTo>
                        <a:pt x="108" y="120"/>
                        <a:pt x="108" y="120"/>
                        <a:pt x="108" y="120"/>
                      </a:cubicBezTo>
                      <a:cubicBezTo>
                        <a:pt x="71" y="120"/>
                        <a:pt x="40" y="89"/>
                        <a:pt x="40" y="51"/>
                      </a:cubicBezTo>
                      <a:cubicBezTo>
                        <a:pt x="40" y="0"/>
                        <a:pt x="40" y="0"/>
                        <a:pt x="40" y="0"/>
                      </a:cubicBezTo>
                      <a:cubicBezTo>
                        <a:pt x="0" y="0"/>
                        <a:pt x="0" y="0"/>
                        <a:pt x="0" y="0"/>
                      </a:cubicBezTo>
                      <a:cubicBezTo>
                        <a:pt x="0" y="51"/>
                        <a:pt x="0" y="51"/>
                        <a:pt x="0" y="51"/>
                      </a:cubicBezTo>
                      <a:cubicBezTo>
                        <a:pt x="0" y="109"/>
                        <a:pt x="45" y="156"/>
                        <a:pt x="102" y="160"/>
                      </a:cubicBezTo>
                      <a:cubicBezTo>
                        <a:pt x="102" y="202"/>
                        <a:pt x="102" y="202"/>
                        <a:pt x="102" y="202"/>
                      </a:cubicBezTo>
                      <a:cubicBezTo>
                        <a:pt x="41" y="202"/>
                        <a:pt x="41" y="202"/>
                        <a:pt x="41" y="202"/>
                      </a:cubicBezTo>
                      <a:cubicBezTo>
                        <a:pt x="41" y="242"/>
                        <a:pt x="41" y="242"/>
                        <a:pt x="41" y="242"/>
                      </a:cubicBezTo>
                      <a:cubicBezTo>
                        <a:pt x="203" y="242"/>
                        <a:pt x="203" y="242"/>
                        <a:pt x="203" y="242"/>
                      </a:cubicBezTo>
                      <a:cubicBezTo>
                        <a:pt x="203" y="202"/>
                        <a:pt x="203" y="202"/>
                        <a:pt x="203" y="202"/>
                      </a:cubicBezTo>
                      <a:cubicBezTo>
                        <a:pt x="142" y="202"/>
                        <a:pt x="142" y="202"/>
                        <a:pt x="142" y="202"/>
                      </a:cubicBezTo>
                      <a:cubicBezTo>
                        <a:pt x="142" y="160"/>
                        <a:pt x="142" y="160"/>
                        <a:pt x="142" y="160"/>
                      </a:cubicBezTo>
                      <a:cubicBezTo>
                        <a:pt x="199" y="156"/>
                        <a:pt x="244" y="109"/>
                        <a:pt x="244" y="51"/>
                      </a:cubicBezTo>
                      <a:cubicBezTo>
                        <a:pt x="244" y="0"/>
                        <a:pt x="244" y="0"/>
                        <a:pt x="244" y="0"/>
                      </a:cubicBezTo>
                      <a:lnTo>
                        <a:pt x="204"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50" eaLnBrk="1" fontAlgn="auto"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FFFFFF"/>
                    </a:solidFill>
                    <a:effectLst/>
                    <a:uLnTx/>
                    <a:uFillTx/>
                    <a:latin typeface="Segoe UI"/>
                  </a:endParaRPr>
                </a:p>
              </p:txBody>
            </p:sp>
            <p:sp>
              <p:nvSpPr>
                <p:cNvPr id="142" name="Freeform 389"/>
                <p:cNvSpPr>
                  <a:spLocks noEditPoints="1"/>
                </p:cNvSpPr>
                <p:nvPr/>
              </p:nvSpPr>
              <p:spPr bwMode="auto">
                <a:xfrm>
                  <a:off x="-926" y="2738"/>
                  <a:ext cx="0" cy="0"/>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50" eaLnBrk="1" fontAlgn="auto"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FFFFFF"/>
                    </a:solidFill>
                    <a:effectLst/>
                    <a:uLnTx/>
                    <a:uFillTx/>
                    <a:latin typeface="Segoe UI"/>
                  </a:endParaRPr>
                </a:p>
              </p:txBody>
            </p:sp>
          </p:grpSp>
          <p:grpSp>
            <p:nvGrpSpPr>
              <p:cNvPr id="130" name="Group 129"/>
              <p:cNvGrpSpPr/>
              <p:nvPr/>
            </p:nvGrpSpPr>
            <p:grpSpPr>
              <a:xfrm>
                <a:off x="5345480" y="1443592"/>
                <a:ext cx="1381394" cy="1269128"/>
                <a:chOff x="5345480" y="1443592"/>
                <a:chExt cx="1381394" cy="1269128"/>
              </a:xfrm>
              <a:grpFill/>
            </p:grpSpPr>
            <p:sp>
              <p:nvSpPr>
                <p:cNvPr id="138" name="Bent Arrow 137"/>
                <p:cNvSpPr/>
                <p:nvPr/>
              </p:nvSpPr>
              <p:spPr bwMode="auto">
                <a:xfrm>
                  <a:off x="5345480" y="1554480"/>
                  <a:ext cx="1222960" cy="1158240"/>
                </a:xfrm>
                <a:prstGeom prst="bentArrow">
                  <a:avLst>
                    <a:gd name="adj1" fmla="val 19737"/>
                    <a:gd name="adj2" fmla="val 25000"/>
                    <a:gd name="adj3" fmla="val 26316"/>
                    <a:gd name="adj4" fmla="val 55925"/>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9" name="Isosceles Triangle 138"/>
                <p:cNvSpPr/>
                <p:nvPr/>
              </p:nvSpPr>
              <p:spPr bwMode="auto">
                <a:xfrm rot="5400000">
                  <a:off x="6110896" y="1589033"/>
                  <a:ext cx="761420" cy="470537"/>
                </a:xfrm>
                <a:prstGeom prst="triangl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31" name="Group 130"/>
              <p:cNvGrpSpPr/>
              <p:nvPr/>
            </p:nvGrpSpPr>
            <p:grpSpPr>
              <a:xfrm rot="10800000">
                <a:off x="7049745" y="4080086"/>
                <a:ext cx="1381394" cy="1269128"/>
                <a:chOff x="5345480" y="1443592"/>
                <a:chExt cx="1381394" cy="1269128"/>
              </a:xfrm>
              <a:grpFill/>
            </p:grpSpPr>
            <p:sp>
              <p:nvSpPr>
                <p:cNvPr id="136" name="Bent Arrow 135"/>
                <p:cNvSpPr/>
                <p:nvPr/>
              </p:nvSpPr>
              <p:spPr bwMode="auto">
                <a:xfrm>
                  <a:off x="5345480" y="1554480"/>
                  <a:ext cx="1222960" cy="1158240"/>
                </a:xfrm>
                <a:prstGeom prst="bentArrow">
                  <a:avLst>
                    <a:gd name="adj1" fmla="val 19737"/>
                    <a:gd name="adj2" fmla="val 25000"/>
                    <a:gd name="adj3" fmla="val 26316"/>
                    <a:gd name="adj4" fmla="val 55925"/>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7" name="Isosceles Triangle 136"/>
                <p:cNvSpPr/>
                <p:nvPr/>
              </p:nvSpPr>
              <p:spPr bwMode="auto">
                <a:xfrm rot="5400000">
                  <a:off x="6110896" y="1589033"/>
                  <a:ext cx="761420" cy="470537"/>
                </a:xfrm>
                <a:prstGeom prst="triangl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32" name="Freeform 131"/>
              <p:cNvSpPr/>
              <p:nvPr/>
            </p:nvSpPr>
            <p:spPr bwMode="auto">
              <a:xfrm>
                <a:off x="7275189" y="1443591"/>
                <a:ext cx="2097410" cy="2549289"/>
              </a:xfrm>
              <a:custGeom>
                <a:avLst/>
                <a:gdLst>
                  <a:gd name="connsiteX0" fmla="*/ 0 w 2097410"/>
                  <a:gd name="connsiteY0" fmla="*/ 0 h 2549289"/>
                  <a:gd name="connsiteX1" fmla="*/ 2097410 w 2097410"/>
                  <a:gd name="connsiteY1" fmla="*/ 0 h 2549289"/>
                  <a:gd name="connsiteX2" fmla="*/ 2097410 w 2097410"/>
                  <a:gd name="connsiteY2" fmla="*/ 2549289 h 2549289"/>
                  <a:gd name="connsiteX3" fmla="*/ 0 w 2097410"/>
                  <a:gd name="connsiteY3" fmla="*/ 2549289 h 2549289"/>
                  <a:gd name="connsiteX4" fmla="*/ 0 w 2097410"/>
                  <a:gd name="connsiteY4" fmla="*/ 0 h 2549289"/>
                  <a:gd name="connsiteX5" fmla="*/ 157095 w 2097410"/>
                  <a:gd name="connsiteY5" fmla="*/ 154388 h 2549289"/>
                  <a:gd name="connsiteX6" fmla="*/ 157095 w 2097410"/>
                  <a:gd name="connsiteY6" fmla="*/ 2394900 h 2549289"/>
                  <a:gd name="connsiteX7" fmla="*/ 1940316 w 2097410"/>
                  <a:gd name="connsiteY7" fmla="*/ 2394900 h 2549289"/>
                  <a:gd name="connsiteX8" fmla="*/ 1940316 w 2097410"/>
                  <a:gd name="connsiteY8" fmla="*/ 154388 h 2549289"/>
                  <a:gd name="connsiteX9" fmla="*/ 157095 w 2097410"/>
                  <a:gd name="connsiteY9" fmla="*/ 154388 h 2549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97410" h="2549289">
                    <a:moveTo>
                      <a:pt x="0" y="0"/>
                    </a:moveTo>
                    <a:lnTo>
                      <a:pt x="2097410" y="0"/>
                    </a:lnTo>
                    <a:lnTo>
                      <a:pt x="2097410" y="2549289"/>
                    </a:lnTo>
                    <a:lnTo>
                      <a:pt x="0" y="2549289"/>
                    </a:lnTo>
                    <a:lnTo>
                      <a:pt x="0" y="0"/>
                    </a:lnTo>
                    <a:close/>
                    <a:moveTo>
                      <a:pt x="157095" y="154388"/>
                    </a:moveTo>
                    <a:lnTo>
                      <a:pt x="157095" y="2394900"/>
                    </a:lnTo>
                    <a:lnTo>
                      <a:pt x="1940316" y="2394900"/>
                    </a:lnTo>
                    <a:lnTo>
                      <a:pt x="1940316" y="154388"/>
                    </a:lnTo>
                    <a:lnTo>
                      <a:pt x="157095" y="154388"/>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3" name="Rectangle 132"/>
              <p:cNvSpPr/>
              <p:nvPr/>
            </p:nvSpPr>
            <p:spPr bwMode="auto">
              <a:xfrm>
                <a:off x="7711440" y="1981200"/>
                <a:ext cx="1127760" cy="1524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4" name="Rectangle 133"/>
              <p:cNvSpPr/>
              <p:nvPr/>
            </p:nvSpPr>
            <p:spPr bwMode="auto">
              <a:xfrm>
                <a:off x="7711440" y="2518221"/>
                <a:ext cx="1127760" cy="1524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5" name="Rectangle 134"/>
              <p:cNvSpPr/>
              <p:nvPr/>
            </p:nvSpPr>
            <p:spPr bwMode="auto">
              <a:xfrm>
                <a:off x="7711440" y="3055242"/>
                <a:ext cx="1127760" cy="1524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25" name="Group 24"/>
          <p:cNvGrpSpPr/>
          <p:nvPr/>
        </p:nvGrpSpPr>
        <p:grpSpPr>
          <a:xfrm>
            <a:off x="8360273" y="2832422"/>
            <a:ext cx="2105631" cy="986067"/>
            <a:chOff x="8527913" y="2888721"/>
            <a:chExt cx="2147853" cy="1005840"/>
          </a:xfrm>
        </p:grpSpPr>
        <p:sp>
          <p:nvSpPr>
            <p:cNvPr id="165" name="Rectangle 164"/>
            <p:cNvSpPr/>
            <p:nvPr/>
          </p:nvSpPr>
          <p:spPr bwMode="auto">
            <a:xfrm>
              <a:off x="8527913" y="2888721"/>
              <a:ext cx="2147853" cy="1005840"/>
            </a:xfrm>
            <a:prstGeom prst="rect">
              <a:avLst/>
            </a:prstGeom>
            <a:solidFill>
              <a:srgbClr val="003C6C"/>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7922" tIns="44814" rIns="17922" bIns="89604" numCol="1" spcCol="1270" anchor="t" anchorCtr="0">
              <a:noAutofit/>
            </a:bodyPr>
            <a:lstStyle/>
            <a:p>
              <a:pPr marL="0" marR="0" lvl="0" indent="0" algn="ctr" defTabSz="710729" eaLnBrk="1" fontAlgn="auto" latinLnBrk="0" hangingPunct="1">
                <a:lnSpc>
                  <a:spcPct val="100000"/>
                </a:lnSpc>
                <a:spcBef>
                  <a:spcPct val="0"/>
                </a:spcBef>
                <a:spcAft>
                  <a:spcPct val="35000"/>
                </a:spcAft>
                <a:buClrTx/>
                <a:buSzTx/>
                <a:buFontTx/>
                <a:buNone/>
                <a:tabLst/>
                <a:defRPr/>
              </a:pPr>
              <a:r>
                <a:rPr kumimoji="0" lang="en-US" sz="1568" b="1" i="0" u="none" strike="noStrike" kern="0" cap="none" spc="-29"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cs typeface="Segoe UI Semilight" panose="020B0402040204020203" pitchFamily="34" charset="0"/>
                </a:rPr>
                <a:t>Personal Digital Assistant</a:t>
              </a:r>
            </a:p>
          </p:txBody>
        </p:sp>
        <p:sp>
          <p:nvSpPr>
            <p:cNvPr id="166" name="Rectangle 165"/>
            <p:cNvSpPr/>
            <p:nvPr/>
          </p:nvSpPr>
          <p:spPr>
            <a:xfrm>
              <a:off x="9194516" y="3376977"/>
              <a:ext cx="687945" cy="276999"/>
            </a:xfrm>
            <a:prstGeom prst="rect">
              <a:avLst/>
            </a:prstGeom>
          </p:spPr>
          <p:txBody>
            <a:bodyPr wrap="none">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176" b="0" i="0" u="none" strike="noStrike" kern="0" cap="none" spc="-29"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cs typeface="Segoe UI Semilight" panose="020B0402040204020203" pitchFamily="34" charset="0"/>
                </a:rPr>
                <a:t>Cortana</a:t>
              </a:r>
            </a:p>
          </p:txBody>
        </p:sp>
        <p:pic>
          <p:nvPicPr>
            <p:cNvPr id="192" name="Picture 191" descr="http://winaero.com/blog/wp-content/uploads/2015/01/cortana-ic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876963" y="3392261"/>
              <a:ext cx="259973" cy="25997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4" name="Group 13"/>
          <p:cNvGrpSpPr/>
          <p:nvPr/>
        </p:nvGrpSpPr>
        <p:grpSpPr>
          <a:xfrm>
            <a:off x="8370178" y="1753023"/>
            <a:ext cx="2095726" cy="986067"/>
            <a:chOff x="8538017" y="1787678"/>
            <a:chExt cx="2137750" cy="1005840"/>
          </a:xfrm>
        </p:grpSpPr>
        <p:sp>
          <p:nvSpPr>
            <p:cNvPr id="44" name="Rectangle 43"/>
            <p:cNvSpPr/>
            <p:nvPr/>
          </p:nvSpPr>
          <p:spPr bwMode="auto">
            <a:xfrm>
              <a:off x="8538017" y="1787678"/>
              <a:ext cx="2137750" cy="1005840"/>
            </a:xfrm>
            <a:prstGeom prst="rect">
              <a:avLst/>
            </a:prstGeom>
            <a:solidFill>
              <a:srgbClr val="003C6C"/>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7922" tIns="44814" rIns="17922" bIns="89604" numCol="1" spcCol="1270" anchor="t" anchorCtr="0">
              <a:noAutofit/>
            </a:bodyPr>
            <a:lstStyle/>
            <a:p>
              <a:pPr marL="0" marR="0" lvl="0" indent="0" algn="ctr" defTabSz="710729" eaLnBrk="1" fontAlgn="auto" latinLnBrk="0" hangingPunct="1">
                <a:lnSpc>
                  <a:spcPct val="100000"/>
                </a:lnSpc>
                <a:spcBef>
                  <a:spcPct val="0"/>
                </a:spcBef>
                <a:spcAft>
                  <a:spcPct val="35000"/>
                </a:spcAft>
                <a:buClrTx/>
                <a:buSzTx/>
                <a:buFontTx/>
                <a:buNone/>
                <a:tabLst/>
                <a:defRPr/>
              </a:pPr>
              <a:r>
                <a:rPr kumimoji="0" lang="en-US" sz="1568" b="1" i="0" u="none" strike="noStrike" kern="0" cap="none" spc="-29"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cs typeface="Segoe UI Semilight" panose="020B0402040204020203" pitchFamily="34" charset="0"/>
                </a:rPr>
                <a:t>Dashboards and Visualizations</a:t>
              </a:r>
            </a:p>
          </p:txBody>
        </p:sp>
        <p:grpSp>
          <p:nvGrpSpPr>
            <p:cNvPr id="68" name="Group 67"/>
            <p:cNvGrpSpPr/>
            <p:nvPr/>
          </p:nvGrpSpPr>
          <p:grpSpPr>
            <a:xfrm>
              <a:off x="8847475" y="2434373"/>
              <a:ext cx="399110" cy="255091"/>
              <a:chOff x="4481847" y="2708926"/>
              <a:chExt cx="673103" cy="430214"/>
            </a:xfrm>
            <a:solidFill>
              <a:schemeClr val="bg1"/>
            </a:solidFill>
          </p:grpSpPr>
          <p:sp>
            <p:nvSpPr>
              <p:cNvPr id="69" name="Freeform 5"/>
              <p:cNvSpPr>
                <a:spLocks noEditPoints="1"/>
              </p:cNvSpPr>
              <p:nvPr/>
            </p:nvSpPr>
            <p:spPr bwMode="auto">
              <a:xfrm>
                <a:off x="4481847" y="2708926"/>
                <a:ext cx="673103" cy="430214"/>
              </a:xfrm>
              <a:custGeom>
                <a:avLst/>
                <a:gdLst>
                  <a:gd name="T0" fmla="*/ 296 w 296"/>
                  <a:gd name="T1" fmla="*/ 164 h 188"/>
                  <a:gd name="T2" fmla="*/ 296 w 296"/>
                  <a:gd name="T3" fmla="*/ 188 h 188"/>
                  <a:gd name="T4" fmla="*/ 0 w 296"/>
                  <a:gd name="T5" fmla="*/ 188 h 188"/>
                  <a:gd name="T6" fmla="*/ 0 w 296"/>
                  <a:gd name="T7" fmla="*/ 164 h 188"/>
                  <a:gd name="T8" fmla="*/ 21 w 296"/>
                  <a:gd name="T9" fmla="*/ 164 h 188"/>
                  <a:gd name="T10" fmla="*/ 20 w 296"/>
                  <a:gd name="T11" fmla="*/ 22 h 188"/>
                  <a:gd name="T12" fmla="*/ 42 w 296"/>
                  <a:gd name="T13" fmla="*/ 0 h 188"/>
                  <a:gd name="T14" fmla="*/ 222 w 296"/>
                  <a:gd name="T15" fmla="*/ 1 h 188"/>
                  <a:gd name="T16" fmla="*/ 275 w 296"/>
                  <a:gd name="T17" fmla="*/ 54 h 188"/>
                  <a:gd name="T18" fmla="*/ 275 w 296"/>
                  <a:gd name="T19" fmla="*/ 164 h 188"/>
                  <a:gd name="T20" fmla="*/ 296 w 296"/>
                  <a:gd name="T21" fmla="*/ 164 h 188"/>
                  <a:gd name="T22" fmla="*/ 251 w 296"/>
                  <a:gd name="T23" fmla="*/ 164 h 188"/>
                  <a:gd name="T24" fmla="*/ 251 w 296"/>
                  <a:gd name="T25" fmla="*/ 25 h 188"/>
                  <a:gd name="T26" fmla="*/ 45 w 296"/>
                  <a:gd name="T27" fmla="*/ 25 h 188"/>
                  <a:gd name="T28" fmla="*/ 45 w 296"/>
                  <a:gd name="T29" fmla="*/ 164 h 188"/>
                  <a:gd name="T30" fmla="*/ 251 w 296"/>
                  <a:gd name="T31" fmla="*/ 16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6" h="188">
                    <a:moveTo>
                      <a:pt x="296" y="164"/>
                    </a:moveTo>
                    <a:cubicBezTo>
                      <a:pt x="296" y="172"/>
                      <a:pt x="296" y="180"/>
                      <a:pt x="296" y="188"/>
                    </a:cubicBezTo>
                    <a:cubicBezTo>
                      <a:pt x="197" y="188"/>
                      <a:pt x="99" y="188"/>
                      <a:pt x="0" y="188"/>
                    </a:cubicBezTo>
                    <a:cubicBezTo>
                      <a:pt x="0" y="180"/>
                      <a:pt x="0" y="172"/>
                      <a:pt x="0" y="164"/>
                    </a:cubicBezTo>
                    <a:cubicBezTo>
                      <a:pt x="6" y="164"/>
                      <a:pt x="13" y="164"/>
                      <a:pt x="21" y="164"/>
                    </a:cubicBezTo>
                    <a:cubicBezTo>
                      <a:pt x="21" y="115"/>
                      <a:pt x="21" y="69"/>
                      <a:pt x="20" y="22"/>
                    </a:cubicBezTo>
                    <a:cubicBezTo>
                      <a:pt x="20" y="6"/>
                      <a:pt x="25" y="0"/>
                      <a:pt x="42" y="0"/>
                    </a:cubicBezTo>
                    <a:cubicBezTo>
                      <a:pt x="102" y="1"/>
                      <a:pt x="162" y="1"/>
                      <a:pt x="222" y="1"/>
                    </a:cubicBezTo>
                    <a:cubicBezTo>
                      <a:pt x="275" y="1"/>
                      <a:pt x="275" y="1"/>
                      <a:pt x="275" y="54"/>
                    </a:cubicBezTo>
                    <a:cubicBezTo>
                      <a:pt x="275" y="91"/>
                      <a:pt x="275" y="127"/>
                      <a:pt x="275" y="164"/>
                    </a:cubicBezTo>
                    <a:cubicBezTo>
                      <a:pt x="284" y="164"/>
                      <a:pt x="290" y="164"/>
                      <a:pt x="296" y="164"/>
                    </a:cubicBezTo>
                    <a:close/>
                    <a:moveTo>
                      <a:pt x="251" y="164"/>
                    </a:moveTo>
                    <a:cubicBezTo>
                      <a:pt x="251" y="116"/>
                      <a:pt x="251" y="70"/>
                      <a:pt x="251" y="25"/>
                    </a:cubicBezTo>
                    <a:cubicBezTo>
                      <a:pt x="181" y="25"/>
                      <a:pt x="113" y="25"/>
                      <a:pt x="45" y="25"/>
                    </a:cubicBezTo>
                    <a:cubicBezTo>
                      <a:pt x="45" y="72"/>
                      <a:pt x="45" y="118"/>
                      <a:pt x="45" y="164"/>
                    </a:cubicBezTo>
                    <a:cubicBezTo>
                      <a:pt x="114" y="164"/>
                      <a:pt x="182" y="164"/>
                      <a:pt x="251" y="164"/>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ndParaRPr>
              </a:p>
            </p:txBody>
          </p:sp>
          <p:sp>
            <p:nvSpPr>
              <p:cNvPr id="70" name="Freeform 6"/>
              <p:cNvSpPr>
                <a:spLocks/>
              </p:cNvSpPr>
              <p:nvPr/>
            </p:nvSpPr>
            <p:spPr bwMode="auto">
              <a:xfrm>
                <a:off x="4727910" y="2799414"/>
                <a:ext cx="73024" cy="257176"/>
              </a:xfrm>
              <a:custGeom>
                <a:avLst/>
                <a:gdLst>
                  <a:gd name="T0" fmla="*/ 31 w 32"/>
                  <a:gd name="T1" fmla="*/ 58 h 112"/>
                  <a:gd name="T2" fmla="*/ 32 w 32"/>
                  <a:gd name="T3" fmla="*/ 94 h 112"/>
                  <a:gd name="T4" fmla="*/ 16 w 32"/>
                  <a:gd name="T5" fmla="*/ 112 h 112"/>
                  <a:gd name="T6" fmla="*/ 0 w 32"/>
                  <a:gd name="T7" fmla="*/ 93 h 112"/>
                  <a:gd name="T8" fmla="*/ 0 w 32"/>
                  <a:gd name="T9" fmla="*/ 15 h 112"/>
                  <a:gd name="T10" fmla="*/ 15 w 32"/>
                  <a:gd name="T11" fmla="*/ 0 h 112"/>
                  <a:gd name="T12" fmla="*/ 32 w 32"/>
                  <a:gd name="T13" fmla="*/ 16 h 112"/>
                  <a:gd name="T14" fmla="*/ 31 w 32"/>
                  <a:gd name="T15" fmla="*/ 58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12">
                    <a:moveTo>
                      <a:pt x="31" y="58"/>
                    </a:moveTo>
                    <a:cubicBezTo>
                      <a:pt x="31" y="70"/>
                      <a:pt x="31" y="82"/>
                      <a:pt x="32" y="94"/>
                    </a:cubicBezTo>
                    <a:cubicBezTo>
                      <a:pt x="32" y="105"/>
                      <a:pt x="30" y="112"/>
                      <a:pt x="16" y="112"/>
                    </a:cubicBezTo>
                    <a:cubicBezTo>
                      <a:pt x="1" y="112"/>
                      <a:pt x="0" y="104"/>
                      <a:pt x="0" y="93"/>
                    </a:cubicBezTo>
                    <a:cubicBezTo>
                      <a:pt x="1" y="67"/>
                      <a:pt x="1" y="41"/>
                      <a:pt x="0" y="15"/>
                    </a:cubicBezTo>
                    <a:cubicBezTo>
                      <a:pt x="0" y="4"/>
                      <a:pt x="4" y="0"/>
                      <a:pt x="15" y="0"/>
                    </a:cubicBezTo>
                    <a:cubicBezTo>
                      <a:pt x="27" y="0"/>
                      <a:pt x="32" y="4"/>
                      <a:pt x="32" y="16"/>
                    </a:cubicBezTo>
                    <a:cubicBezTo>
                      <a:pt x="31" y="30"/>
                      <a:pt x="31" y="44"/>
                      <a:pt x="31" y="58"/>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ndParaRPr>
              </a:p>
            </p:txBody>
          </p:sp>
          <p:sp>
            <p:nvSpPr>
              <p:cNvPr id="71" name="Freeform 7"/>
              <p:cNvSpPr>
                <a:spLocks/>
              </p:cNvSpPr>
              <p:nvPr/>
            </p:nvSpPr>
            <p:spPr bwMode="auto">
              <a:xfrm>
                <a:off x="4837449" y="2872438"/>
                <a:ext cx="74613" cy="184150"/>
              </a:xfrm>
              <a:custGeom>
                <a:avLst/>
                <a:gdLst>
                  <a:gd name="T0" fmla="*/ 31 w 33"/>
                  <a:gd name="T1" fmla="*/ 40 h 80"/>
                  <a:gd name="T2" fmla="*/ 32 w 33"/>
                  <a:gd name="T3" fmla="*/ 62 h 80"/>
                  <a:gd name="T4" fmla="*/ 16 w 33"/>
                  <a:gd name="T5" fmla="*/ 80 h 80"/>
                  <a:gd name="T6" fmla="*/ 0 w 33"/>
                  <a:gd name="T7" fmla="*/ 61 h 80"/>
                  <a:gd name="T8" fmla="*/ 0 w 33"/>
                  <a:gd name="T9" fmla="*/ 17 h 80"/>
                  <a:gd name="T10" fmla="*/ 15 w 33"/>
                  <a:gd name="T11" fmla="*/ 0 h 80"/>
                  <a:gd name="T12" fmla="*/ 32 w 33"/>
                  <a:gd name="T13" fmla="*/ 18 h 80"/>
                  <a:gd name="T14" fmla="*/ 31 w 33"/>
                  <a:gd name="T15" fmla="*/ 4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80">
                    <a:moveTo>
                      <a:pt x="31" y="40"/>
                    </a:moveTo>
                    <a:cubicBezTo>
                      <a:pt x="31" y="47"/>
                      <a:pt x="31" y="54"/>
                      <a:pt x="32" y="62"/>
                    </a:cubicBezTo>
                    <a:cubicBezTo>
                      <a:pt x="32" y="73"/>
                      <a:pt x="30" y="80"/>
                      <a:pt x="16" y="80"/>
                    </a:cubicBezTo>
                    <a:cubicBezTo>
                      <a:pt x="1" y="80"/>
                      <a:pt x="0" y="72"/>
                      <a:pt x="0" y="61"/>
                    </a:cubicBezTo>
                    <a:cubicBezTo>
                      <a:pt x="1" y="46"/>
                      <a:pt x="1" y="32"/>
                      <a:pt x="0" y="17"/>
                    </a:cubicBezTo>
                    <a:cubicBezTo>
                      <a:pt x="0" y="6"/>
                      <a:pt x="2" y="0"/>
                      <a:pt x="15" y="0"/>
                    </a:cubicBezTo>
                    <a:cubicBezTo>
                      <a:pt x="29" y="0"/>
                      <a:pt x="33" y="6"/>
                      <a:pt x="32" y="18"/>
                    </a:cubicBezTo>
                    <a:cubicBezTo>
                      <a:pt x="31" y="25"/>
                      <a:pt x="31" y="33"/>
                      <a:pt x="31" y="40"/>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ndParaRPr>
              </a:p>
            </p:txBody>
          </p:sp>
          <p:sp>
            <p:nvSpPr>
              <p:cNvPr id="72" name="Freeform 8"/>
              <p:cNvSpPr>
                <a:spLocks/>
              </p:cNvSpPr>
              <p:nvPr/>
            </p:nvSpPr>
            <p:spPr bwMode="auto">
              <a:xfrm>
                <a:off x="4604085" y="2937526"/>
                <a:ext cx="103187" cy="119063"/>
              </a:xfrm>
              <a:custGeom>
                <a:avLst/>
                <a:gdLst>
                  <a:gd name="T0" fmla="*/ 6 w 45"/>
                  <a:gd name="T1" fmla="*/ 26 h 52"/>
                  <a:gd name="T2" fmla="*/ 22 w 45"/>
                  <a:gd name="T3" fmla="*/ 0 h 52"/>
                  <a:gd name="T4" fmla="*/ 37 w 45"/>
                  <a:gd name="T5" fmla="*/ 25 h 52"/>
                  <a:gd name="T6" fmla="*/ 23 w 45"/>
                  <a:gd name="T7" fmla="*/ 52 h 52"/>
                  <a:gd name="T8" fmla="*/ 6 w 45"/>
                  <a:gd name="T9" fmla="*/ 26 h 52"/>
                </a:gdLst>
                <a:ahLst/>
                <a:cxnLst>
                  <a:cxn ang="0">
                    <a:pos x="T0" y="T1"/>
                  </a:cxn>
                  <a:cxn ang="0">
                    <a:pos x="T2" y="T3"/>
                  </a:cxn>
                  <a:cxn ang="0">
                    <a:pos x="T4" y="T5"/>
                  </a:cxn>
                  <a:cxn ang="0">
                    <a:pos x="T6" y="T7"/>
                  </a:cxn>
                  <a:cxn ang="0">
                    <a:pos x="T8" y="T9"/>
                  </a:cxn>
                </a:cxnLst>
                <a:rect l="0" t="0" r="r" b="b"/>
                <a:pathLst>
                  <a:path w="45" h="52">
                    <a:moveTo>
                      <a:pt x="6" y="26"/>
                    </a:moveTo>
                    <a:cubicBezTo>
                      <a:pt x="8" y="16"/>
                      <a:pt x="0" y="0"/>
                      <a:pt x="22" y="0"/>
                    </a:cubicBezTo>
                    <a:cubicBezTo>
                      <a:pt x="43" y="0"/>
                      <a:pt x="38" y="14"/>
                      <a:pt x="37" y="25"/>
                    </a:cubicBezTo>
                    <a:cubicBezTo>
                      <a:pt x="36" y="35"/>
                      <a:pt x="45" y="51"/>
                      <a:pt x="23" y="52"/>
                    </a:cubicBezTo>
                    <a:cubicBezTo>
                      <a:pt x="1" y="52"/>
                      <a:pt x="8" y="37"/>
                      <a:pt x="6" y="26"/>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ndParaRPr>
              </a:p>
            </p:txBody>
          </p:sp>
          <p:sp>
            <p:nvSpPr>
              <p:cNvPr id="73" name="Freeform 9"/>
              <p:cNvSpPr>
                <a:spLocks/>
              </p:cNvSpPr>
              <p:nvPr/>
            </p:nvSpPr>
            <p:spPr bwMode="auto">
              <a:xfrm>
                <a:off x="4939050" y="2954988"/>
                <a:ext cx="87312" cy="101601"/>
              </a:xfrm>
              <a:custGeom>
                <a:avLst/>
                <a:gdLst>
                  <a:gd name="T0" fmla="*/ 34 w 38"/>
                  <a:gd name="T1" fmla="*/ 21 h 44"/>
                  <a:gd name="T2" fmla="*/ 19 w 38"/>
                  <a:gd name="T3" fmla="*/ 44 h 44"/>
                  <a:gd name="T4" fmla="*/ 3 w 38"/>
                  <a:gd name="T5" fmla="*/ 22 h 44"/>
                  <a:gd name="T6" fmla="*/ 20 w 38"/>
                  <a:gd name="T7" fmla="*/ 0 h 44"/>
                  <a:gd name="T8" fmla="*/ 34 w 38"/>
                  <a:gd name="T9" fmla="*/ 21 h 44"/>
                </a:gdLst>
                <a:ahLst/>
                <a:cxnLst>
                  <a:cxn ang="0">
                    <a:pos x="T0" y="T1"/>
                  </a:cxn>
                  <a:cxn ang="0">
                    <a:pos x="T2" y="T3"/>
                  </a:cxn>
                  <a:cxn ang="0">
                    <a:pos x="T4" y="T5"/>
                  </a:cxn>
                  <a:cxn ang="0">
                    <a:pos x="T6" y="T7"/>
                  </a:cxn>
                  <a:cxn ang="0">
                    <a:pos x="T8" y="T9"/>
                  </a:cxn>
                </a:cxnLst>
                <a:rect l="0" t="0" r="r" b="b"/>
                <a:pathLst>
                  <a:path w="38" h="44">
                    <a:moveTo>
                      <a:pt x="34" y="21"/>
                    </a:moveTo>
                    <a:cubicBezTo>
                      <a:pt x="34" y="32"/>
                      <a:pt x="38" y="44"/>
                      <a:pt x="19" y="44"/>
                    </a:cubicBezTo>
                    <a:cubicBezTo>
                      <a:pt x="0" y="44"/>
                      <a:pt x="4" y="32"/>
                      <a:pt x="3" y="22"/>
                    </a:cubicBezTo>
                    <a:cubicBezTo>
                      <a:pt x="3" y="10"/>
                      <a:pt x="2" y="0"/>
                      <a:pt x="20" y="0"/>
                    </a:cubicBezTo>
                    <a:cubicBezTo>
                      <a:pt x="37" y="0"/>
                      <a:pt x="34" y="11"/>
                      <a:pt x="34" y="21"/>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ndParaRPr>
              </a:p>
            </p:txBody>
          </p:sp>
        </p:grpSp>
        <p:sp>
          <p:nvSpPr>
            <p:cNvPr id="86" name="Rectangle 85"/>
            <p:cNvSpPr/>
            <p:nvPr/>
          </p:nvSpPr>
          <p:spPr>
            <a:xfrm>
              <a:off x="9204619" y="2421304"/>
              <a:ext cx="736862" cy="278760"/>
            </a:xfrm>
            <a:prstGeom prst="rect">
              <a:avLst/>
            </a:prstGeom>
          </p:spPr>
          <p:txBody>
            <a:bodyPr wrap="none">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176" b="0" i="0" u="none" strike="noStrike" kern="0" cap="none" spc="-29"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cs typeface="Segoe UI Semilight" panose="020B0402040204020203" pitchFamily="34" charset="0"/>
                </a:rPr>
                <a:t>Power BI</a:t>
              </a:r>
            </a:p>
          </p:txBody>
        </p:sp>
      </p:grpSp>
      <p:grpSp>
        <p:nvGrpSpPr>
          <p:cNvPr id="24" name="Group 23"/>
          <p:cNvGrpSpPr/>
          <p:nvPr/>
        </p:nvGrpSpPr>
        <p:grpSpPr>
          <a:xfrm>
            <a:off x="6154506" y="1755687"/>
            <a:ext cx="2323554" cy="4235175"/>
            <a:chOff x="6277916" y="1790395"/>
            <a:chExt cx="2370146" cy="4320099"/>
          </a:xfrm>
        </p:grpSpPr>
        <p:sp>
          <p:nvSpPr>
            <p:cNvPr id="43" name="Rectangle 42"/>
            <p:cNvSpPr/>
            <p:nvPr/>
          </p:nvSpPr>
          <p:spPr bwMode="auto">
            <a:xfrm>
              <a:off x="6277916" y="1790395"/>
              <a:ext cx="2079506" cy="4320099"/>
            </a:xfrm>
            <a:prstGeom prst="rect">
              <a:avLst/>
            </a:prstGeom>
            <a:solidFill>
              <a:srgbClr val="005AA1"/>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7922" tIns="44814" rIns="17922" bIns="89604" numCol="1" spcCol="1270" anchor="t" anchorCtr="0">
              <a:noAutofit/>
            </a:bodyPr>
            <a:lstStyle/>
            <a:p>
              <a:pPr marL="0" marR="0" lvl="0" indent="0" algn="ctr" defTabSz="710729" eaLnBrk="1" fontAlgn="auto" latinLnBrk="0" hangingPunct="1">
                <a:lnSpc>
                  <a:spcPct val="100000"/>
                </a:lnSpc>
                <a:spcBef>
                  <a:spcPct val="0"/>
                </a:spcBef>
                <a:spcAft>
                  <a:spcPct val="35000"/>
                </a:spcAft>
                <a:buClrTx/>
                <a:buSzTx/>
                <a:buFontTx/>
                <a:buNone/>
                <a:tabLst/>
                <a:defRPr/>
              </a:pPr>
              <a:r>
                <a:rPr kumimoji="0" lang="en-US" sz="1568" b="1" i="0" u="none" strike="noStrike" kern="0" cap="none" spc="-29"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cs typeface="Segoe UI Semilight" panose="020B0402040204020203" pitchFamily="34" charset="0"/>
                </a:rPr>
                <a:t>Machine Learning </a:t>
              </a:r>
              <a:br>
                <a:rPr kumimoji="0" lang="en-US" sz="1568" b="1" i="0" u="none" strike="noStrike" kern="0" cap="none" spc="-29"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cs typeface="Segoe UI Semilight" panose="020B0402040204020203" pitchFamily="34" charset="0"/>
                </a:rPr>
              </a:br>
              <a:r>
                <a:rPr kumimoji="0" lang="en-US" sz="1568" b="1" i="0" u="none" strike="noStrike" kern="0" cap="none" spc="-29"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cs typeface="Segoe UI Semilight" panose="020B0402040204020203" pitchFamily="34" charset="0"/>
                </a:rPr>
                <a:t>and Analytics</a:t>
              </a:r>
            </a:p>
          </p:txBody>
        </p:sp>
        <p:pic>
          <p:nvPicPr>
            <p:cNvPr id="74" name="Picture 7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98398" y="2896065"/>
              <a:ext cx="353933" cy="375063"/>
            </a:xfrm>
            <a:prstGeom prst="rect">
              <a:avLst/>
            </a:prstGeom>
          </p:spPr>
        </p:pic>
        <p:pic>
          <p:nvPicPr>
            <p:cNvPr id="75" name="Picture 7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80490" y="3992088"/>
              <a:ext cx="428269" cy="310126"/>
            </a:xfrm>
            <a:prstGeom prst="rect">
              <a:avLst/>
            </a:prstGeom>
          </p:spPr>
        </p:pic>
        <p:pic>
          <p:nvPicPr>
            <p:cNvPr id="76" name="Picture 7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351467" y="4994031"/>
              <a:ext cx="474530" cy="367761"/>
            </a:xfrm>
            <a:prstGeom prst="rect">
              <a:avLst/>
            </a:prstGeom>
          </p:spPr>
        </p:pic>
        <p:sp>
          <p:nvSpPr>
            <p:cNvPr id="83" name="Rectangle 82"/>
            <p:cNvSpPr/>
            <p:nvPr/>
          </p:nvSpPr>
          <p:spPr>
            <a:xfrm>
              <a:off x="6767968" y="2860458"/>
              <a:ext cx="1297791" cy="461665"/>
            </a:xfrm>
            <a:prstGeom prst="rect">
              <a:avLst/>
            </a:prstGeom>
          </p:spPr>
          <p:txBody>
            <a:bodyPr wrap="none">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176" b="0" i="0" u="none" strike="noStrike" kern="0" cap="none" spc="-29"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cs typeface="Segoe UI Semilight" panose="020B0402040204020203" pitchFamily="34" charset="0"/>
                </a:rPr>
                <a:t>Azure </a:t>
              </a:r>
            </a:p>
            <a:p>
              <a:pPr marL="0" marR="0" lvl="0" indent="0" defTabSz="914367" eaLnBrk="1" fontAlgn="auto" latinLnBrk="0" hangingPunct="1">
                <a:lnSpc>
                  <a:spcPct val="100000"/>
                </a:lnSpc>
                <a:spcBef>
                  <a:spcPts val="0"/>
                </a:spcBef>
                <a:spcAft>
                  <a:spcPts val="0"/>
                </a:spcAft>
                <a:buClrTx/>
                <a:buSzTx/>
                <a:buFontTx/>
                <a:buNone/>
                <a:tabLst/>
                <a:defRPr/>
              </a:pPr>
              <a:r>
                <a:rPr kumimoji="0" lang="en-US" sz="1176" b="0" i="0" u="none" strike="noStrike" kern="0" cap="none" spc="-29"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cs typeface="Segoe UI Semilight" panose="020B0402040204020203" pitchFamily="34" charset="0"/>
                </a:rPr>
                <a:t>Machine Learning</a:t>
              </a:r>
            </a:p>
          </p:txBody>
        </p:sp>
        <p:sp>
          <p:nvSpPr>
            <p:cNvPr id="84" name="Rectangle 83"/>
            <p:cNvSpPr/>
            <p:nvPr/>
          </p:nvSpPr>
          <p:spPr>
            <a:xfrm>
              <a:off x="6808759" y="3900664"/>
              <a:ext cx="1439497" cy="461665"/>
            </a:xfrm>
            <a:prstGeom prst="rect">
              <a:avLst/>
            </a:prstGeom>
          </p:spPr>
          <p:txBody>
            <a:bodyPr wrap="none">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176" b="0" i="0" u="none" strike="noStrike" kern="0" cap="none" spc="-29"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cs typeface="Segoe UI Semilight" panose="020B0402040204020203" pitchFamily="34" charset="0"/>
                </a:rPr>
                <a:t>Azure </a:t>
              </a:r>
            </a:p>
            <a:p>
              <a:pPr marL="0" marR="0" lvl="0" indent="0" defTabSz="914367" eaLnBrk="1" fontAlgn="auto" latinLnBrk="0" hangingPunct="1">
                <a:lnSpc>
                  <a:spcPct val="100000"/>
                </a:lnSpc>
                <a:spcBef>
                  <a:spcPts val="0"/>
                </a:spcBef>
                <a:spcAft>
                  <a:spcPts val="0"/>
                </a:spcAft>
                <a:buClrTx/>
                <a:buSzTx/>
                <a:buFontTx/>
                <a:buNone/>
                <a:tabLst/>
                <a:defRPr/>
              </a:pPr>
              <a:r>
                <a:rPr kumimoji="0" lang="en-US" sz="1176" b="0" i="0" u="none" strike="noStrike" kern="0" cap="none" spc="-29"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cs typeface="Segoe UI Semilight" panose="020B0402040204020203" pitchFamily="34" charset="0"/>
                </a:rPr>
                <a:t>HDInsight (Hadoop)</a:t>
              </a:r>
            </a:p>
          </p:txBody>
        </p:sp>
        <p:sp>
          <p:nvSpPr>
            <p:cNvPr id="85" name="Rectangle 84"/>
            <p:cNvSpPr/>
            <p:nvPr/>
          </p:nvSpPr>
          <p:spPr>
            <a:xfrm>
              <a:off x="6808759" y="4922306"/>
              <a:ext cx="1205010" cy="461665"/>
            </a:xfrm>
            <a:prstGeom prst="rect">
              <a:avLst/>
            </a:prstGeom>
          </p:spPr>
          <p:txBody>
            <a:bodyPr wrap="none">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176" b="0" i="0" u="none" strike="noStrike" kern="0" cap="none" spc="-29"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cs typeface="Segoe UI Semilight" panose="020B0402040204020203" pitchFamily="34" charset="0"/>
                </a:rPr>
                <a:t>Azure </a:t>
              </a:r>
            </a:p>
            <a:p>
              <a:pPr marL="0" marR="0" lvl="0" indent="0" defTabSz="914367" eaLnBrk="1" fontAlgn="auto" latinLnBrk="0" hangingPunct="1">
                <a:lnSpc>
                  <a:spcPct val="100000"/>
                </a:lnSpc>
                <a:spcBef>
                  <a:spcPts val="0"/>
                </a:spcBef>
                <a:spcAft>
                  <a:spcPts val="0"/>
                </a:spcAft>
                <a:buClrTx/>
                <a:buSzTx/>
                <a:buFontTx/>
                <a:buNone/>
                <a:tabLst/>
                <a:defRPr/>
              </a:pPr>
              <a:r>
                <a:rPr kumimoji="0" lang="en-US" sz="1176" b="0" i="0" u="none" strike="noStrike" kern="0" cap="none" spc="-29"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cs typeface="Segoe UI Semilight" panose="020B0402040204020203" pitchFamily="34" charset="0"/>
                </a:rPr>
                <a:t>Stream Analytics</a:t>
              </a:r>
            </a:p>
          </p:txBody>
        </p:sp>
        <p:grpSp>
          <p:nvGrpSpPr>
            <p:cNvPr id="148" name="Group 147"/>
            <p:cNvGrpSpPr/>
            <p:nvPr/>
          </p:nvGrpSpPr>
          <p:grpSpPr>
            <a:xfrm>
              <a:off x="8352819" y="2143445"/>
              <a:ext cx="295243" cy="1834529"/>
              <a:chOff x="3832324" y="5254390"/>
              <a:chExt cx="295243" cy="1834529"/>
            </a:xfrm>
          </p:grpSpPr>
          <p:sp>
            <p:nvSpPr>
              <p:cNvPr id="149" name="Isosceles Triangle 148"/>
              <p:cNvSpPr/>
              <p:nvPr/>
            </p:nvSpPr>
            <p:spPr bwMode="auto">
              <a:xfrm rot="5400000">
                <a:off x="3576707" y="5557205"/>
                <a:ext cx="853675" cy="2480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0" name="Isosceles Triangle 149"/>
              <p:cNvSpPr/>
              <p:nvPr/>
            </p:nvSpPr>
            <p:spPr bwMode="auto">
              <a:xfrm rot="5400000">
                <a:off x="3529509" y="5557205"/>
                <a:ext cx="853675" cy="248045"/>
              </a:xfrm>
              <a:prstGeom prst="triangle">
                <a:avLst/>
              </a:prstGeom>
              <a:solidFill>
                <a:srgbClr val="005AA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1" name="Isosceles Triangle 190"/>
              <p:cNvSpPr/>
              <p:nvPr/>
            </p:nvSpPr>
            <p:spPr bwMode="auto">
              <a:xfrm rot="5400000">
                <a:off x="3576707" y="6538059"/>
                <a:ext cx="853675" cy="2480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51" name="Group 150"/>
            <p:cNvGrpSpPr/>
            <p:nvPr/>
          </p:nvGrpSpPr>
          <p:grpSpPr>
            <a:xfrm>
              <a:off x="8352819" y="4071625"/>
              <a:ext cx="295243" cy="853675"/>
              <a:chOff x="3832324" y="5673490"/>
              <a:chExt cx="295243" cy="853675"/>
            </a:xfrm>
          </p:grpSpPr>
          <p:sp>
            <p:nvSpPr>
              <p:cNvPr id="152" name="Isosceles Triangle 151"/>
              <p:cNvSpPr/>
              <p:nvPr/>
            </p:nvSpPr>
            <p:spPr bwMode="auto">
              <a:xfrm rot="5400000">
                <a:off x="3576707" y="5976305"/>
                <a:ext cx="853675" cy="2480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3" name="Isosceles Triangle 152"/>
              <p:cNvSpPr/>
              <p:nvPr/>
            </p:nvSpPr>
            <p:spPr bwMode="auto">
              <a:xfrm rot="5400000">
                <a:off x="3529509" y="5976305"/>
                <a:ext cx="853675" cy="248045"/>
              </a:xfrm>
              <a:prstGeom prst="triangle">
                <a:avLst/>
              </a:prstGeom>
              <a:solidFill>
                <a:srgbClr val="005AA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58" name="Group 157"/>
            <p:cNvGrpSpPr/>
            <p:nvPr/>
          </p:nvGrpSpPr>
          <p:grpSpPr>
            <a:xfrm>
              <a:off x="8352819" y="5171433"/>
              <a:ext cx="295243" cy="853675"/>
              <a:chOff x="3832324" y="5397265"/>
              <a:chExt cx="295243" cy="853675"/>
            </a:xfrm>
          </p:grpSpPr>
          <p:sp>
            <p:nvSpPr>
              <p:cNvPr id="159" name="Isosceles Triangle 158"/>
              <p:cNvSpPr/>
              <p:nvPr/>
            </p:nvSpPr>
            <p:spPr bwMode="auto">
              <a:xfrm rot="5400000">
                <a:off x="3576707" y="5700080"/>
                <a:ext cx="853675" cy="2480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0" name="Isosceles Triangle 159"/>
              <p:cNvSpPr/>
              <p:nvPr/>
            </p:nvSpPr>
            <p:spPr bwMode="auto">
              <a:xfrm rot="5400000">
                <a:off x="3529509" y="5700080"/>
                <a:ext cx="853675" cy="248045"/>
              </a:xfrm>
              <a:prstGeom prst="triangle">
                <a:avLst/>
              </a:prstGeom>
              <a:solidFill>
                <a:srgbClr val="005AA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90" name="Isosceles Triangle 189"/>
            <p:cNvSpPr/>
            <p:nvPr/>
          </p:nvSpPr>
          <p:spPr bwMode="auto">
            <a:xfrm rot="5400000">
              <a:off x="8050088" y="3428236"/>
              <a:ext cx="853675" cy="248045"/>
            </a:xfrm>
            <a:prstGeom prst="triangle">
              <a:avLst/>
            </a:prstGeom>
            <a:solidFill>
              <a:srgbClr val="005AA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8" name="Group 7"/>
          <p:cNvGrpSpPr/>
          <p:nvPr/>
        </p:nvGrpSpPr>
        <p:grpSpPr>
          <a:xfrm>
            <a:off x="3944101" y="1753023"/>
            <a:ext cx="2328341" cy="4235175"/>
            <a:chOff x="4015087" y="1790105"/>
            <a:chExt cx="2375029" cy="4320099"/>
          </a:xfrm>
        </p:grpSpPr>
        <p:sp>
          <p:nvSpPr>
            <p:cNvPr id="42" name="Rectangle 41"/>
            <p:cNvSpPr/>
            <p:nvPr/>
          </p:nvSpPr>
          <p:spPr bwMode="auto">
            <a:xfrm>
              <a:off x="4015087" y="1790105"/>
              <a:ext cx="2079506" cy="4320099"/>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7922" tIns="44814" rIns="17922" bIns="89604" numCol="1" spcCol="1270" anchor="t" anchorCtr="0">
              <a:noAutofit/>
            </a:bodyPr>
            <a:lstStyle/>
            <a:p>
              <a:pPr marL="0" marR="0" lvl="0" indent="0" algn="ctr" defTabSz="710729" eaLnBrk="1" fontAlgn="auto" latinLnBrk="0" hangingPunct="1">
                <a:lnSpc>
                  <a:spcPct val="100000"/>
                </a:lnSpc>
                <a:spcBef>
                  <a:spcPct val="0"/>
                </a:spcBef>
                <a:spcAft>
                  <a:spcPct val="35000"/>
                </a:spcAft>
                <a:buClrTx/>
                <a:buSzTx/>
                <a:buFontTx/>
                <a:buNone/>
                <a:tabLst/>
                <a:defRPr/>
              </a:pPr>
              <a:r>
                <a:rPr kumimoji="0" lang="en-US" sz="1568" b="1" i="0" u="none" strike="noStrike" kern="0" cap="none" spc="-29"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cs typeface="Segoe UI Semilight" panose="020B0402040204020203" pitchFamily="34" charset="0"/>
                </a:rPr>
                <a:t>Big Data Stores</a:t>
              </a:r>
            </a:p>
          </p:txBody>
        </p:sp>
        <p:pic>
          <p:nvPicPr>
            <p:cNvPr id="36" name="Picture 13"/>
            <p:cNvPicPr>
              <a:picLocks noChangeAspect="1"/>
            </p:cNvPicPr>
            <p:nvPr/>
          </p:nvPicPr>
          <p:blipFill>
            <a:blip r:embed="rId7">
              <a:lum bright="100000"/>
              <a:extLst>
                <a:ext uri="{28A0092B-C50C-407E-A947-70E740481C1C}">
                  <a14:useLocalDpi xmlns:a14="http://schemas.microsoft.com/office/drawing/2010/main" val="0"/>
                </a:ext>
              </a:extLst>
            </a:blip>
            <a:srcRect/>
            <a:stretch>
              <a:fillRect/>
            </a:stretch>
          </p:blipFill>
          <p:spPr bwMode="auto">
            <a:xfrm>
              <a:off x="4128059" y="4437777"/>
              <a:ext cx="329771" cy="4298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 name="Rounded Rectangle 38"/>
            <p:cNvSpPr/>
            <p:nvPr/>
          </p:nvSpPr>
          <p:spPr bwMode="auto">
            <a:xfrm>
              <a:off x="4149765" y="3430749"/>
              <a:ext cx="331473" cy="331473"/>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 name="Rectangle 39"/>
            <p:cNvSpPr/>
            <p:nvPr/>
          </p:nvSpPr>
          <p:spPr bwMode="auto">
            <a:xfrm>
              <a:off x="4188894" y="3468844"/>
              <a:ext cx="44486" cy="4448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7" name="Rectangle 46"/>
            <p:cNvSpPr/>
            <p:nvPr/>
          </p:nvSpPr>
          <p:spPr bwMode="auto">
            <a:xfrm>
              <a:off x="4331042" y="3468844"/>
              <a:ext cx="44486" cy="4448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8" name="Oval 47"/>
            <p:cNvSpPr/>
            <p:nvPr/>
          </p:nvSpPr>
          <p:spPr bwMode="auto">
            <a:xfrm>
              <a:off x="4258333" y="3469240"/>
              <a:ext cx="47754" cy="47755"/>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9" name="Oval 48"/>
            <p:cNvSpPr/>
            <p:nvPr/>
          </p:nvSpPr>
          <p:spPr bwMode="auto">
            <a:xfrm>
              <a:off x="4400481" y="3469240"/>
              <a:ext cx="47754" cy="47755"/>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 name="Rectangle 49"/>
            <p:cNvSpPr/>
            <p:nvPr/>
          </p:nvSpPr>
          <p:spPr bwMode="auto">
            <a:xfrm>
              <a:off x="4188894" y="3621011"/>
              <a:ext cx="44486" cy="4448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1" name="Rectangle 50"/>
            <p:cNvSpPr/>
            <p:nvPr/>
          </p:nvSpPr>
          <p:spPr bwMode="auto">
            <a:xfrm>
              <a:off x="4331042" y="3621011"/>
              <a:ext cx="44486" cy="4448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2" name="Oval 51"/>
            <p:cNvSpPr/>
            <p:nvPr/>
          </p:nvSpPr>
          <p:spPr bwMode="auto">
            <a:xfrm>
              <a:off x="4258333" y="3621407"/>
              <a:ext cx="47754" cy="47755"/>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3" name="Oval 52"/>
            <p:cNvSpPr/>
            <p:nvPr/>
          </p:nvSpPr>
          <p:spPr bwMode="auto">
            <a:xfrm>
              <a:off x="4400481" y="3621407"/>
              <a:ext cx="47754" cy="47755"/>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4" name="Rectangle 53"/>
            <p:cNvSpPr/>
            <p:nvPr/>
          </p:nvSpPr>
          <p:spPr bwMode="auto">
            <a:xfrm>
              <a:off x="4261998" y="3693760"/>
              <a:ext cx="44486" cy="4448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5" name="Rectangle 54"/>
            <p:cNvSpPr/>
            <p:nvPr/>
          </p:nvSpPr>
          <p:spPr bwMode="auto">
            <a:xfrm>
              <a:off x="4404146" y="3693760"/>
              <a:ext cx="44486" cy="4448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6" name="Oval 55"/>
            <p:cNvSpPr/>
            <p:nvPr/>
          </p:nvSpPr>
          <p:spPr bwMode="auto">
            <a:xfrm>
              <a:off x="4189290" y="3694156"/>
              <a:ext cx="47754" cy="47755"/>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7" name="Oval 56"/>
            <p:cNvSpPr/>
            <p:nvPr/>
          </p:nvSpPr>
          <p:spPr bwMode="auto">
            <a:xfrm>
              <a:off x="4331438" y="3694156"/>
              <a:ext cx="47754" cy="47755"/>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8" name="Rectangle 57"/>
            <p:cNvSpPr/>
            <p:nvPr/>
          </p:nvSpPr>
          <p:spPr bwMode="auto">
            <a:xfrm>
              <a:off x="4261998" y="3534947"/>
              <a:ext cx="44486" cy="4448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9" name="Rectangle 58"/>
            <p:cNvSpPr/>
            <p:nvPr/>
          </p:nvSpPr>
          <p:spPr bwMode="auto">
            <a:xfrm>
              <a:off x="4404146" y="3534947"/>
              <a:ext cx="44486" cy="4448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0" name="Oval 59"/>
            <p:cNvSpPr/>
            <p:nvPr/>
          </p:nvSpPr>
          <p:spPr bwMode="auto">
            <a:xfrm>
              <a:off x="4189290" y="3535344"/>
              <a:ext cx="47754" cy="47755"/>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1" name="Oval 60"/>
            <p:cNvSpPr/>
            <p:nvPr/>
          </p:nvSpPr>
          <p:spPr bwMode="auto">
            <a:xfrm>
              <a:off x="4331438" y="3535344"/>
              <a:ext cx="47754" cy="47755"/>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1" name="Rectangle 80"/>
            <p:cNvSpPr/>
            <p:nvPr/>
          </p:nvSpPr>
          <p:spPr>
            <a:xfrm>
              <a:off x="4508069" y="3352325"/>
              <a:ext cx="1171419" cy="463335"/>
            </a:xfrm>
            <a:prstGeom prst="rect">
              <a:avLst/>
            </a:prstGeom>
          </p:spPr>
          <p:txBody>
            <a:bodyPr wrap="none">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176" b="0" i="0" u="none" strike="noStrike" kern="0" cap="none" spc="-29"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cs typeface="Segoe UI Semilight" panose="020B0402040204020203" pitchFamily="34" charset="0"/>
                </a:rPr>
                <a:t>Azure </a:t>
              </a:r>
            </a:p>
            <a:p>
              <a:pPr marL="0" marR="0" lvl="0" indent="0" defTabSz="914367" eaLnBrk="1" fontAlgn="auto" latinLnBrk="0" hangingPunct="1">
                <a:lnSpc>
                  <a:spcPct val="100000"/>
                </a:lnSpc>
                <a:spcBef>
                  <a:spcPts val="0"/>
                </a:spcBef>
                <a:spcAft>
                  <a:spcPts val="0"/>
                </a:spcAft>
                <a:buClrTx/>
                <a:buSzTx/>
                <a:buFontTx/>
                <a:buNone/>
                <a:tabLst/>
                <a:defRPr/>
              </a:pPr>
              <a:r>
                <a:rPr kumimoji="0" lang="en-US" sz="1176" b="0" i="0" u="none" strike="noStrike" kern="0" cap="none" spc="-29"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cs typeface="Segoe UI Semilight" panose="020B0402040204020203" pitchFamily="34" charset="0"/>
                </a:rPr>
                <a:t>Data Lake Store</a:t>
              </a:r>
              <a:endParaRPr kumimoji="0" lang="en-US" sz="1176"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82" name="Rectangle 81"/>
            <p:cNvSpPr/>
            <p:nvPr/>
          </p:nvSpPr>
          <p:spPr>
            <a:xfrm>
              <a:off x="4489683" y="4446182"/>
              <a:ext cx="1463542" cy="453970"/>
            </a:xfrm>
            <a:prstGeom prst="rect">
              <a:avLst/>
            </a:prstGeom>
          </p:spPr>
          <p:txBody>
            <a:bodyPr wrap="none">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176" b="0" i="0" u="none" strike="noStrike" kern="0" cap="none" spc="-29"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cs typeface="Segoe UI Semilight" panose="020B0402040204020203" pitchFamily="34" charset="0"/>
                </a:rPr>
                <a:t>Azure</a:t>
              </a:r>
              <a:r>
                <a:rPr kumimoji="0" lang="en-US" sz="1127" b="0" i="0" u="none" strike="noStrike" kern="0" cap="none" spc="-29"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cs typeface="Segoe UI Semilight" panose="020B0402040204020203" pitchFamily="34" charset="0"/>
                </a:rPr>
                <a:t> </a:t>
              </a:r>
            </a:p>
            <a:p>
              <a:pPr marL="0" marR="0" lvl="0" indent="0" defTabSz="914367" eaLnBrk="1" fontAlgn="auto" latinLnBrk="0" hangingPunct="1">
                <a:lnSpc>
                  <a:spcPct val="100000"/>
                </a:lnSpc>
                <a:spcBef>
                  <a:spcPts val="0"/>
                </a:spcBef>
                <a:spcAft>
                  <a:spcPts val="0"/>
                </a:spcAft>
                <a:buClrTx/>
                <a:buSzTx/>
                <a:buFontTx/>
                <a:buNone/>
                <a:tabLst/>
                <a:defRPr/>
              </a:pPr>
              <a:r>
                <a:rPr kumimoji="0" lang="en-US" sz="1127" b="0" i="0" u="none" strike="noStrike" kern="0" cap="none" spc="-29"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cs typeface="Segoe UI Semilight" panose="020B0402040204020203" pitchFamily="34" charset="0"/>
                </a:rPr>
                <a:t>SQL Data Warehouse</a:t>
              </a:r>
              <a:endParaRPr kumimoji="0" lang="en-US" sz="1127"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grpSp>
          <p:nvGrpSpPr>
            <p:cNvPr id="145" name="Group 144"/>
            <p:cNvGrpSpPr/>
            <p:nvPr/>
          </p:nvGrpSpPr>
          <p:grpSpPr>
            <a:xfrm>
              <a:off x="6094873" y="5254390"/>
              <a:ext cx="295243" cy="853675"/>
              <a:chOff x="3832324" y="5254390"/>
              <a:chExt cx="295243" cy="853675"/>
            </a:xfrm>
          </p:grpSpPr>
          <p:sp>
            <p:nvSpPr>
              <p:cNvPr id="146" name="Isosceles Triangle 145"/>
              <p:cNvSpPr/>
              <p:nvPr/>
            </p:nvSpPr>
            <p:spPr bwMode="auto">
              <a:xfrm rot="5400000">
                <a:off x="3576707" y="5557205"/>
                <a:ext cx="853675" cy="2480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7" name="Isosceles Triangle 146"/>
              <p:cNvSpPr/>
              <p:nvPr/>
            </p:nvSpPr>
            <p:spPr bwMode="auto">
              <a:xfrm rot="5400000">
                <a:off x="3529509" y="5557205"/>
                <a:ext cx="853675" cy="248045"/>
              </a:xfrm>
              <a:prstGeom prst="triangl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
        <p:nvSpPr>
          <p:cNvPr id="183" name="Freeform 389"/>
          <p:cNvSpPr>
            <a:spLocks noEditPoints="1"/>
          </p:cNvSpPr>
          <p:nvPr/>
        </p:nvSpPr>
        <p:spPr bwMode="auto">
          <a:xfrm>
            <a:off x="8886475" y="3383532"/>
            <a:ext cx="0" cy="0"/>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50" eaLnBrk="1" fontAlgn="auto"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FFFFFF"/>
              </a:solidFill>
              <a:effectLst/>
              <a:uLnTx/>
              <a:uFillTx/>
              <a:latin typeface="Segoe UI"/>
            </a:endParaRPr>
          </a:p>
        </p:txBody>
      </p:sp>
      <p:sp>
        <p:nvSpPr>
          <p:cNvPr id="5" name="Title 1"/>
          <p:cNvSpPr>
            <a:spLocks noGrp="1"/>
          </p:cNvSpPr>
          <p:nvPr>
            <p:ph type="title"/>
          </p:nvPr>
        </p:nvSpPr>
        <p:spPr>
          <a:prstGeom prst="rect">
            <a:avLst/>
          </a:prstGeom>
        </p:spPr>
        <p:txBody>
          <a:bodyPr/>
          <a:lstStyle/>
          <a:p>
            <a:r>
              <a:rPr lang="en-US" dirty="0"/>
              <a:t>Cortana Analytics Suite</a:t>
            </a:r>
            <a:br>
              <a:rPr lang="en-US" dirty="0"/>
            </a:br>
            <a:r>
              <a:rPr lang="en-US" sz="3528" dirty="0"/>
              <a:t>Transform data into intelligent action</a:t>
            </a:r>
          </a:p>
        </p:txBody>
      </p:sp>
      <p:sp>
        <p:nvSpPr>
          <p:cNvPr id="20" name="Rectangle 19"/>
          <p:cNvSpPr/>
          <p:nvPr/>
        </p:nvSpPr>
        <p:spPr>
          <a:xfrm>
            <a:off x="393635" y="6078705"/>
            <a:ext cx="642265" cy="338378"/>
          </a:xfrm>
          <a:prstGeom prst="rect">
            <a:avLst/>
          </a:prstGeom>
        </p:spPr>
        <p:txBody>
          <a:bodyPr wrap="none">
            <a:spAutoFit/>
          </a:bodyPr>
          <a:lstStyle/>
          <a:p>
            <a:pPr marL="0" marR="0" lvl="0" indent="0" algn="ctr" defTabSz="710729" eaLnBrk="1" fontAlgn="auto" latinLnBrk="0" hangingPunct="1">
              <a:lnSpc>
                <a:spcPct val="100000"/>
              </a:lnSpc>
              <a:spcBef>
                <a:spcPct val="0"/>
              </a:spcBef>
              <a:spcAft>
                <a:spcPct val="35000"/>
              </a:spcAft>
              <a:buClrTx/>
              <a:buSzTx/>
              <a:buFontTx/>
              <a:buNone/>
              <a:tabLst/>
              <a:defRPr/>
            </a:pPr>
            <a:r>
              <a:rPr kumimoji="0" lang="en-US" sz="1567" b="1" i="0" u="none" strike="noStrike" kern="0" cap="none" spc="-29"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cs typeface="Segoe UI Semilight" panose="020B0402040204020203" pitchFamily="34" charset="0"/>
              </a:rPr>
              <a:t>DATA</a:t>
            </a:r>
          </a:p>
        </p:txBody>
      </p:sp>
      <p:grpSp>
        <p:nvGrpSpPr>
          <p:cNvPr id="6" name="Group 5"/>
          <p:cNvGrpSpPr/>
          <p:nvPr/>
        </p:nvGrpSpPr>
        <p:grpSpPr>
          <a:xfrm>
            <a:off x="270801" y="2091264"/>
            <a:ext cx="1520654" cy="3739169"/>
            <a:chOff x="276231" y="2132701"/>
            <a:chExt cx="1551146" cy="3814147"/>
          </a:xfrm>
        </p:grpSpPr>
        <p:cxnSp>
          <p:nvCxnSpPr>
            <p:cNvPr id="87" name="Straight Connector 86"/>
            <p:cNvCxnSpPr/>
            <p:nvPr/>
          </p:nvCxnSpPr>
          <p:spPr>
            <a:xfrm>
              <a:off x="1399592" y="2407298"/>
              <a:ext cx="7864" cy="2729556"/>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a:off x="1184988" y="2407298"/>
              <a:ext cx="214604" cy="1"/>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flipV="1">
              <a:off x="1184988" y="3768264"/>
              <a:ext cx="570278" cy="1"/>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a:off x="1184988" y="5136854"/>
              <a:ext cx="214604" cy="1"/>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97" name="Freeform 34"/>
            <p:cNvSpPr>
              <a:spLocks noEditPoints="1"/>
            </p:cNvSpPr>
            <p:nvPr/>
          </p:nvSpPr>
          <p:spPr bwMode="auto">
            <a:xfrm>
              <a:off x="485527" y="2132701"/>
              <a:ext cx="613677" cy="485488"/>
            </a:xfrm>
            <a:custGeom>
              <a:avLst/>
              <a:gdLst>
                <a:gd name="T0" fmla="*/ 234 w 1464"/>
                <a:gd name="T1" fmla="*/ 815 h 1158"/>
                <a:gd name="T2" fmla="*/ 206 w 1464"/>
                <a:gd name="T3" fmla="*/ 1158 h 1158"/>
                <a:gd name="T4" fmla="*/ 33 w 1464"/>
                <a:gd name="T5" fmla="*/ 1131 h 1158"/>
                <a:gd name="T6" fmla="*/ 89 w 1464"/>
                <a:gd name="T7" fmla="*/ 876 h 1158"/>
                <a:gd name="T8" fmla="*/ 183 w 1464"/>
                <a:gd name="T9" fmla="*/ 876 h 1158"/>
                <a:gd name="T10" fmla="*/ 323 w 1464"/>
                <a:gd name="T11" fmla="*/ 1158 h 1158"/>
                <a:gd name="T12" fmla="*/ 495 w 1464"/>
                <a:gd name="T13" fmla="*/ 1131 h 1158"/>
                <a:gd name="T14" fmla="*/ 295 w 1464"/>
                <a:gd name="T15" fmla="*/ 748 h 1158"/>
                <a:gd name="T16" fmla="*/ 295 w 1464"/>
                <a:gd name="T17" fmla="*/ 1131 h 1158"/>
                <a:gd name="T18" fmla="*/ 584 w 1464"/>
                <a:gd name="T19" fmla="*/ 1158 h 1158"/>
                <a:gd name="T20" fmla="*/ 757 w 1464"/>
                <a:gd name="T21" fmla="*/ 1131 h 1158"/>
                <a:gd name="T22" fmla="*/ 557 w 1464"/>
                <a:gd name="T23" fmla="*/ 493 h 1158"/>
                <a:gd name="T24" fmla="*/ 557 w 1464"/>
                <a:gd name="T25" fmla="*/ 1131 h 1158"/>
                <a:gd name="T26" fmla="*/ 863 w 1464"/>
                <a:gd name="T27" fmla="*/ 676 h 1158"/>
                <a:gd name="T28" fmla="*/ 813 w 1464"/>
                <a:gd name="T29" fmla="*/ 1131 h 1158"/>
                <a:gd name="T30" fmla="*/ 991 w 1464"/>
                <a:gd name="T31" fmla="*/ 1158 h 1158"/>
                <a:gd name="T32" fmla="*/ 1013 w 1464"/>
                <a:gd name="T33" fmla="*/ 610 h 1158"/>
                <a:gd name="T34" fmla="*/ 902 w 1464"/>
                <a:gd name="T35" fmla="*/ 687 h 1158"/>
                <a:gd name="T36" fmla="*/ 1074 w 1464"/>
                <a:gd name="T37" fmla="*/ 1131 h 1158"/>
                <a:gd name="T38" fmla="*/ 1247 w 1464"/>
                <a:gd name="T39" fmla="*/ 1158 h 1158"/>
                <a:gd name="T40" fmla="*/ 1275 w 1464"/>
                <a:gd name="T41" fmla="*/ 366 h 1158"/>
                <a:gd name="T42" fmla="*/ 1074 w 1464"/>
                <a:gd name="T43" fmla="*/ 549 h 1158"/>
                <a:gd name="T44" fmla="*/ 1442 w 1464"/>
                <a:gd name="T45" fmla="*/ 0 h 1158"/>
                <a:gd name="T46" fmla="*/ 1024 w 1464"/>
                <a:gd name="T47" fmla="*/ 33 h 1158"/>
                <a:gd name="T48" fmla="*/ 1130 w 1464"/>
                <a:gd name="T49" fmla="*/ 166 h 1158"/>
                <a:gd name="T50" fmla="*/ 935 w 1464"/>
                <a:gd name="T51" fmla="*/ 410 h 1158"/>
                <a:gd name="T52" fmla="*/ 896 w 1464"/>
                <a:gd name="T53" fmla="*/ 416 h 1158"/>
                <a:gd name="T54" fmla="*/ 540 w 1464"/>
                <a:gd name="T55" fmla="*/ 94 h 1158"/>
                <a:gd name="T56" fmla="*/ 11 w 1464"/>
                <a:gd name="T57" fmla="*/ 704 h 1158"/>
                <a:gd name="T58" fmla="*/ 117 w 1464"/>
                <a:gd name="T59" fmla="*/ 848 h 1158"/>
                <a:gd name="T60" fmla="*/ 156 w 1464"/>
                <a:gd name="T61" fmla="*/ 848 h 1158"/>
                <a:gd name="T62" fmla="*/ 534 w 1464"/>
                <a:gd name="T63" fmla="*/ 443 h 1158"/>
                <a:gd name="T64" fmla="*/ 885 w 1464"/>
                <a:gd name="T65" fmla="*/ 649 h 1158"/>
                <a:gd name="T66" fmla="*/ 930 w 1464"/>
                <a:gd name="T67" fmla="*/ 643 h 1158"/>
                <a:gd name="T68" fmla="*/ 1269 w 1464"/>
                <a:gd name="T69" fmla="*/ 321 h 1158"/>
                <a:gd name="T70" fmla="*/ 1420 w 1464"/>
                <a:gd name="T71" fmla="*/ 460 h 1158"/>
                <a:gd name="T72" fmla="*/ 1442 w 1464"/>
                <a:gd name="T73" fmla="*/ 449 h 1158"/>
                <a:gd name="T74" fmla="*/ 1442 w 1464"/>
                <a:gd name="T75" fmla="*/ 0 h 1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64" h="1158">
                  <a:moveTo>
                    <a:pt x="183" y="876"/>
                  </a:moveTo>
                  <a:cubicBezTo>
                    <a:pt x="234" y="815"/>
                    <a:pt x="234" y="815"/>
                    <a:pt x="234" y="815"/>
                  </a:cubicBezTo>
                  <a:cubicBezTo>
                    <a:pt x="234" y="1131"/>
                    <a:pt x="234" y="1131"/>
                    <a:pt x="234" y="1131"/>
                  </a:cubicBezTo>
                  <a:cubicBezTo>
                    <a:pt x="234" y="1147"/>
                    <a:pt x="222" y="1158"/>
                    <a:pt x="206" y="1158"/>
                  </a:cubicBezTo>
                  <a:cubicBezTo>
                    <a:pt x="61" y="1158"/>
                    <a:pt x="61" y="1158"/>
                    <a:pt x="61" y="1158"/>
                  </a:cubicBezTo>
                  <a:cubicBezTo>
                    <a:pt x="50" y="1158"/>
                    <a:pt x="33" y="1147"/>
                    <a:pt x="33" y="1131"/>
                  </a:cubicBezTo>
                  <a:cubicBezTo>
                    <a:pt x="33" y="820"/>
                    <a:pt x="33" y="820"/>
                    <a:pt x="33" y="820"/>
                  </a:cubicBezTo>
                  <a:cubicBezTo>
                    <a:pt x="89" y="876"/>
                    <a:pt x="89" y="876"/>
                    <a:pt x="89" y="876"/>
                  </a:cubicBezTo>
                  <a:cubicBezTo>
                    <a:pt x="100" y="887"/>
                    <a:pt x="117" y="898"/>
                    <a:pt x="133" y="898"/>
                  </a:cubicBezTo>
                  <a:cubicBezTo>
                    <a:pt x="150" y="898"/>
                    <a:pt x="172" y="887"/>
                    <a:pt x="183" y="876"/>
                  </a:cubicBezTo>
                  <a:close/>
                  <a:moveTo>
                    <a:pt x="295" y="1131"/>
                  </a:moveTo>
                  <a:cubicBezTo>
                    <a:pt x="295" y="1147"/>
                    <a:pt x="306" y="1158"/>
                    <a:pt x="323" y="1158"/>
                  </a:cubicBezTo>
                  <a:cubicBezTo>
                    <a:pt x="467" y="1158"/>
                    <a:pt x="467" y="1158"/>
                    <a:pt x="467" y="1158"/>
                  </a:cubicBezTo>
                  <a:cubicBezTo>
                    <a:pt x="484" y="1158"/>
                    <a:pt x="495" y="1147"/>
                    <a:pt x="495" y="1131"/>
                  </a:cubicBezTo>
                  <a:cubicBezTo>
                    <a:pt x="495" y="527"/>
                    <a:pt x="495" y="527"/>
                    <a:pt x="495" y="527"/>
                  </a:cubicBezTo>
                  <a:cubicBezTo>
                    <a:pt x="295" y="748"/>
                    <a:pt x="295" y="748"/>
                    <a:pt x="295" y="748"/>
                  </a:cubicBezTo>
                  <a:cubicBezTo>
                    <a:pt x="295" y="1131"/>
                    <a:pt x="295" y="1131"/>
                    <a:pt x="295" y="1131"/>
                  </a:cubicBezTo>
                  <a:cubicBezTo>
                    <a:pt x="295" y="1131"/>
                    <a:pt x="295" y="1131"/>
                    <a:pt x="295" y="1131"/>
                  </a:cubicBezTo>
                  <a:close/>
                  <a:moveTo>
                    <a:pt x="557" y="1131"/>
                  </a:moveTo>
                  <a:cubicBezTo>
                    <a:pt x="557" y="1147"/>
                    <a:pt x="568" y="1158"/>
                    <a:pt x="584" y="1158"/>
                  </a:cubicBezTo>
                  <a:cubicBezTo>
                    <a:pt x="729" y="1158"/>
                    <a:pt x="729" y="1158"/>
                    <a:pt x="729" y="1158"/>
                  </a:cubicBezTo>
                  <a:cubicBezTo>
                    <a:pt x="746" y="1158"/>
                    <a:pt x="757" y="1147"/>
                    <a:pt x="757" y="1131"/>
                  </a:cubicBezTo>
                  <a:cubicBezTo>
                    <a:pt x="757" y="615"/>
                    <a:pt x="757" y="615"/>
                    <a:pt x="757" y="615"/>
                  </a:cubicBezTo>
                  <a:cubicBezTo>
                    <a:pt x="557" y="493"/>
                    <a:pt x="557" y="493"/>
                    <a:pt x="557" y="493"/>
                  </a:cubicBezTo>
                  <a:cubicBezTo>
                    <a:pt x="557" y="1131"/>
                    <a:pt x="557" y="1131"/>
                    <a:pt x="557" y="1131"/>
                  </a:cubicBezTo>
                  <a:cubicBezTo>
                    <a:pt x="557" y="1131"/>
                    <a:pt x="557" y="1131"/>
                    <a:pt x="557" y="1131"/>
                  </a:cubicBezTo>
                  <a:close/>
                  <a:moveTo>
                    <a:pt x="902" y="687"/>
                  </a:moveTo>
                  <a:cubicBezTo>
                    <a:pt x="891" y="687"/>
                    <a:pt x="874" y="687"/>
                    <a:pt x="863" y="676"/>
                  </a:cubicBezTo>
                  <a:cubicBezTo>
                    <a:pt x="813" y="649"/>
                    <a:pt x="813" y="649"/>
                    <a:pt x="813" y="649"/>
                  </a:cubicBezTo>
                  <a:cubicBezTo>
                    <a:pt x="813" y="1131"/>
                    <a:pt x="813" y="1131"/>
                    <a:pt x="813" y="1131"/>
                  </a:cubicBezTo>
                  <a:cubicBezTo>
                    <a:pt x="813" y="1147"/>
                    <a:pt x="829" y="1158"/>
                    <a:pt x="841" y="1158"/>
                  </a:cubicBezTo>
                  <a:cubicBezTo>
                    <a:pt x="991" y="1158"/>
                    <a:pt x="991" y="1158"/>
                    <a:pt x="991" y="1158"/>
                  </a:cubicBezTo>
                  <a:cubicBezTo>
                    <a:pt x="1002" y="1158"/>
                    <a:pt x="1013" y="1147"/>
                    <a:pt x="1013" y="1131"/>
                  </a:cubicBezTo>
                  <a:cubicBezTo>
                    <a:pt x="1013" y="610"/>
                    <a:pt x="1013" y="610"/>
                    <a:pt x="1013" y="610"/>
                  </a:cubicBezTo>
                  <a:cubicBezTo>
                    <a:pt x="958" y="671"/>
                    <a:pt x="958" y="671"/>
                    <a:pt x="958" y="671"/>
                  </a:cubicBezTo>
                  <a:cubicBezTo>
                    <a:pt x="941" y="682"/>
                    <a:pt x="924" y="687"/>
                    <a:pt x="902" y="687"/>
                  </a:cubicBezTo>
                  <a:close/>
                  <a:moveTo>
                    <a:pt x="1074" y="549"/>
                  </a:moveTo>
                  <a:cubicBezTo>
                    <a:pt x="1074" y="1131"/>
                    <a:pt x="1074" y="1131"/>
                    <a:pt x="1074" y="1131"/>
                  </a:cubicBezTo>
                  <a:cubicBezTo>
                    <a:pt x="1074" y="1147"/>
                    <a:pt x="1086" y="1158"/>
                    <a:pt x="1102" y="1158"/>
                  </a:cubicBezTo>
                  <a:cubicBezTo>
                    <a:pt x="1247" y="1158"/>
                    <a:pt x="1247" y="1158"/>
                    <a:pt x="1247" y="1158"/>
                  </a:cubicBezTo>
                  <a:cubicBezTo>
                    <a:pt x="1264" y="1158"/>
                    <a:pt x="1275" y="1147"/>
                    <a:pt x="1275" y="1131"/>
                  </a:cubicBezTo>
                  <a:cubicBezTo>
                    <a:pt x="1275" y="366"/>
                    <a:pt x="1275" y="366"/>
                    <a:pt x="1275" y="366"/>
                  </a:cubicBezTo>
                  <a:cubicBezTo>
                    <a:pt x="1269" y="360"/>
                    <a:pt x="1269" y="360"/>
                    <a:pt x="1269" y="360"/>
                  </a:cubicBezTo>
                  <a:cubicBezTo>
                    <a:pt x="1074" y="549"/>
                    <a:pt x="1074" y="549"/>
                    <a:pt x="1074" y="549"/>
                  </a:cubicBezTo>
                  <a:cubicBezTo>
                    <a:pt x="1074" y="549"/>
                    <a:pt x="1074" y="549"/>
                    <a:pt x="1074" y="549"/>
                  </a:cubicBezTo>
                  <a:close/>
                  <a:moveTo>
                    <a:pt x="1442" y="0"/>
                  </a:moveTo>
                  <a:cubicBezTo>
                    <a:pt x="1442" y="0"/>
                    <a:pt x="1442" y="0"/>
                    <a:pt x="1442" y="0"/>
                  </a:cubicBezTo>
                  <a:cubicBezTo>
                    <a:pt x="1024" y="33"/>
                    <a:pt x="1024" y="33"/>
                    <a:pt x="1024" y="33"/>
                  </a:cubicBezTo>
                  <a:cubicBezTo>
                    <a:pt x="1008" y="33"/>
                    <a:pt x="1002" y="44"/>
                    <a:pt x="1013" y="50"/>
                  </a:cubicBezTo>
                  <a:cubicBezTo>
                    <a:pt x="1130" y="166"/>
                    <a:pt x="1130" y="166"/>
                    <a:pt x="1130" y="166"/>
                  </a:cubicBezTo>
                  <a:cubicBezTo>
                    <a:pt x="1141" y="177"/>
                    <a:pt x="1141" y="194"/>
                    <a:pt x="1130" y="205"/>
                  </a:cubicBezTo>
                  <a:cubicBezTo>
                    <a:pt x="935" y="410"/>
                    <a:pt x="935" y="410"/>
                    <a:pt x="935" y="410"/>
                  </a:cubicBezTo>
                  <a:cubicBezTo>
                    <a:pt x="930" y="416"/>
                    <a:pt x="924" y="421"/>
                    <a:pt x="919" y="421"/>
                  </a:cubicBezTo>
                  <a:cubicBezTo>
                    <a:pt x="907" y="421"/>
                    <a:pt x="902" y="416"/>
                    <a:pt x="896" y="416"/>
                  </a:cubicBezTo>
                  <a:cubicBezTo>
                    <a:pt x="557" y="100"/>
                    <a:pt x="557" y="100"/>
                    <a:pt x="557" y="100"/>
                  </a:cubicBezTo>
                  <a:cubicBezTo>
                    <a:pt x="551" y="94"/>
                    <a:pt x="545" y="94"/>
                    <a:pt x="540" y="94"/>
                  </a:cubicBezTo>
                  <a:cubicBezTo>
                    <a:pt x="529" y="94"/>
                    <a:pt x="523" y="94"/>
                    <a:pt x="518" y="100"/>
                  </a:cubicBezTo>
                  <a:cubicBezTo>
                    <a:pt x="11" y="704"/>
                    <a:pt x="11" y="704"/>
                    <a:pt x="11" y="704"/>
                  </a:cubicBezTo>
                  <a:cubicBezTo>
                    <a:pt x="0" y="715"/>
                    <a:pt x="0" y="737"/>
                    <a:pt x="11" y="748"/>
                  </a:cubicBezTo>
                  <a:cubicBezTo>
                    <a:pt x="117" y="848"/>
                    <a:pt x="117" y="848"/>
                    <a:pt x="117" y="848"/>
                  </a:cubicBezTo>
                  <a:cubicBezTo>
                    <a:pt x="122" y="854"/>
                    <a:pt x="128" y="859"/>
                    <a:pt x="133" y="859"/>
                  </a:cubicBezTo>
                  <a:cubicBezTo>
                    <a:pt x="139" y="859"/>
                    <a:pt x="150" y="854"/>
                    <a:pt x="156" y="848"/>
                  </a:cubicBezTo>
                  <a:cubicBezTo>
                    <a:pt x="506" y="454"/>
                    <a:pt x="506" y="454"/>
                    <a:pt x="506" y="454"/>
                  </a:cubicBezTo>
                  <a:cubicBezTo>
                    <a:pt x="512" y="443"/>
                    <a:pt x="523" y="443"/>
                    <a:pt x="534" y="443"/>
                  </a:cubicBezTo>
                  <a:cubicBezTo>
                    <a:pt x="540" y="443"/>
                    <a:pt x="545" y="443"/>
                    <a:pt x="551" y="443"/>
                  </a:cubicBezTo>
                  <a:cubicBezTo>
                    <a:pt x="885" y="649"/>
                    <a:pt x="885" y="649"/>
                    <a:pt x="885" y="649"/>
                  </a:cubicBezTo>
                  <a:cubicBezTo>
                    <a:pt x="891" y="649"/>
                    <a:pt x="896" y="649"/>
                    <a:pt x="902" y="649"/>
                  </a:cubicBezTo>
                  <a:cubicBezTo>
                    <a:pt x="913" y="649"/>
                    <a:pt x="924" y="649"/>
                    <a:pt x="930" y="643"/>
                  </a:cubicBezTo>
                  <a:cubicBezTo>
                    <a:pt x="1253" y="327"/>
                    <a:pt x="1253" y="327"/>
                    <a:pt x="1253" y="327"/>
                  </a:cubicBezTo>
                  <a:cubicBezTo>
                    <a:pt x="1258" y="321"/>
                    <a:pt x="1264" y="321"/>
                    <a:pt x="1269" y="321"/>
                  </a:cubicBezTo>
                  <a:cubicBezTo>
                    <a:pt x="1281" y="321"/>
                    <a:pt x="1286" y="321"/>
                    <a:pt x="1292" y="327"/>
                  </a:cubicBezTo>
                  <a:cubicBezTo>
                    <a:pt x="1420" y="460"/>
                    <a:pt x="1420" y="460"/>
                    <a:pt x="1420" y="460"/>
                  </a:cubicBezTo>
                  <a:cubicBezTo>
                    <a:pt x="1425" y="460"/>
                    <a:pt x="1431" y="466"/>
                    <a:pt x="1431" y="466"/>
                  </a:cubicBezTo>
                  <a:cubicBezTo>
                    <a:pt x="1436" y="466"/>
                    <a:pt x="1442" y="460"/>
                    <a:pt x="1442" y="449"/>
                  </a:cubicBezTo>
                  <a:cubicBezTo>
                    <a:pt x="1464" y="28"/>
                    <a:pt x="1464" y="28"/>
                    <a:pt x="1464" y="28"/>
                  </a:cubicBezTo>
                  <a:cubicBezTo>
                    <a:pt x="1464" y="11"/>
                    <a:pt x="1453" y="0"/>
                    <a:pt x="1442" y="0"/>
                  </a:cubicBezTo>
                  <a:close/>
                </a:path>
              </a:pathLst>
            </a:custGeom>
            <a:solidFill>
              <a:schemeClr val="tx1"/>
            </a:solidFill>
            <a:ln>
              <a:noFill/>
            </a:ln>
          </p:spPr>
          <p:txBody>
            <a:bodyPr vert="horz" wrap="square" lIns="89630" tIns="44814" rIns="89630" bIns="44814"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33333"/>
                </a:solidFill>
                <a:effectLst/>
                <a:uLnTx/>
                <a:uFillTx/>
                <a:latin typeface="Segoe UI"/>
              </a:endParaRPr>
            </a:p>
          </p:txBody>
        </p:sp>
        <p:sp>
          <p:nvSpPr>
            <p:cNvPr id="3" name="TextBox 2"/>
            <p:cNvSpPr txBox="1"/>
            <p:nvPr/>
          </p:nvSpPr>
          <p:spPr>
            <a:xfrm>
              <a:off x="290952" y="2519818"/>
              <a:ext cx="1239881" cy="613972"/>
            </a:xfrm>
            <a:prstGeom prst="rect">
              <a:avLst/>
            </a:prstGeom>
            <a:noFill/>
          </p:spPr>
          <p:txBody>
            <a:bodyPr wrap="square" lIns="179259" tIns="143407" rIns="179259" bIns="143407" rtlCol="0">
              <a:spAutoFit/>
            </a:bodyPr>
            <a:lstStyle/>
            <a:p>
              <a:pPr marL="0" marR="0" lvl="0" indent="0" defTabSz="914192" eaLnBrk="1" fontAlgn="auto" latinLnBrk="0" hangingPunct="1">
                <a:lnSpc>
                  <a:spcPct val="90000"/>
                </a:lnSpc>
                <a:spcBef>
                  <a:spcPct val="0"/>
                </a:spcBef>
                <a:spcAft>
                  <a:spcPts val="588"/>
                </a:spcAft>
                <a:buClrTx/>
                <a:buSzTx/>
                <a:buFontTx/>
                <a:buNone/>
                <a:tabLst/>
                <a:defRPr/>
              </a:pPr>
              <a:r>
                <a:rPr kumimoji="0" lang="en-US" sz="1127" b="0" i="0" u="none" strike="noStrike" kern="0" cap="none" spc="-29"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cs typeface="Segoe UI Semilight" panose="020B0402040204020203" pitchFamily="34" charset="0"/>
                </a:rPr>
                <a:t>Business </a:t>
              </a:r>
              <a:br>
                <a:rPr kumimoji="0" lang="en-US" sz="1127" b="0" i="0" u="none" strike="noStrike" kern="0" cap="none" spc="-29"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cs typeface="Segoe UI Semilight" panose="020B0402040204020203" pitchFamily="34" charset="0"/>
                </a:rPr>
              </a:br>
              <a:r>
                <a:rPr kumimoji="0" lang="en-US" sz="1127" b="0" i="0" u="none" strike="noStrike" kern="0" cap="none" spc="-29"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cs typeface="Segoe UI Semilight" panose="020B0402040204020203" pitchFamily="34" charset="0"/>
                </a:rPr>
                <a:t>apps</a:t>
              </a:r>
            </a:p>
          </p:txBody>
        </p:sp>
        <p:sp>
          <p:nvSpPr>
            <p:cNvPr id="106" name="TextBox 105"/>
            <p:cNvSpPr txBox="1"/>
            <p:nvPr/>
          </p:nvSpPr>
          <p:spPr>
            <a:xfrm>
              <a:off x="286638" y="4033285"/>
              <a:ext cx="1239881" cy="613972"/>
            </a:xfrm>
            <a:prstGeom prst="rect">
              <a:avLst/>
            </a:prstGeom>
            <a:noFill/>
          </p:spPr>
          <p:txBody>
            <a:bodyPr wrap="square" lIns="179259" tIns="143407" rIns="179259" bIns="143407" rtlCol="0">
              <a:spAutoFit/>
            </a:bodyPr>
            <a:lstStyle/>
            <a:p>
              <a:pPr marL="0" marR="0" lvl="0" indent="0" defTabSz="914192" eaLnBrk="1" fontAlgn="auto" latinLnBrk="0" hangingPunct="1">
                <a:lnSpc>
                  <a:spcPct val="90000"/>
                </a:lnSpc>
                <a:spcBef>
                  <a:spcPct val="0"/>
                </a:spcBef>
                <a:spcAft>
                  <a:spcPts val="588"/>
                </a:spcAft>
                <a:buClrTx/>
                <a:buSzTx/>
                <a:buFontTx/>
                <a:buNone/>
                <a:tabLst/>
                <a:defRPr/>
              </a:pPr>
              <a:r>
                <a:rPr kumimoji="0" lang="en-US" sz="1127" b="0" i="0" u="none" strike="noStrike" kern="0" cap="none" spc="-29"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cs typeface="Segoe UI Semilight" panose="020B0402040204020203" pitchFamily="34" charset="0"/>
                </a:rPr>
                <a:t>Custom </a:t>
              </a:r>
              <a:br>
                <a:rPr kumimoji="0" lang="en-US" sz="1127" b="0" i="0" u="none" strike="noStrike" kern="0" cap="none" spc="-29"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cs typeface="Segoe UI Semilight" panose="020B0402040204020203" pitchFamily="34" charset="0"/>
                </a:rPr>
              </a:br>
              <a:r>
                <a:rPr kumimoji="0" lang="en-US" sz="1127" b="0" i="0" u="none" strike="noStrike" kern="0" cap="none" spc="-29"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cs typeface="Segoe UI Semilight" panose="020B0402040204020203" pitchFamily="34" charset="0"/>
                </a:rPr>
                <a:t>apps</a:t>
              </a:r>
            </a:p>
          </p:txBody>
        </p:sp>
        <p:sp>
          <p:nvSpPr>
            <p:cNvPr id="107" name="Freeform 53"/>
            <p:cNvSpPr>
              <a:spLocks noEditPoints="1"/>
            </p:cNvSpPr>
            <p:nvPr/>
          </p:nvSpPr>
          <p:spPr bwMode="auto">
            <a:xfrm>
              <a:off x="566387" y="3483627"/>
              <a:ext cx="451956" cy="645040"/>
            </a:xfrm>
            <a:custGeom>
              <a:avLst/>
              <a:gdLst>
                <a:gd name="T0" fmla="*/ 1011 w 1280"/>
                <a:gd name="T1" fmla="*/ 1048 h 1827"/>
                <a:gd name="T2" fmla="*/ 958 w 1280"/>
                <a:gd name="T3" fmla="*/ 1013 h 1827"/>
                <a:gd name="T4" fmla="*/ 847 w 1280"/>
                <a:gd name="T5" fmla="*/ 961 h 1827"/>
                <a:gd name="T6" fmla="*/ 814 w 1280"/>
                <a:gd name="T7" fmla="*/ 965 h 1827"/>
                <a:gd name="T8" fmla="*/ 710 w 1280"/>
                <a:gd name="T9" fmla="*/ 572 h 1827"/>
                <a:gd name="T10" fmla="*/ 601 w 1280"/>
                <a:gd name="T11" fmla="*/ 594 h 1827"/>
                <a:gd name="T12" fmla="*/ 705 w 1280"/>
                <a:gd name="T13" fmla="*/ 1159 h 1827"/>
                <a:gd name="T14" fmla="*/ 663 w 1280"/>
                <a:gd name="T15" fmla="*/ 1238 h 1827"/>
                <a:gd name="T16" fmla="*/ 504 w 1280"/>
                <a:gd name="T17" fmla="*/ 1112 h 1827"/>
                <a:gd name="T18" fmla="*/ 348 w 1280"/>
                <a:gd name="T19" fmla="*/ 1032 h 1827"/>
                <a:gd name="T20" fmla="*/ 378 w 1280"/>
                <a:gd name="T21" fmla="*/ 1138 h 1827"/>
                <a:gd name="T22" fmla="*/ 416 w 1280"/>
                <a:gd name="T23" fmla="*/ 1245 h 1827"/>
                <a:gd name="T24" fmla="*/ 492 w 1280"/>
                <a:gd name="T25" fmla="*/ 1368 h 1827"/>
                <a:gd name="T26" fmla="*/ 729 w 1280"/>
                <a:gd name="T27" fmla="*/ 1659 h 1827"/>
                <a:gd name="T28" fmla="*/ 805 w 1280"/>
                <a:gd name="T29" fmla="*/ 1827 h 1827"/>
                <a:gd name="T30" fmla="*/ 1238 w 1280"/>
                <a:gd name="T31" fmla="*/ 1652 h 1827"/>
                <a:gd name="T32" fmla="*/ 1257 w 1280"/>
                <a:gd name="T33" fmla="*/ 1576 h 1827"/>
                <a:gd name="T34" fmla="*/ 1273 w 1280"/>
                <a:gd name="T35" fmla="*/ 1354 h 1827"/>
                <a:gd name="T36" fmla="*/ 1198 w 1280"/>
                <a:gd name="T37" fmla="*/ 1207 h 1827"/>
                <a:gd name="T38" fmla="*/ 1131 w 1280"/>
                <a:gd name="T39" fmla="*/ 1112 h 1827"/>
                <a:gd name="T40" fmla="*/ 826 w 1280"/>
                <a:gd name="T41" fmla="*/ 381 h 1827"/>
                <a:gd name="T42" fmla="*/ 442 w 1280"/>
                <a:gd name="T43" fmla="*/ 0 h 1827"/>
                <a:gd name="T44" fmla="*/ 826 w 1280"/>
                <a:gd name="T45" fmla="*/ 381 h 1827"/>
                <a:gd name="T46" fmla="*/ 386 w 1280"/>
                <a:gd name="T47" fmla="*/ 381 h 1827"/>
                <a:gd name="T48" fmla="*/ 0 w 1280"/>
                <a:gd name="T49" fmla="*/ 0 h 1827"/>
                <a:gd name="T50" fmla="*/ 386 w 1280"/>
                <a:gd name="T51" fmla="*/ 381 h 1827"/>
                <a:gd name="T52" fmla="*/ 594 w 1280"/>
                <a:gd name="T53" fmla="*/ 821 h 1827"/>
                <a:gd name="T54" fmla="*/ 442 w 1280"/>
                <a:gd name="T55" fmla="*/ 437 h 1827"/>
                <a:gd name="T56" fmla="*/ 826 w 1280"/>
                <a:gd name="T57" fmla="*/ 821 h 1827"/>
                <a:gd name="T58" fmla="*/ 755 w 1280"/>
                <a:gd name="T59" fmla="*/ 561 h 1827"/>
                <a:gd name="T60" fmla="*/ 755 w 1280"/>
                <a:gd name="T61" fmla="*/ 561 h 1827"/>
                <a:gd name="T62" fmla="*/ 636 w 1280"/>
                <a:gd name="T63" fmla="*/ 480 h 1827"/>
                <a:gd name="T64" fmla="*/ 554 w 1280"/>
                <a:gd name="T65" fmla="*/ 601 h 1827"/>
                <a:gd name="T66" fmla="*/ 594 w 1280"/>
                <a:gd name="T67" fmla="*/ 821 h 1827"/>
                <a:gd name="T68" fmla="*/ 0 w 1280"/>
                <a:gd name="T69" fmla="*/ 1261 h 1827"/>
                <a:gd name="T70" fmla="*/ 606 w 1280"/>
                <a:gd name="T71" fmla="*/ 880 h 1827"/>
                <a:gd name="T72" fmla="*/ 658 w 1280"/>
                <a:gd name="T73" fmla="*/ 1157 h 1827"/>
                <a:gd name="T74" fmla="*/ 658 w 1280"/>
                <a:gd name="T75" fmla="*/ 1159 h 1827"/>
                <a:gd name="T76" fmla="*/ 644 w 1280"/>
                <a:gd name="T77" fmla="*/ 1193 h 1827"/>
                <a:gd name="T78" fmla="*/ 608 w 1280"/>
                <a:gd name="T79" fmla="*/ 1178 h 1827"/>
                <a:gd name="T80" fmla="*/ 563 w 1280"/>
                <a:gd name="T81" fmla="*/ 1117 h 1827"/>
                <a:gd name="T82" fmla="*/ 532 w 1280"/>
                <a:gd name="T83" fmla="*/ 1067 h 1827"/>
                <a:gd name="T84" fmla="*/ 388 w 1280"/>
                <a:gd name="T85" fmla="*/ 972 h 1827"/>
                <a:gd name="T86" fmla="*/ 298 w 1280"/>
                <a:gd name="T87" fmla="*/ 1105 h 1827"/>
                <a:gd name="T88" fmla="*/ 336 w 1280"/>
                <a:gd name="T89" fmla="*/ 1157 h 1827"/>
                <a:gd name="T90" fmla="*/ 357 w 1280"/>
                <a:gd name="T91" fmla="*/ 1219 h 1827"/>
                <a:gd name="T92" fmla="*/ 386 w 1280"/>
                <a:gd name="T93" fmla="*/ 821 h 1827"/>
                <a:gd name="T94" fmla="*/ 0 w 1280"/>
                <a:gd name="T95" fmla="*/ 437 h 1827"/>
                <a:gd name="T96" fmla="*/ 386 w 1280"/>
                <a:gd name="T97" fmla="*/ 821 h 1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80" h="1827">
                  <a:moveTo>
                    <a:pt x="1013" y="1048"/>
                  </a:moveTo>
                  <a:cubicBezTo>
                    <a:pt x="1011" y="1048"/>
                    <a:pt x="1011" y="1048"/>
                    <a:pt x="1011" y="1048"/>
                  </a:cubicBezTo>
                  <a:cubicBezTo>
                    <a:pt x="977" y="1046"/>
                    <a:pt x="977" y="1046"/>
                    <a:pt x="977" y="1046"/>
                  </a:cubicBezTo>
                  <a:cubicBezTo>
                    <a:pt x="958" y="1013"/>
                    <a:pt x="958" y="1013"/>
                    <a:pt x="958" y="1013"/>
                  </a:cubicBezTo>
                  <a:cubicBezTo>
                    <a:pt x="954" y="1008"/>
                    <a:pt x="951" y="1003"/>
                    <a:pt x="947" y="998"/>
                  </a:cubicBezTo>
                  <a:cubicBezTo>
                    <a:pt x="918" y="975"/>
                    <a:pt x="885" y="961"/>
                    <a:pt x="847" y="961"/>
                  </a:cubicBezTo>
                  <a:cubicBezTo>
                    <a:pt x="814" y="968"/>
                    <a:pt x="814" y="968"/>
                    <a:pt x="814" y="968"/>
                  </a:cubicBezTo>
                  <a:cubicBezTo>
                    <a:pt x="814" y="965"/>
                    <a:pt x="814" y="965"/>
                    <a:pt x="814" y="965"/>
                  </a:cubicBezTo>
                  <a:cubicBezTo>
                    <a:pt x="814" y="963"/>
                    <a:pt x="814" y="963"/>
                    <a:pt x="814" y="963"/>
                  </a:cubicBezTo>
                  <a:cubicBezTo>
                    <a:pt x="710" y="572"/>
                    <a:pt x="710" y="572"/>
                    <a:pt x="710" y="572"/>
                  </a:cubicBezTo>
                  <a:cubicBezTo>
                    <a:pt x="696" y="523"/>
                    <a:pt x="672" y="523"/>
                    <a:pt x="644" y="527"/>
                  </a:cubicBezTo>
                  <a:cubicBezTo>
                    <a:pt x="644" y="527"/>
                    <a:pt x="589" y="535"/>
                    <a:pt x="601" y="594"/>
                  </a:cubicBezTo>
                  <a:cubicBezTo>
                    <a:pt x="703" y="1140"/>
                    <a:pt x="703" y="1140"/>
                    <a:pt x="703" y="1140"/>
                  </a:cubicBezTo>
                  <a:cubicBezTo>
                    <a:pt x="703" y="1148"/>
                    <a:pt x="705" y="1152"/>
                    <a:pt x="705" y="1159"/>
                  </a:cubicBezTo>
                  <a:cubicBezTo>
                    <a:pt x="705" y="1183"/>
                    <a:pt x="696" y="1207"/>
                    <a:pt x="679" y="1226"/>
                  </a:cubicBezTo>
                  <a:cubicBezTo>
                    <a:pt x="674" y="1233"/>
                    <a:pt x="667" y="1238"/>
                    <a:pt x="663" y="1238"/>
                  </a:cubicBezTo>
                  <a:cubicBezTo>
                    <a:pt x="632" y="1242"/>
                    <a:pt x="603" y="1235"/>
                    <a:pt x="577" y="1216"/>
                  </a:cubicBezTo>
                  <a:cubicBezTo>
                    <a:pt x="547" y="1193"/>
                    <a:pt x="525" y="1143"/>
                    <a:pt x="504" y="1112"/>
                  </a:cubicBezTo>
                  <a:cubicBezTo>
                    <a:pt x="492" y="1093"/>
                    <a:pt x="483" y="1072"/>
                    <a:pt x="468" y="1055"/>
                  </a:cubicBezTo>
                  <a:cubicBezTo>
                    <a:pt x="440" y="1027"/>
                    <a:pt x="383" y="1003"/>
                    <a:pt x="348" y="1032"/>
                  </a:cubicBezTo>
                  <a:cubicBezTo>
                    <a:pt x="338" y="1041"/>
                    <a:pt x="326" y="1065"/>
                    <a:pt x="336" y="1077"/>
                  </a:cubicBezTo>
                  <a:cubicBezTo>
                    <a:pt x="350" y="1096"/>
                    <a:pt x="369" y="1117"/>
                    <a:pt x="378" y="1138"/>
                  </a:cubicBezTo>
                  <a:cubicBezTo>
                    <a:pt x="388" y="1155"/>
                    <a:pt x="393" y="1174"/>
                    <a:pt x="400" y="1193"/>
                  </a:cubicBezTo>
                  <a:cubicBezTo>
                    <a:pt x="404" y="1204"/>
                    <a:pt x="407" y="1235"/>
                    <a:pt x="416" y="1245"/>
                  </a:cubicBezTo>
                  <a:cubicBezTo>
                    <a:pt x="426" y="1254"/>
                    <a:pt x="435" y="1273"/>
                    <a:pt x="442" y="1285"/>
                  </a:cubicBezTo>
                  <a:cubicBezTo>
                    <a:pt x="459" y="1311"/>
                    <a:pt x="483" y="1339"/>
                    <a:pt x="492" y="1368"/>
                  </a:cubicBezTo>
                  <a:cubicBezTo>
                    <a:pt x="525" y="1415"/>
                    <a:pt x="539" y="1477"/>
                    <a:pt x="575" y="1522"/>
                  </a:cubicBezTo>
                  <a:cubicBezTo>
                    <a:pt x="620" y="1576"/>
                    <a:pt x="663" y="1628"/>
                    <a:pt x="729" y="1659"/>
                  </a:cubicBezTo>
                  <a:cubicBezTo>
                    <a:pt x="752" y="1673"/>
                    <a:pt x="769" y="1692"/>
                    <a:pt x="783" y="1713"/>
                  </a:cubicBezTo>
                  <a:cubicBezTo>
                    <a:pt x="805" y="1827"/>
                    <a:pt x="805" y="1827"/>
                    <a:pt x="805" y="1827"/>
                  </a:cubicBezTo>
                  <a:cubicBezTo>
                    <a:pt x="887" y="1813"/>
                    <a:pt x="1224" y="1756"/>
                    <a:pt x="1259" y="1749"/>
                  </a:cubicBezTo>
                  <a:cubicBezTo>
                    <a:pt x="1238" y="1652"/>
                    <a:pt x="1238" y="1652"/>
                    <a:pt x="1238" y="1652"/>
                  </a:cubicBezTo>
                  <a:cubicBezTo>
                    <a:pt x="1235" y="1649"/>
                    <a:pt x="1235" y="1649"/>
                    <a:pt x="1235" y="1649"/>
                  </a:cubicBezTo>
                  <a:cubicBezTo>
                    <a:pt x="1245" y="1626"/>
                    <a:pt x="1250" y="1600"/>
                    <a:pt x="1257" y="1576"/>
                  </a:cubicBezTo>
                  <a:cubicBezTo>
                    <a:pt x="1262" y="1555"/>
                    <a:pt x="1266" y="1536"/>
                    <a:pt x="1266" y="1514"/>
                  </a:cubicBezTo>
                  <a:cubicBezTo>
                    <a:pt x="1269" y="1462"/>
                    <a:pt x="1271" y="1408"/>
                    <a:pt x="1273" y="1354"/>
                  </a:cubicBezTo>
                  <a:cubicBezTo>
                    <a:pt x="1273" y="1344"/>
                    <a:pt x="1273" y="1335"/>
                    <a:pt x="1276" y="1325"/>
                  </a:cubicBezTo>
                  <a:cubicBezTo>
                    <a:pt x="1280" y="1294"/>
                    <a:pt x="1262" y="1211"/>
                    <a:pt x="1198" y="1207"/>
                  </a:cubicBezTo>
                  <a:cubicBezTo>
                    <a:pt x="1195" y="1207"/>
                    <a:pt x="1195" y="1207"/>
                    <a:pt x="1195" y="1204"/>
                  </a:cubicBezTo>
                  <a:cubicBezTo>
                    <a:pt x="1179" y="1171"/>
                    <a:pt x="1157" y="1140"/>
                    <a:pt x="1131" y="1112"/>
                  </a:cubicBezTo>
                  <a:cubicBezTo>
                    <a:pt x="1101" y="1079"/>
                    <a:pt x="1058" y="1055"/>
                    <a:pt x="1013" y="1048"/>
                  </a:cubicBezTo>
                  <a:close/>
                  <a:moveTo>
                    <a:pt x="826" y="381"/>
                  </a:moveTo>
                  <a:cubicBezTo>
                    <a:pt x="442" y="381"/>
                    <a:pt x="442" y="381"/>
                    <a:pt x="442" y="381"/>
                  </a:cubicBezTo>
                  <a:cubicBezTo>
                    <a:pt x="442" y="0"/>
                    <a:pt x="442" y="0"/>
                    <a:pt x="442" y="0"/>
                  </a:cubicBezTo>
                  <a:cubicBezTo>
                    <a:pt x="826" y="0"/>
                    <a:pt x="826" y="0"/>
                    <a:pt x="826" y="0"/>
                  </a:cubicBezTo>
                  <a:cubicBezTo>
                    <a:pt x="826" y="381"/>
                    <a:pt x="826" y="381"/>
                    <a:pt x="826" y="381"/>
                  </a:cubicBezTo>
                  <a:cubicBezTo>
                    <a:pt x="826" y="381"/>
                    <a:pt x="826" y="381"/>
                    <a:pt x="826" y="381"/>
                  </a:cubicBezTo>
                  <a:close/>
                  <a:moveTo>
                    <a:pt x="386" y="381"/>
                  </a:moveTo>
                  <a:cubicBezTo>
                    <a:pt x="0" y="381"/>
                    <a:pt x="0" y="381"/>
                    <a:pt x="0" y="381"/>
                  </a:cubicBezTo>
                  <a:cubicBezTo>
                    <a:pt x="0" y="0"/>
                    <a:pt x="0" y="0"/>
                    <a:pt x="0" y="0"/>
                  </a:cubicBezTo>
                  <a:cubicBezTo>
                    <a:pt x="386" y="0"/>
                    <a:pt x="386" y="0"/>
                    <a:pt x="386" y="0"/>
                  </a:cubicBezTo>
                  <a:cubicBezTo>
                    <a:pt x="386" y="381"/>
                    <a:pt x="386" y="381"/>
                    <a:pt x="386" y="381"/>
                  </a:cubicBezTo>
                  <a:cubicBezTo>
                    <a:pt x="386" y="381"/>
                    <a:pt x="386" y="381"/>
                    <a:pt x="386" y="381"/>
                  </a:cubicBezTo>
                  <a:close/>
                  <a:moveTo>
                    <a:pt x="594" y="821"/>
                  </a:moveTo>
                  <a:cubicBezTo>
                    <a:pt x="442" y="821"/>
                    <a:pt x="442" y="821"/>
                    <a:pt x="442" y="821"/>
                  </a:cubicBezTo>
                  <a:cubicBezTo>
                    <a:pt x="442" y="437"/>
                    <a:pt x="442" y="437"/>
                    <a:pt x="442" y="437"/>
                  </a:cubicBezTo>
                  <a:cubicBezTo>
                    <a:pt x="826" y="437"/>
                    <a:pt x="826" y="437"/>
                    <a:pt x="826" y="437"/>
                  </a:cubicBezTo>
                  <a:cubicBezTo>
                    <a:pt x="826" y="821"/>
                    <a:pt x="826" y="821"/>
                    <a:pt x="826" y="821"/>
                  </a:cubicBezTo>
                  <a:cubicBezTo>
                    <a:pt x="826" y="821"/>
                    <a:pt x="826" y="821"/>
                    <a:pt x="826" y="821"/>
                  </a:cubicBezTo>
                  <a:cubicBezTo>
                    <a:pt x="755" y="561"/>
                    <a:pt x="755" y="561"/>
                    <a:pt x="755" y="561"/>
                  </a:cubicBezTo>
                  <a:cubicBezTo>
                    <a:pt x="755" y="561"/>
                    <a:pt x="755" y="561"/>
                    <a:pt x="755" y="561"/>
                  </a:cubicBezTo>
                  <a:cubicBezTo>
                    <a:pt x="755" y="561"/>
                    <a:pt x="755" y="561"/>
                    <a:pt x="755" y="561"/>
                  </a:cubicBezTo>
                  <a:cubicBezTo>
                    <a:pt x="736" y="492"/>
                    <a:pt x="693" y="478"/>
                    <a:pt x="663" y="478"/>
                  </a:cubicBezTo>
                  <a:cubicBezTo>
                    <a:pt x="653" y="478"/>
                    <a:pt x="644" y="478"/>
                    <a:pt x="636" y="480"/>
                  </a:cubicBezTo>
                  <a:cubicBezTo>
                    <a:pt x="627" y="482"/>
                    <a:pt x="591" y="490"/>
                    <a:pt x="570" y="520"/>
                  </a:cubicBezTo>
                  <a:cubicBezTo>
                    <a:pt x="558" y="537"/>
                    <a:pt x="547" y="563"/>
                    <a:pt x="554" y="601"/>
                  </a:cubicBezTo>
                  <a:cubicBezTo>
                    <a:pt x="594" y="821"/>
                    <a:pt x="594" y="821"/>
                    <a:pt x="594" y="821"/>
                  </a:cubicBezTo>
                  <a:cubicBezTo>
                    <a:pt x="594" y="821"/>
                    <a:pt x="594" y="821"/>
                    <a:pt x="594" y="821"/>
                  </a:cubicBezTo>
                  <a:close/>
                  <a:moveTo>
                    <a:pt x="371" y="1261"/>
                  </a:moveTo>
                  <a:cubicBezTo>
                    <a:pt x="0" y="1261"/>
                    <a:pt x="0" y="1261"/>
                    <a:pt x="0" y="1261"/>
                  </a:cubicBezTo>
                  <a:cubicBezTo>
                    <a:pt x="0" y="880"/>
                    <a:pt x="0" y="880"/>
                    <a:pt x="0" y="880"/>
                  </a:cubicBezTo>
                  <a:cubicBezTo>
                    <a:pt x="606" y="880"/>
                    <a:pt x="606" y="880"/>
                    <a:pt x="606" y="880"/>
                  </a:cubicBezTo>
                  <a:cubicBezTo>
                    <a:pt x="655" y="1150"/>
                    <a:pt x="655" y="1150"/>
                    <a:pt x="655" y="1150"/>
                  </a:cubicBezTo>
                  <a:cubicBezTo>
                    <a:pt x="655" y="1152"/>
                    <a:pt x="658" y="1155"/>
                    <a:pt x="658" y="1157"/>
                  </a:cubicBezTo>
                  <a:cubicBezTo>
                    <a:pt x="658" y="1157"/>
                    <a:pt x="658" y="1157"/>
                    <a:pt x="658" y="1157"/>
                  </a:cubicBezTo>
                  <a:cubicBezTo>
                    <a:pt x="658" y="1159"/>
                    <a:pt x="658" y="1159"/>
                    <a:pt x="658" y="1159"/>
                  </a:cubicBezTo>
                  <a:cubicBezTo>
                    <a:pt x="658" y="1171"/>
                    <a:pt x="653" y="1181"/>
                    <a:pt x="646" y="1193"/>
                  </a:cubicBezTo>
                  <a:cubicBezTo>
                    <a:pt x="644" y="1193"/>
                    <a:pt x="644" y="1193"/>
                    <a:pt x="644" y="1193"/>
                  </a:cubicBezTo>
                  <a:cubicBezTo>
                    <a:pt x="632" y="1193"/>
                    <a:pt x="620" y="1188"/>
                    <a:pt x="608" y="1178"/>
                  </a:cubicBezTo>
                  <a:cubicBezTo>
                    <a:pt x="608" y="1178"/>
                    <a:pt x="608" y="1178"/>
                    <a:pt x="608" y="1178"/>
                  </a:cubicBezTo>
                  <a:cubicBezTo>
                    <a:pt x="608" y="1178"/>
                    <a:pt x="608" y="1178"/>
                    <a:pt x="608" y="1178"/>
                  </a:cubicBezTo>
                  <a:cubicBezTo>
                    <a:pt x="591" y="1167"/>
                    <a:pt x="577" y="1140"/>
                    <a:pt x="563" y="1117"/>
                  </a:cubicBezTo>
                  <a:cubicBezTo>
                    <a:pt x="556" y="1107"/>
                    <a:pt x="551" y="1096"/>
                    <a:pt x="544" y="1086"/>
                  </a:cubicBezTo>
                  <a:cubicBezTo>
                    <a:pt x="539" y="1079"/>
                    <a:pt x="537" y="1074"/>
                    <a:pt x="532" y="1067"/>
                  </a:cubicBezTo>
                  <a:cubicBezTo>
                    <a:pt x="525" y="1053"/>
                    <a:pt x="516" y="1036"/>
                    <a:pt x="502" y="1022"/>
                  </a:cubicBezTo>
                  <a:cubicBezTo>
                    <a:pt x="473" y="991"/>
                    <a:pt x="428" y="972"/>
                    <a:pt x="388" y="972"/>
                  </a:cubicBezTo>
                  <a:cubicBezTo>
                    <a:pt x="362" y="972"/>
                    <a:pt x="338" y="980"/>
                    <a:pt x="319" y="994"/>
                  </a:cubicBezTo>
                  <a:cubicBezTo>
                    <a:pt x="293" y="1017"/>
                    <a:pt x="270" y="1069"/>
                    <a:pt x="298" y="1105"/>
                  </a:cubicBezTo>
                  <a:cubicBezTo>
                    <a:pt x="303" y="1110"/>
                    <a:pt x="305" y="1114"/>
                    <a:pt x="310" y="1119"/>
                  </a:cubicBezTo>
                  <a:cubicBezTo>
                    <a:pt x="319" y="1133"/>
                    <a:pt x="331" y="1148"/>
                    <a:pt x="336" y="1157"/>
                  </a:cubicBezTo>
                  <a:cubicBezTo>
                    <a:pt x="343" y="1174"/>
                    <a:pt x="350" y="1193"/>
                    <a:pt x="355" y="1207"/>
                  </a:cubicBezTo>
                  <a:cubicBezTo>
                    <a:pt x="355" y="1209"/>
                    <a:pt x="357" y="1214"/>
                    <a:pt x="357" y="1219"/>
                  </a:cubicBezTo>
                  <a:cubicBezTo>
                    <a:pt x="359" y="1233"/>
                    <a:pt x="364" y="1247"/>
                    <a:pt x="371" y="1261"/>
                  </a:cubicBezTo>
                  <a:close/>
                  <a:moveTo>
                    <a:pt x="386" y="821"/>
                  </a:moveTo>
                  <a:cubicBezTo>
                    <a:pt x="0" y="821"/>
                    <a:pt x="0" y="821"/>
                    <a:pt x="0" y="821"/>
                  </a:cubicBezTo>
                  <a:cubicBezTo>
                    <a:pt x="0" y="437"/>
                    <a:pt x="0" y="437"/>
                    <a:pt x="0" y="437"/>
                  </a:cubicBezTo>
                  <a:cubicBezTo>
                    <a:pt x="386" y="437"/>
                    <a:pt x="386" y="437"/>
                    <a:pt x="386" y="437"/>
                  </a:cubicBezTo>
                  <a:cubicBezTo>
                    <a:pt x="386" y="821"/>
                    <a:pt x="386" y="821"/>
                    <a:pt x="386" y="821"/>
                  </a:cubicBezTo>
                  <a:cubicBezTo>
                    <a:pt x="386" y="821"/>
                    <a:pt x="386" y="821"/>
                    <a:pt x="386" y="821"/>
                  </a:cubicBezTo>
                  <a:close/>
                </a:path>
              </a:pathLst>
            </a:custGeom>
            <a:solidFill>
              <a:schemeClr val="tx1"/>
            </a:solidFill>
            <a:ln>
              <a:noFill/>
            </a:ln>
          </p:spPr>
          <p:txBody>
            <a:bodyPr vert="horz" wrap="square" lIns="89630" tIns="44814" rIns="89630" bIns="44814"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33333"/>
                </a:solidFill>
                <a:effectLst/>
                <a:uLnTx/>
                <a:uFillTx/>
                <a:latin typeface="Segoe UI"/>
              </a:endParaRPr>
            </a:p>
          </p:txBody>
        </p:sp>
        <p:sp>
          <p:nvSpPr>
            <p:cNvPr id="110" name="TextBox 109"/>
            <p:cNvSpPr txBox="1"/>
            <p:nvPr/>
          </p:nvSpPr>
          <p:spPr>
            <a:xfrm>
              <a:off x="276231" y="5332876"/>
              <a:ext cx="1551146" cy="613972"/>
            </a:xfrm>
            <a:prstGeom prst="rect">
              <a:avLst/>
            </a:prstGeom>
            <a:noFill/>
          </p:spPr>
          <p:txBody>
            <a:bodyPr wrap="square" lIns="179259" tIns="143407" rIns="179259" bIns="143407" rtlCol="0">
              <a:spAutoFit/>
            </a:bodyPr>
            <a:lstStyle/>
            <a:p>
              <a:pPr marL="0" marR="0" lvl="0" indent="0" defTabSz="914192" eaLnBrk="1" fontAlgn="auto" latinLnBrk="0" hangingPunct="1">
                <a:lnSpc>
                  <a:spcPct val="90000"/>
                </a:lnSpc>
                <a:spcBef>
                  <a:spcPct val="0"/>
                </a:spcBef>
                <a:spcAft>
                  <a:spcPts val="588"/>
                </a:spcAft>
                <a:buClrTx/>
                <a:buSzTx/>
                <a:buFontTx/>
                <a:buNone/>
                <a:tabLst/>
                <a:defRPr/>
              </a:pPr>
              <a:r>
                <a:rPr kumimoji="0" lang="en-US" sz="1127" b="0" i="0" u="none" strike="noStrike" kern="0" cap="none" spc="-29"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cs typeface="Segoe UI Semilight" panose="020B0402040204020203" pitchFamily="34" charset="0"/>
                </a:rPr>
                <a:t>Sensors </a:t>
              </a:r>
              <a:br>
                <a:rPr kumimoji="0" lang="en-US" sz="1127" b="0" i="0" u="none" strike="noStrike" kern="0" cap="none" spc="-29"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cs typeface="Segoe UI Semilight" panose="020B0402040204020203" pitchFamily="34" charset="0"/>
                </a:rPr>
              </a:br>
              <a:r>
                <a:rPr kumimoji="0" lang="en-US" sz="1127" b="0" i="0" u="none" strike="noStrike" kern="0" cap="none" spc="-29"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cs typeface="Segoe UI Semilight" panose="020B0402040204020203" pitchFamily="34" charset="0"/>
                </a:rPr>
                <a:t>and devices</a:t>
              </a:r>
            </a:p>
          </p:txBody>
        </p:sp>
        <p:sp>
          <p:nvSpPr>
            <p:cNvPr id="111" name="Freeform 16"/>
            <p:cNvSpPr>
              <a:spLocks noChangeAspect="1" noEditPoints="1"/>
            </p:cNvSpPr>
            <p:nvPr/>
          </p:nvSpPr>
          <p:spPr bwMode="auto">
            <a:xfrm>
              <a:off x="474853" y="4945056"/>
              <a:ext cx="576951" cy="530500"/>
            </a:xfrm>
            <a:custGeom>
              <a:avLst/>
              <a:gdLst>
                <a:gd name="T0" fmla="*/ 363 w 400"/>
                <a:gd name="T1" fmla="*/ 0 h 367"/>
                <a:gd name="T2" fmla="*/ 38 w 400"/>
                <a:gd name="T3" fmla="*/ 0 h 367"/>
                <a:gd name="T4" fmla="*/ 0 w 400"/>
                <a:gd name="T5" fmla="*/ 37 h 367"/>
                <a:gd name="T6" fmla="*/ 0 w 400"/>
                <a:gd name="T7" fmla="*/ 255 h 367"/>
                <a:gd name="T8" fmla="*/ 38 w 400"/>
                <a:gd name="T9" fmla="*/ 292 h 367"/>
                <a:gd name="T10" fmla="*/ 184 w 400"/>
                <a:gd name="T11" fmla="*/ 292 h 367"/>
                <a:gd name="T12" fmla="*/ 230 w 400"/>
                <a:gd name="T13" fmla="*/ 335 h 367"/>
                <a:gd name="T14" fmla="*/ 230 w 400"/>
                <a:gd name="T15" fmla="*/ 367 h 367"/>
                <a:gd name="T16" fmla="*/ 328 w 400"/>
                <a:gd name="T17" fmla="*/ 367 h 367"/>
                <a:gd name="T18" fmla="*/ 328 w 400"/>
                <a:gd name="T19" fmla="*/ 292 h 367"/>
                <a:gd name="T20" fmla="*/ 363 w 400"/>
                <a:gd name="T21" fmla="*/ 292 h 367"/>
                <a:gd name="T22" fmla="*/ 400 w 400"/>
                <a:gd name="T23" fmla="*/ 255 h 367"/>
                <a:gd name="T24" fmla="*/ 400 w 400"/>
                <a:gd name="T25" fmla="*/ 37 h 367"/>
                <a:gd name="T26" fmla="*/ 363 w 400"/>
                <a:gd name="T27" fmla="*/ 0 h 367"/>
                <a:gd name="T28" fmla="*/ 361 w 400"/>
                <a:gd name="T29" fmla="*/ 253 h 367"/>
                <a:gd name="T30" fmla="*/ 328 w 400"/>
                <a:gd name="T31" fmla="*/ 253 h 367"/>
                <a:gd name="T32" fmla="*/ 328 w 400"/>
                <a:gd name="T33" fmla="*/ 197 h 367"/>
                <a:gd name="T34" fmla="*/ 305 w 400"/>
                <a:gd name="T35" fmla="*/ 197 h 367"/>
                <a:gd name="T36" fmla="*/ 305 w 400"/>
                <a:gd name="T37" fmla="*/ 219 h 367"/>
                <a:gd name="T38" fmla="*/ 298 w 400"/>
                <a:gd name="T39" fmla="*/ 219 h 367"/>
                <a:gd name="T40" fmla="*/ 298 w 400"/>
                <a:gd name="T41" fmla="*/ 180 h 367"/>
                <a:gd name="T42" fmla="*/ 275 w 400"/>
                <a:gd name="T43" fmla="*/ 180 h 367"/>
                <a:gd name="T44" fmla="*/ 275 w 400"/>
                <a:gd name="T45" fmla="*/ 219 h 367"/>
                <a:gd name="T46" fmla="*/ 269 w 400"/>
                <a:gd name="T47" fmla="*/ 219 h 367"/>
                <a:gd name="T48" fmla="*/ 269 w 400"/>
                <a:gd name="T49" fmla="*/ 166 h 367"/>
                <a:gd name="T50" fmla="*/ 245 w 400"/>
                <a:gd name="T51" fmla="*/ 166 h 367"/>
                <a:gd name="T52" fmla="*/ 245 w 400"/>
                <a:gd name="T53" fmla="*/ 219 h 367"/>
                <a:gd name="T54" fmla="*/ 239 w 400"/>
                <a:gd name="T55" fmla="*/ 219 h 367"/>
                <a:gd name="T56" fmla="*/ 239 w 400"/>
                <a:gd name="T57" fmla="*/ 111 h 367"/>
                <a:gd name="T58" fmla="*/ 216 w 400"/>
                <a:gd name="T59" fmla="*/ 111 h 367"/>
                <a:gd name="T60" fmla="*/ 216 w 400"/>
                <a:gd name="T61" fmla="*/ 249 h 367"/>
                <a:gd name="T62" fmla="*/ 208 w 400"/>
                <a:gd name="T63" fmla="*/ 249 h 367"/>
                <a:gd name="T64" fmla="*/ 208 w 400"/>
                <a:gd name="T65" fmla="*/ 197 h 367"/>
                <a:gd name="T66" fmla="*/ 183 w 400"/>
                <a:gd name="T67" fmla="*/ 197 h 367"/>
                <a:gd name="T68" fmla="*/ 183 w 400"/>
                <a:gd name="T69" fmla="*/ 253 h 367"/>
                <a:gd name="T70" fmla="*/ 39 w 400"/>
                <a:gd name="T71" fmla="*/ 253 h 367"/>
                <a:gd name="T72" fmla="*/ 39 w 400"/>
                <a:gd name="T73" fmla="*/ 39 h 367"/>
                <a:gd name="T74" fmla="*/ 361 w 400"/>
                <a:gd name="T75" fmla="*/ 39 h 367"/>
                <a:gd name="T76" fmla="*/ 361 w 400"/>
                <a:gd name="T77" fmla="*/ 253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00" h="367">
                  <a:moveTo>
                    <a:pt x="363" y="0"/>
                  </a:moveTo>
                  <a:cubicBezTo>
                    <a:pt x="38" y="0"/>
                    <a:pt x="38" y="0"/>
                    <a:pt x="38" y="0"/>
                  </a:cubicBezTo>
                  <a:cubicBezTo>
                    <a:pt x="17" y="0"/>
                    <a:pt x="0" y="16"/>
                    <a:pt x="0" y="37"/>
                  </a:cubicBezTo>
                  <a:cubicBezTo>
                    <a:pt x="0" y="255"/>
                    <a:pt x="0" y="255"/>
                    <a:pt x="0" y="255"/>
                  </a:cubicBezTo>
                  <a:cubicBezTo>
                    <a:pt x="0" y="275"/>
                    <a:pt x="17" y="292"/>
                    <a:pt x="38" y="292"/>
                  </a:cubicBezTo>
                  <a:cubicBezTo>
                    <a:pt x="184" y="292"/>
                    <a:pt x="184" y="292"/>
                    <a:pt x="184" y="292"/>
                  </a:cubicBezTo>
                  <a:cubicBezTo>
                    <a:pt x="191" y="310"/>
                    <a:pt x="230" y="335"/>
                    <a:pt x="230" y="335"/>
                  </a:cubicBezTo>
                  <a:cubicBezTo>
                    <a:pt x="230" y="367"/>
                    <a:pt x="230" y="367"/>
                    <a:pt x="230" y="367"/>
                  </a:cubicBezTo>
                  <a:cubicBezTo>
                    <a:pt x="328" y="367"/>
                    <a:pt x="328" y="367"/>
                    <a:pt x="328" y="367"/>
                  </a:cubicBezTo>
                  <a:cubicBezTo>
                    <a:pt x="328" y="292"/>
                    <a:pt x="328" y="292"/>
                    <a:pt x="328" y="292"/>
                  </a:cubicBezTo>
                  <a:cubicBezTo>
                    <a:pt x="363" y="292"/>
                    <a:pt x="363" y="292"/>
                    <a:pt x="363" y="292"/>
                  </a:cubicBezTo>
                  <a:cubicBezTo>
                    <a:pt x="384" y="292"/>
                    <a:pt x="400" y="275"/>
                    <a:pt x="400" y="255"/>
                  </a:cubicBezTo>
                  <a:cubicBezTo>
                    <a:pt x="400" y="37"/>
                    <a:pt x="400" y="37"/>
                    <a:pt x="400" y="37"/>
                  </a:cubicBezTo>
                  <a:cubicBezTo>
                    <a:pt x="400" y="16"/>
                    <a:pt x="384" y="0"/>
                    <a:pt x="363" y="0"/>
                  </a:cubicBezTo>
                  <a:close/>
                  <a:moveTo>
                    <a:pt x="361" y="253"/>
                  </a:moveTo>
                  <a:cubicBezTo>
                    <a:pt x="328" y="253"/>
                    <a:pt x="328" y="253"/>
                    <a:pt x="328" y="253"/>
                  </a:cubicBezTo>
                  <a:cubicBezTo>
                    <a:pt x="328" y="197"/>
                    <a:pt x="328" y="197"/>
                    <a:pt x="328" y="197"/>
                  </a:cubicBezTo>
                  <a:cubicBezTo>
                    <a:pt x="328" y="181"/>
                    <a:pt x="305" y="181"/>
                    <a:pt x="305" y="197"/>
                  </a:cubicBezTo>
                  <a:cubicBezTo>
                    <a:pt x="305" y="219"/>
                    <a:pt x="305" y="219"/>
                    <a:pt x="305" y="219"/>
                  </a:cubicBezTo>
                  <a:cubicBezTo>
                    <a:pt x="305" y="222"/>
                    <a:pt x="298" y="222"/>
                    <a:pt x="298" y="219"/>
                  </a:cubicBezTo>
                  <a:cubicBezTo>
                    <a:pt x="298" y="180"/>
                    <a:pt x="298" y="180"/>
                    <a:pt x="298" y="180"/>
                  </a:cubicBezTo>
                  <a:cubicBezTo>
                    <a:pt x="298" y="165"/>
                    <a:pt x="275" y="165"/>
                    <a:pt x="275" y="180"/>
                  </a:cubicBezTo>
                  <a:cubicBezTo>
                    <a:pt x="275" y="219"/>
                    <a:pt x="275" y="219"/>
                    <a:pt x="275" y="219"/>
                  </a:cubicBezTo>
                  <a:cubicBezTo>
                    <a:pt x="275" y="222"/>
                    <a:pt x="269" y="222"/>
                    <a:pt x="269" y="219"/>
                  </a:cubicBezTo>
                  <a:cubicBezTo>
                    <a:pt x="269" y="166"/>
                    <a:pt x="269" y="166"/>
                    <a:pt x="269" y="166"/>
                  </a:cubicBezTo>
                  <a:cubicBezTo>
                    <a:pt x="269" y="150"/>
                    <a:pt x="245" y="150"/>
                    <a:pt x="245" y="166"/>
                  </a:cubicBezTo>
                  <a:cubicBezTo>
                    <a:pt x="245" y="219"/>
                    <a:pt x="245" y="219"/>
                    <a:pt x="245" y="219"/>
                  </a:cubicBezTo>
                  <a:cubicBezTo>
                    <a:pt x="245" y="222"/>
                    <a:pt x="239" y="222"/>
                    <a:pt x="239" y="219"/>
                  </a:cubicBezTo>
                  <a:cubicBezTo>
                    <a:pt x="239" y="111"/>
                    <a:pt x="239" y="111"/>
                    <a:pt x="239" y="111"/>
                  </a:cubicBezTo>
                  <a:cubicBezTo>
                    <a:pt x="239" y="96"/>
                    <a:pt x="216" y="96"/>
                    <a:pt x="216" y="111"/>
                  </a:cubicBezTo>
                  <a:cubicBezTo>
                    <a:pt x="216" y="249"/>
                    <a:pt x="216" y="249"/>
                    <a:pt x="216" y="249"/>
                  </a:cubicBezTo>
                  <a:cubicBezTo>
                    <a:pt x="216" y="252"/>
                    <a:pt x="208" y="252"/>
                    <a:pt x="208" y="249"/>
                  </a:cubicBezTo>
                  <a:cubicBezTo>
                    <a:pt x="208" y="197"/>
                    <a:pt x="208" y="197"/>
                    <a:pt x="208" y="197"/>
                  </a:cubicBezTo>
                  <a:cubicBezTo>
                    <a:pt x="208" y="178"/>
                    <a:pt x="183" y="179"/>
                    <a:pt x="183" y="197"/>
                  </a:cubicBezTo>
                  <a:cubicBezTo>
                    <a:pt x="183" y="253"/>
                    <a:pt x="183" y="253"/>
                    <a:pt x="183" y="253"/>
                  </a:cubicBezTo>
                  <a:cubicBezTo>
                    <a:pt x="39" y="253"/>
                    <a:pt x="39" y="253"/>
                    <a:pt x="39" y="253"/>
                  </a:cubicBezTo>
                  <a:cubicBezTo>
                    <a:pt x="39" y="39"/>
                    <a:pt x="39" y="39"/>
                    <a:pt x="39" y="39"/>
                  </a:cubicBezTo>
                  <a:cubicBezTo>
                    <a:pt x="361" y="39"/>
                    <a:pt x="361" y="39"/>
                    <a:pt x="361" y="39"/>
                  </a:cubicBezTo>
                  <a:cubicBezTo>
                    <a:pt x="361" y="253"/>
                    <a:pt x="361" y="253"/>
                    <a:pt x="361" y="253"/>
                  </a:cubicBezTo>
                  <a:close/>
                </a:path>
              </a:pathLst>
            </a:custGeom>
            <a:solidFill>
              <a:schemeClr val="tx1"/>
            </a:solidFill>
            <a:ln>
              <a:noFill/>
            </a:ln>
            <a:extLst/>
          </p:spPr>
          <p:txBody>
            <a:bodyPr vert="horz" wrap="square" lIns="89630" tIns="44814" rIns="89630" bIns="44814"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33333"/>
                </a:solidFill>
                <a:effectLst/>
                <a:uLnTx/>
                <a:uFillTx/>
                <a:latin typeface="Segoe UI"/>
              </a:endParaRPr>
            </a:p>
          </p:txBody>
        </p:sp>
      </p:grpSp>
      <p:sp>
        <p:nvSpPr>
          <p:cNvPr id="21" name="Rectangle 20"/>
          <p:cNvSpPr/>
          <p:nvPr/>
        </p:nvSpPr>
        <p:spPr>
          <a:xfrm>
            <a:off x="5123400" y="6078705"/>
            <a:ext cx="1407879" cy="338378"/>
          </a:xfrm>
          <a:prstGeom prst="rect">
            <a:avLst/>
          </a:prstGeom>
        </p:spPr>
        <p:txBody>
          <a:bodyPr wrap="none">
            <a:spAutoFit/>
          </a:bodyPr>
          <a:lstStyle/>
          <a:p>
            <a:pPr marL="0" marR="0" lvl="0" indent="0" algn="ctr" defTabSz="710729" eaLnBrk="1" fontAlgn="auto" latinLnBrk="0" hangingPunct="1">
              <a:lnSpc>
                <a:spcPct val="100000"/>
              </a:lnSpc>
              <a:spcBef>
                <a:spcPct val="0"/>
              </a:spcBef>
              <a:spcAft>
                <a:spcPct val="35000"/>
              </a:spcAft>
              <a:buClrTx/>
              <a:buSzTx/>
              <a:buFontTx/>
              <a:buNone/>
              <a:tabLst/>
              <a:defRPr/>
            </a:pPr>
            <a:r>
              <a:rPr kumimoji="0" lang="en-US" sz="1567" b="1" i="0" u="none" strike="noStrike" kern="0" cap="none" spc="-29"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cs typeface="Segoe UI Semilight" panose="020B0402040204020203" pitchFamily="34" charset="0"/>
              </a:rPr>
              <a:t>INTELLIGENCE</a:t>
            </a:r>
          </a:p>
        </p:txBody>
      </p:sp>
      <p:sp>
        <p:nvSpPr>
          <p:cNvPr id="2" name="Right Arrow 1"/>
          <p:cNvSpPr/>
          <p:nvPr/>
        </p:nvSpPr>
        <p:spPr bwMode="auto">
          <a:xfrm>
            <a:off x="1720763" y="6117374"/>
            <a:ext cx="3416476" cy="254512"/>
          </a:xfrm>
          <a:prstGeom prst="rightArrow">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 name="Rectangle 21"/>
          <p:cNvSpPr/>
          <p:nvPr/>
        </p:nvSpPr>
        <p:spPr>
          <a:xfrm>
            <a:off x="10915445" y="6078705"/>
            <a:ext cx="876912" cy="338378"/>
          </a:xfrm>
          <a:prstGeom prst="rect">
            <a:avLst/>
          </a:prstGeom>
        </p:spPr>
        <p:txBody>
          <a:bodyPr wrap="none">
            <a:spAutoFit/>
          </a:bodyPr>
          <a:lstStyle/>
          <a:p>
            <a:pPr marL="0" marR="0" lvl="0" indent="0" algn="ctr" defTabSz="710729" eaLnBrk="1" fontAlgn="auto" latinLnBrk="0" hangingPunct="1">
              <a:lnSpc>
                <a:spcPct val="100000"/>
              </a:lnSpc>
              <a:spcBef>
                <a:spcPct val="0"/>
              </a:spcBef>
              <a:spcAft>
                <a:spcPct val="35000"/>
              </a:spcAft>
              <a:buClrTx/>
              <a:buSzTx/>
              <a:buFontTx/>
              <a:buNone/>
              <a:tabLst/>
              <a:defRPr/>
            </a:pPr>
            <a:r>
              <a:rPr kumimoji="0" lang="en-US" sz="1567" b="1" i="0" u="none" strike="noStrike" kern="0" cap="none" spc="-29"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cs typeface="Segoe UI Semilight" panose="020B0402040204020203" pitchFamily="34" charset="0"/>
              </a:rPr>
              <a:t>ACTION</a:t>
            </a:r>
          </a:p>
        </p:txBody>
      </p:sp>
      <p:grpSp>
        <p:nvGrpSpPr>
          <p:cNvPr id="18" name="Group 17"/>
          <p:cNvGrpSpPr/>
          <p:nvPr/>
        </p:nvGrpSpPr>
        <p:grpSpPr>
          <a:xfrm>
            <a:off x="10705717" y="3016192"/>
            <a:ext cx="1215508" cy="1033688"/>
            <a:chOff x="10920388" y="2780901"/>
            <a:chExt cx="1239881" cy="1054416"/>
          </a:xfrm>
        </p:grpSpPr>
        <p:grpSp>
          <p:nvGrpSpPr>
            <p:cNvPr id="9" name="Group 8"/>
            <p:cNvGrpSpPr/>
            <p:nvPr/>
          </p:nvGrpSpPr>
          <p:grpSpPr>
            <a:xfrm>
              <a:off x="11311238" y="2780901"/>
              <a:ext cx="458181" cy="590870"/>
              <a:chOff x="8824650" y="2294433"/>
              <a:chExt cx="368737" cy="475523"/>
            </a:xfrm>
          </p:grpSpPr>
          <p:sp>
            <p:nvSpPr>
              <p:cNvPr id="117" name="Freeform 74"/>
              <p:cNvSpPr>
                <a:spLocks noEditPoints="1"/>
              </p:cNvSpPr>
              <p:nvPr/>
            </p:nvSpPr>
            <p:spPr bwMode="auto">
              <a:xfrm flipH="1">
                <a:off x="8824650" y="2294433"/>
                <a:ext cx="176113" cy="475523"/>
              </a:xfrm>
              <a:custGeom>
                <a:avLst/>
                <a:gdLst>
                  <a:gd name="T0" fmla="*/ 417 w 858"/>
                  <a:gd name="T1" fmla="*/ 0 h 2322"/>
                  <a:gd name="T2" fmla="*/ 609 w 858"/>
                  <a:gd name="T3" fmla="*/ 191 h 2322"/>
                  <a:gd name="T4" fmla="*/ 417 w 858"/>
                  <a:gd name="T5" fmla="*/ 377 h 2322"/>
                  <a:gd name="T6" fmla="*/ 226 w 858"/>
                  <a:gd name="T7" fmla="*/ 191 h 2322"/>
                  <a:gd name="T8" fmla="*/ 417 w 858"/>
                  <a:gd name="T9" fmla="*/ 0 h 2322"/>
                  <a:gd name="T10" fmla="*/ 191 w 858"/>
                  <a:gd name="T11" fmla="*/ 2218 h 2322"/>
                  <a:gd name="T12" fmla="*/ 301 w 858"/>
                  <a:gd name="T13" fmla="*/ 2322 h 2322"/>
                  <a:gd name="T14" fmla="*/ 406 w 858"/>
                  <a:gd name="T15" fmla="*/ 2218 h 2322"/>
                  <a:gd name="T16" fmla="*/ 406 w 858"/>
                  <a:gd name="T17" fmla="*/ 1324 h 2322"/>
                  <a:gd name="T18" fmla="*/ 452 w 858"/>
                  <a:gd name="T19" fmla="*/ 1324 h 2322"/>
                  <a:gd name="T20" fmla="*/ 452 w 858"/>
                  <a:gd name="T21" fmla="*/ 2218 h 2322"/>
                  <a:gd name="T22" fmla="*/ 557 w 858"/>
                  <a:gd name="T23" fmla="*/ 2322 h 2322"/>
                  <a:gd name="T24" fmla="*/ 667 w 858"/>
                  <a:gd name="T25" fmla="*/ 2218 h 2322"/>
                  <a:gd name="T26" fmla="*/ 667 w 858"/>
                  <a:gd name="T27" fmla="*/ 679 h 2322"/>
                  <a:gd name="T28" fmla="*/ 713 w 858"/>
                  <a:gd name="T29" fmla="*/ 679 h 2322"/>
                  <a:gd name="T30" fmla="*/ 713 w 858"/>
                  <a:gd name="T31" fmla="*/ 1248 h 2322"/>
                  <a:gd name="T32" fmla="*/ 858 w 858"/>
                  <a:gd name="T33" fmla="*/ 1248 h 2322"/>
                  <a:gd name="T34" fmla="*/ 858 w 858"/>
                  <a:gd name="T35" fmla="*/ 667 h 2322"/>
                  <a:gd name="T36" fmla="*/ 638 w 858"/>
                  <a:gd name="T37" fmla="*/ 418 h 2322"/>
                  <a:gd name="T38" fmla="*/ 215 w 858"/>
                  <a:gd name="T39" fmla="*/ 418 h 2322"/>
                  <a:gd name="T40" fmla="*/ 0 w 858"/>
                  <a:gd name="T41" fmla="*/ 662 h 2322"/>
                  <a:gd name="T42" fmla="*/ 0 w 858"/>
                  <a:gd name="T43" fmla="*/ 1248 h 2322"/>
                  <a:gd name="T44" fmla="*/ 145 w 858"/>
                  <a:gd name="T45" fmla="*/ 1248 h 2322"/>
                  <a:gd name="T46" fmla="*/ 145 w 858"/>
                  <a:gd name="T47" fmla="*/ 679 h 2322"/>
                  <a:gd name="T48" fmla="*/ 197 w 858"/>
                  <a:gd name="T49" fmla="*/ 679 h 2322"/>
                  <a:gd name="T50" fmla="*/ 191 w 858"/>
                  <a:gd name="T51" fmla="*/ 2218 h 2322"/>
                  <a:gd name="T52" fmla="*/ 191 w 858"/>
                  <a:gd name="T53" fmla="*/ 2218 h 2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8" h="2322">
                    <a:moveTo>
                      <a:pt x="417" y="0"/>
                    </a:moveTo>
                    <a:cubicBezTo>
                      <a:pt x="522" y="0"/>
                      <a:pt x="609" y="87"/>
                      <a:pt x="609" y="191"/>
                    </a:cubicBezTo>
                    <a:cubicBezTo>
                      <a:pt x="609" y="296"/>
                      <a:pt x="522" y="377"/>
                      <a:pt x="417" y="377"/>
                    </a:cubicBezTo>
                    <a:cubicBezTo>
                      <a:pt x="313" y="377"/>
                      <a:pt x="226" y="296"/>
                      <a:pt x="226" y="191"/>
                    </a:cubicBezTo>
                    <a:cubicBezTo>
                      <a:pt x="226" y="87"/>
                      <a:pt x="313" y="0"/>
                      <a:pt x="417" y="0"/>
                    </a:cubicBezTo>
                    <a:close/>
                    <a:moveTo>
                      <a:pt x="191" y="2218"/>
                    </a:moveTo>
                    <a:cubicBezTo>
                      <a:pt x="191" y="2276"/>
                      <a:pt x="244" y="2322"/>
                      <a:pt x="301" y="2322"/>
                    </a:cubicBezTo>
                    <a:cubicBezTo>
                      <a:pt x="359" y="2322"/>
                      <a:pt x="406" y="2276"/>
                      <a:pt x="406" y="2218"/>
                    </a:cubicBezTo>
                    <a:cubicBezTo>
                      <a:pt x="406" y="1324"/>
                      <a:pt x="406" y="1324"/>
                      <a:pt x="406" y="1324"/>
                    </a:cubicBezTo>
                    <a:cubicBezTo>
                      <a:pt x="452" y="1324"/>
                      <a:pt x="452" y="1324"/>
                      <a:pt x="452" y="1324"/>
                    </a:cubicBezTo>
                    <a:cubicBezTo>
                      <a:pt x="452" y="2218"/>
                      <a:pt x="452" y="2218"/>
                      <a:pt x="452" y="2218"/>
                    </a:cubicBezTo>
                    <a:cubicBezTo>
                      <a:pt x="452" y="2276"/>
                      <a:pt x="499" y="2322"/>
                      <a:pt x="557" y="2322"/>
                    </a:cubicBezTo>
                    <a:cubicBezTo>
                      <a:pt x="620" y="2322"/>
                      <a:pt x="667" y="2276"/>
                      <a:pt x="667" y="2218"/>
                    </a:cubicBezTo>
                    <a:cubicBezTo>
                      <a:pt x="667" y="679"/>
                      <a:pt x="667" y="679"/>
                      <a:pt x="667" y="679"/>
                    </a:cubicBezTo>
                    <a:cubicBezTo>
                      <a:pt x="713" y="679"/>
                      <a:pt x="713" y="679"/>
                      <a:pt x="713" y="679"/>
                    </a:cubicBezTo>
                    <a:cubicBezTo>
                      <a:pt x="713" y="1248"/>
                      <a:pt x="713" y="1248"/>
                      <a:pt x="713" y="1248"/>
                    </a:cubicBezTo>
                    <a:cubicBezTo>
                      <a:pt x="713" y="1358"/>
                      <a:pt x="858" y="1358"/>
                      <a:pt x="858" y="1248"/>
                    </a:cubicBezTo>
                    <a:cubicBezTo>
                      <a:pt x="858" y="667"/>
                      <a:pt x="858" y="667"/>
                      <a:pt x="858" y="667"/>
                    </a:cubicBezTo>
                    <a:cubicBezTo>
                      <a:pt x="858" y="540"/>
                      <a:pt x="788" y="418"/>
                      <a:pt x="638" y="418"/>
                    </a:cubicBezTo>
                    <a:cubicBezTo>
                      <a:pt x="215" y="418"/>
                      <a:pt x="215" y="418"/>
                      <a:pt x="215" y="418"/>
                    </a:cubicBezTo>
                    <a:cubicBezTo>
                      <a:pt x="81" y="418"/>
                      <a:pt x="0" y="528"/>
                      <a:pt x="0" y="662"/>
                    </a:cubicBezTo>
                    <a:cubicBezTo>
                      <a:pt x="0" y="1248"/>
                      <a:pt x="0" y="1248"/>
                      <a:pt x="0" y="1248"/>
                    </a:cubicBezTo>
                    <a:cubicBezTo>
                      <a:pt x="0" y="1358"/>
                      <a:pt x="145" y="1358"/>
                      <a:pt x="145" y="1248"/>
                    </a:cubicBezTo>
                    <a:cubicBezTo>
                      <a:pt x="145" y="679"/>
                      <a:pt x="145" y="679"/>
                      <a:pt x="145" y="679"/>
                    </a:cubicBezTo>
                    <a:cubicBezTo>
                      <a:pt x="197" y="679"/>
                      <a:pt x="197" y="679"/>
                      <a:pt x="197" y="679"/>
                    </a:cubicBezTo>
                    <a:cubicBezTo>
                      <a:pt x="191" y="2218"/>
                      <a:pt x="191" y="2218"/>
                      <a:pt x="191" y="2218"/>
                    </a:cubicBezTo>
                    <a:cubicBezTo>
                      <a:pt x="191" y="2218"/>
                      <a:pt x="191" y="2218"/>
                      <a:pt x="191" y="2218"/>
                    </a:cubicBezTo>
                    <a:close/>
                  </a:path>
                </a:pathLst>
              </a:custGeom>
              <a:solidFill>
                <a:schemeClr val="tx1"/>
              </a:solidFill>
              <a:ln>
                <a:noFill/>
              </a:ln>
            </p:spPr>
            <p:txBody>
              <a:bodyPr vert="horz" wrap="square" lIns="89630" tIns="44814" rIns="89630" bIns="44814"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33333"/>
                  </a:solidFill>
                  <a:effectLst/>
                  <a:uLnTx/>
                  <a:uFillTx/>
                  <a:latin typeface="Segoe UI"/>
                </a:endParaRPr>
              </a:p>
            </p:txBody>
          </p:sp>
          <p:sp>
            <p:nvSpPr>
              <p:cNvPr id="118" name="Freeform 74"/>
              <p:cNvSpPr>
                <a:spLocks noEditPoints="1"/>
              </p:cNvSpPr>
              <p:nvPr/>
            </p:nvSpPr>
            <p:spPr bwMode="auto">
              <a:xfrm flipH="1">
                <a:off x="9017274" y="2294433"/>
                <a:ext cx="176113" cy="475523"/>
              </a:xfrm>
              <a:custGeom>
                <a:avLst/>
                <a:gdLst>
                  <a:gd name="T0" fmla="*/ 417 w 858"/>
                  <a:gd name="T1" fmla="*/ 0 h 2322"/>
                  <a:gd name="T2" fmla="*/ 609 w 858"/>
                  <a:gd name="T3" fmla="*/ 191 h 2322"/>
                  <a:gd name="T4" fmla="*/ 417 w 858"/>
                  <a:gd name="T5" fmla="*/ 377 h 2322"/>
                  <a:gd name="T6" fmla="*/ 226 w 858"/>
                  <a:gd name="T7" fmla="*/ 191 h 2322"/>
                  <a:gd name="T8" fmla="*/ 417 w 858"/>
                  <a:gd name="T9" fmla="*/ 0 h 2322"/>
                  <a:gd name="T10" fmla="*/ 191 w 858"/>
                  <a:gd name="T11" fmla="*/ 2218 h 2322"/>
                  <a:gd name="T12" fmla="*/ 301 w 858"/>
                  <a:gd name="T13" fmla="*/ 2322 h 2322"/>
                  <a:gd name="T14" fmla="*/ 406 w 858"/>
                  <a:gd name="T15" fmla="*/ 2218 h 2322"/>
                  <a:gd name="T16" fmla="*/ 406 w 858"/>
                  <a:gd name="T17" fmla="*/ 1324 h 2322"/>
                  <a:gd name="T18" fmla="*/ 452 w 858"/>
                  <a:gd name="T19" fmla="*/ 1324 h 2322"/>
                  <a:gd name="T20" fmla="*/ 452 w 858"/>
                  <a:gd name="T21" fmla="*/ 2218 h 2322"/>
                  <a:gd name="T22" fmla="*/ 557 w 858"/>
                  <a:gd name="T23" fmla="*/ 2322 h 2322"/>
                  <a:gd name="T24" fmla="*/ 667 w 858"/>
                  <a:gd name="T25" fmla="*/ 2218 h 2322"/>
                  <a:gd name="T26" fmla="*/ 667 w 858"/>
                  <a:gd name="T27" fmla="*/ 679 h 2322"/>
                  <a:gd name="T28" fmla="*/ 713 w 858"/>
                  <a:gd name="T29" fmla="*/ 679 h 2322"/>
                  <a:gd name="T30" fmla="*/ 713 w 858"/>
                  <a:gd name="T31" fmla="*/ 1248 h 2322"/>
                  <a:gd name="T32" fmla="*/ 858 w 858"/>
                  <a:gd name="T33" fmla="*/ 1248 h 2322"/>
                  <a:gd name="T34" fmla="*/ 858 w 858"/>
                  <a:gd name="T35" fmla="*/ 667 h 2322"/>
                  <a:gd name="T36" fmla="*/ 638 w 858"/>
                  <a:gd name="T37" fmla="*/ 418 h 2322"/>
                  <a:gd name="T38" fmla="*/ 215 w 858"/>
                  <a:gd name="T39" fmla="*/ 418 h 2322"/>
                  <a:gd name="T40" fmla="*/ 0 w 858"/>
                  <a:gd name="T41" fmla="*/ 662 h 2322"/>
                  <a:gd name="T42" fmla="*/ 0 w 858"/>
                  <a:gd name="T43" fmla="*/ 1248 h 2322"/>
                  <a:gd name="T44" fmla="*/ 145 w 858"/>
                  <a:gd name="T45" fmla="*/ 1248 h 2322"/>
                  <a:gd name="T46" fmla="*/ 145 w 858"/>
                  <a:gd name="T47" fmla="*/ 679 h 2322"/>
                  <a:gd name="T48" fmla="*/ 197 w 858"/>
                  <a:gd name="T49" fmla="*/ 679 h 2322"/>
                  <a:gd name="T50" fmla="*/ 191 w 858"/>
                  <a:gd name="T51" fmla="*/ 2218 h 2322"/>
                  <a:gd name="T52" fmla="*/ 191 w 858"/>
                  <a:gd name="T53" fmla="*/ 2218 h 2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8" h="2322">
                    <a:moveTo>
                      <a:pt x="417" y="0"/>
                    </a:moveTo>
                    <a:cubicBezTo>
                      <a:pt x="522" y="0"/>
                      <a:pt x="609" y="87"/>
                      <a:pt x="609" y="191"/>
                    </a:cubicBezTo>
                    <a:cubicBezTo>
                      <a:pt x="609" y="296"/>
                      <a:pt x="522" y="377"/>
                      <a:pt x="417" y="377"/>
                    </a:cubicBezTo>
                    <a:cubicBezTo>
                      <a:pt x="313" y="377"/>
                      <a:pt x="226" y="296"/>
                      <a:pt x="226" y="191"/>
                    </a:cubicBezTo>
                    <a:cubicBezTo>
                      <a:pt x="226" y="87"/>
                      <a:pt x="313" y="0"/>
                      <a:pt x="417" y="0"/>
                    </a:cubicBezTo>
                    <a:close/>
                    <a:moveTo>
                      <a:pt x="191" y="2218"/>
                    </a:moveTo>
                    <a:cubicBezTo>
                      <a:pt x="191" y="2276"/>
                      <a:pt x="244" y="2322"/>
                      <a:pt x="301" y="2322"/>
                    </a:cubicBezTo>
                    <a:cubicBezTo>
                      <a:pt x="359" y="2322"/>
                      <a:pt x="406" y="2276"/>
                      <a:pt x="406" y="2218"/>
                    </a:cubicBezTo>
                    <a:cubicBezTo>
                      <a:pt x="406" y="1324"/>
                      <a:pt x="406" y="1324"/>
                      <a:pt x="406" y="1324"/>
                    </a:cubicBezTo>
                    <a:cubicBezTo>
                      <a:pt x="452" y="1324"/>
                      <a:pt x="452" y="1324"/>
                      <a:pt x="452" y="1324"/>
                    </a:cubicBezTo>
                    <a:cubicBezTo>
                      <a:pt x="452" y="2218"/>
                      <a:pt x="452" y="2218"/>
                      <a:pt x="452" y="2218"/>
                    </a:cubicBezTo>
                    <a:cubicBezTo>
                      <a:pt x="452" y="2276"/>
                      <a:pt x="499" y="2322"/>
                      <a:pt x="557" y="2322"/>
                    </a:cubicBezTo>
                    <a:cubicBezTo>
                      <a:pt x="620" y="2322"/>
                      <a:pt x="667" y="2276"/>
                      <a:pt x="667" y="2218"/>
                    </a:cubicBezTo>
                    <a:cubicBezTo>
                      <a:pt x="667" y="679"/>
                      <a:pt x="667" y="679"/>
                      <a:pt x="667" y="679"/>
                    </a:cubicBezTo>
                    <a:cubicBezTo>
                      <a:pt x="713" y="679"/>
                      <a:pt x="713" y="679"/>
                      <a:pt x="713" y="679"/>
                    </a:cubicBezTo>
                    <a:cubicBezTo>
                      <a:pt x="713" y="1248"/>
                      <a:pt x="713" y="1248"/>
                      <a:pt x="713" y="1248"/>
                    </a:cubicBezTo>
                    <a:cubicBezTo>
                      <a:pt x="713" y="1358"/>
                      <a:pt x="858" y="1358"/>
                      <a:pt x="858" y="1248"/>
                    </a:cubicBezTo>
                    <a:cubicBezTo>
                      <a:pt x="858" y="667"/>
                      <a:pt x="858" y="667"/>
                      <a:pt x="858" y="667"/>
                    </a:cubicBezTo>
                    <a:cubicBezTo>
                      <a:pt x="858" y="540"/>
                      <a:pt x="788" y="418"/>
                      <a:pt x="638" y="418"/>
                    </a:cubicBezTo>
                    <a:cubicBezTo>
                      <a:pt x="215" y="418"/>
                      <a:pt x="215" y="418"/>
                      <a:pt x="215" y="418"/>
                    </a:cubicBezTo>
                    <a:cubicBezTo>
                      <a:pt x="81" y="418"/>
                      <a:pt x="0" y="528"/>
                      <a:pt x="0" y="662"/>
                    </a:cubicBezTo>
                    <a:cubicBezTo>
                      <a:pt x="0" y="1248"/>
                      <a:pt x="0" y="1248"/>
                      <a:pt x="0" y="1248"/>
                    </a:cubicBezTo>
                    <a:cubicBezTo>
                      <a:pt x="0" y="1358"/>
                      <a:pt x="145" y="1358"/>
                      <a:pt x="145" y="1248"/>
                    </a:cubicBezTo>
                    <a:cubicBezTo>
                      <a:pt x="145" y="679"/>
                      <a:pt x="145" y="679"/>
                      <a:pt x="145" y="679"/>
                    </a:cubicBezTo>
                    <a:cubicBezTo>
                      <a:pt x="197" y="679"/>
                      <a:pt x="197" y="679"/>
                      <a:pt x="197" y="679"/>
                    </a:cubicBezTo>
                    <a:cubicBezTo>
                      <a:pt x="191" y="2218"/>
                      <a:pt x="191" y="2218"/>
                      <a:pt x="191" y="2218"/>
                    </a:cubicBezTo>
                    <a:cubicBezTo>
                      <a:pt x="191" y="2218"/>
                      <a:pt x="191" y="2218"/>
                      <a:pt x="191" y="2218"/>
                    </a:cubicBezTo>
                    <a:close/>
                  </a:path>
                </a:pathLst>
              </a:custGeom>
              <a:solidFill>
                <a:schemeClr val="tx1"/>
              </a:solidFill>
              <a:ln>
                <a:noFill/>
              </a:ln>
            </p:spPr>
            <p:txBody>
              <a:bodyPr vert="horz" wrap="square" lIns="89630" tIns="44814" rIns="89630" bIns="44814"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33333"/>
                  </a:solidFill>
                  <a:effectLst/>
                  <a:uLnTx/>
                  <a:uFillTx/>
                  <a:latin typeface="Segoe UI"/>
                </a:endParaRPr>
              </a:p>
            </p:txBody>
          </p:sp>
        </p:grpSp>
        <p:sp>
          <p:nvSpPr>
            <p:cNvPr id="119" name="TextBox 118"/>
            <p:cNvSpPr txBox="1"/>
            <p:nvPr/>
          </p:nvSpPr>
          <p:spPr>
            <a:xfrm>
              <a:off x="10920388" y="3380620"/>
              <a:ext cx="1239881" cy="454697"/>
            </a:xfrm>
            <a:prstGeom prst="rect">
              <a:avLst/>
            </a:prstGeom>
            <a:noFill/>
          </p:spPr>
          <p:txBody>
            <a:bodyPr wrap="square" lIns="179259" tIns="143407" rIns="179259" bIns="143407" rtlCol="0">
              <a:spAutoFit/>
            </a:bodyPr>
            <a:lstStyle/>
            <a:p>
              <a:pPr marL="0" marR="0" lvl="0" indent="0" algn="ctr" defTabSz="914192" eaLnBrk="1" fontAlgn="auto" latinLnBrk="0" hangingPunct="1">
                <a:lnSpc>
                  <a:spcPct val="90000"/>
                </a:lnSpc>
                <a:spcBef>
                  <a:spcPct val="0"/>
                </a:spcBef>
                <a:spcAft>
                  <a:spcPts val="588"/>
                </a:spcAft>
                <a:buClrTx/>
                <a:buSzTx/>
                <a:buFontTx/>
                <a:buNone/>
                <a:tabLst/>
                <a:defRPr/>
              </a:pPr>
              <a:r>
                <a:rPr kumimoji="0" lang="en-US" sz="1127" b="0" i="0" u="none" strike="noStrike" kern="0" cap="none" spc="-29"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cs typeface="Segoe UI Semilight" panose="020B0402040204020203" pitchFamily="34" charset="0"/>
                </a:rPr>
                <a:t>People</a:t>
              </a:r>
            </a:p>
          </p:txBody>
        </p:sp>
      </p:grpSp>
      <p:grpSp>
        <p:nvGrpSpPr>
          <p:cNvPr id="19" name="Group 18"/>
          <p:cNvGrpSpPr/>
          <p:nvPr/>
        </p:nvGrpSpPr>
        <p:grpSpPr>
          <a:xfrm>
            <a:off x="10866888" y="4667611"/>
            <a:ext cx="1055875" cy="1282933"/>
            <a:chOff x="11084791" y="4760710"/>
            <a:chExt cx="1077047" cy="1308658"/>
          </a:xfrm>
        </p:grpSpPr>
        <p:grpSp>
          <p:nvGrpSpPr>
            <p:cNvPr id="10" name="Group 9"/>
            <p:cNvGrpSpPr/>
            <p:nvPr/>
          </p:nvGrpSpPr>
          <p:grpSpPr>
            <a:xfrm>
              <a:off x="11311897" y="4760710"/>
              <a:ext cx="503712" cy="783392"/>
              <a:chOff x="8597110" y="4718972"/>
              <a:chExt cx="361215" cy="561776"/>
            </a:xfrm>
          </p:grpSpPr>
          <p:sp>
            <p:nvSpPr>
              <p:cNvPr id="120" name="Freeform 68"/>
              <p:cNvSpPr>
                <a:spLocks/>
              </p:cNvSpPr>
              <p:nvPr/>
            </p:nvSpPr>
            <p:spPr bwMode="auto">
              <a:xfrm rot="16200000">
                <a:off x="8612012" y="5015484"/>
                <a:ext cx="273629" cy="256899"/>
              </a:xfrm>
              <a:custGeom>
                <a:avLst/>
                <a:gdLst>
                  <a:gd name="T0" fmla="*/ 564 w 1203"/>
                  <a:gd name="T1" fmla="*/ 1129 h 1129"/>
                  <a:gd name="T2" fmla="*/ 0 w 1203"/>
                  <a:gd name="T3" fmla="*/ 565 h 1129"/>
                  <a:gd name="T4" fmla="*/ 564 w 1203"/>
                  <a:gd name="T5" fmla="*/ 0 h 1129"/>
                  <a:gd name="T6" fmla="*/ 1115 w 1203"/>
                  <a:gd name="T7" fmla="*/ 443 h 1129"/>
                  <a:gd name="T8" fmla="*/ 1203 w 1203"/>
                  <a:gd name="T9" fmla="*/ 449 h 1129"/>
                  <a:gd name="T10" fmla="*/ 1055 w 1203"/>
                  <a:gd name="T11" fmla="*/ 599 h 1129"/>
                  <a:gd name="T12" fmla="*/ 876 w 1203"/>
                  <a:gd name="T13" fmla="*/ 426 h 1129"/>
                  <a:gd name="T14" fmla="*/ 963 w 1203"/>
                  <a:gd name="T15" fmla="*/ 432 h 1129"/>
                  <a:gd name="T16" fmla="*/ 431 w 1203"/>
                  <a:gd name="T17" fmla="*/ 166 h 1129"/>
                  <a:gd name="T18" fmla="*/ 165 w 1203"/>
                  <a:gd name="T19" fmla="*/ 698 h 1129"/>
                  <a:gd name="T20" fmla="*/ 564 w 1203"/>
                  <a:gd name="T21" fmla="*/ 985 h 1129"/>
                  <a:gd name="T22" fmla="*/ 564 w 1203"/>
                  <a:gd name="T23" fmla="*/ 1129 h 1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03" h="1129">
                    <a:moveTo>
                      <a:pt x="564" y="1129"/>
                    </a:moveTo>
                    <a:cubicBezTo>
                      <a:pt x="252" y="1129"/>
                      <a:pt x="0" y="877"/>
                      <a:pt x="0" y="565"/>
                    </a:cubicBezTo>
                    <a:cubicBezTo>
                      <a:pt x="0" y="253"/>
                      <a:pt x="252" y="0"/>
                      <a:pt x="564" y="0"/>
                    </a:cubicBezTo>
                    <a:cubicBezTo>
                      <a:pt x="829" y="0"/>
                      <a:pt x="1058" y="184"/>
                      <a:pt x="1115" y="443"/>
                    </a:cubicBezTo>
                    <a:cubicBezTo>
                      <a:pt x="1203" y="449"/>
                      <a:pt x="1203" y="449"/>
                      <a:pt x="1203" y="449"/>
                    </a:cubicBezTo>
                    <a:cubicBezTo>
                      <a:pt x="1055" y="599"/>
                      <a:pt x="1055" y="599"/>
                      <a:pt x="1055" y="599"/>
                    </a:cubicBezTo>
                    <a:cubicBezTo>
                      <a:pt x="876" y="426"/>
                      <a:pt x="876" y="426"/>
                      <a:pt x="876" y="426"/>
                    </a:cubicBezTo>
                    <a:cubicBezTo>
                      <a:pt x="963" y="432"/>
                      <a:pt x="963" y="432"/>
                      <a:pt x="963" y="432"/>
                    </a:cubicBezTo>
                    <a:cubicBezTo>
                      <a:pt x="889" y="212"/>
                      <a:pt x="651" y="93"/>
                      <a:pt x="431" y="166"/>
                    </a:cubicBezTo>
                    <a:cubicBezTo>
                      <a:pt x="211" y="239"/>
                      <a:pt x="92" y="477"/>
                      <a:pt x="165" y="698"/>
                    </a:cubicBezTo>
                    <a:cubicBezTo>
                      <a:pt x="222" y="869"/>
                      <a:pt x="383" y="985"/>
                      <a:pt x="564" y="985"/>
                    </a:cubicBezTo>
                    <a:lnTo>
                      <a:pt x="564" y="1129"/>
                    </a:lnTo>
                    <a:close/>
                  </a:path>
                </a:pathLst>
              </a:custGeom>
              <a:solidFill>
                <a:schemeClr val="tx1"/>
              </a:solidFill>
              <a:ln>
                <a:noFill/>
              </a:ln>
              <a:extLst/>
            </p:spPr>
            <p:txBody>
              <a:bodyPr vert="horz" wrap="square" lIns="89630" tIns="44814" rIns="89630" bIns="44814"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33333"/>
                  </a:solidFill>
                  <a:effectLst/>
                  <a:uLnTx/>
                  <a:uFillTx/>
                  <a:latin typeface="Segoe UI"/>
                </a:endParaRPr>
              </a:p>
            </p:txBody>
          </p:sp>
          <p:sp>
            <p:nvSpPr>
              <p:cNvPr id="121" name="Freeform 69"/>
              <p:cNvSpPr>
                <a:spLocks/>
              </p:cNvSpPr>
              <p:nvPr/>
            </p:nvSpPr>
            <p:spPr bwMode="auto">
              <a:xfrm rot="16200000">
                <a:off x="8699407" y="4896072"/>
                <a:ext cx="286127" cy="231709"/>
              </a:xfrm>
              <a:custGeom>
                <a:avLst/>
                <a:gdLst>
                  <a:gd name="T0" fmla="*/ 219 w 1258"/>
                  <a:gd name="T1" fmla="*/ 0 h 1018"/>
                  <a:gd name="T2" fmla="*/ 321 w 1258"/>
                  <a:gd name="T3" fmla="*/ 102 h 1018"/>
                  <a:gd name="T4" fmla="*/ 321 w 1258"/>
                  <a:gd name="T5" fmla="*/ 697 h 1018"/>
                  <a:gd name="T6" fmla="*/ 916 w 1258"/>
                  <a:gd name="T7" fmla="*/ 697 h 1018"/>
                  <a:gd name="T8" fmla="*/ 1017 w 1258"/>
                  <a:gd name="T9" fmla="*/ 532 h 1018"/>
                  <a:gd name="T10" fmla="*/ 930 w 1258"/>
                  <a:gd name="T11" fmla="*/ 539 h 1018"/>
                  <a:gd name="T12" fmla="*/ 1110 w 1258"/>
                  <a:gd name="T13" fmla="*/ 365 h 1018"/>
                  <a:gd name="T14" fmla="*/ 1258 w 1258"/>
                  <a:gd name="T15" fmla="*/ 515 h 1018"/>
                  <a:gd name="T16" fmla="*/ 1170 w 1258"/>
                  <a:gd name="T17" fmla="*/ 522 h 1018"/>
                  <a:gd name="T18" fmla="*/ 496 w 1258"/>
                  <a:gd name="T19" fmla="*/ 951 h 1018"/>
                  <a:gd name="T20" fmla="*/ 67 w 1258"/>
                  <a:gd name="T21" fmla="*/ 277 h 1018"/>
                  <a:gd name="T22" fmla="*/ 219 w 1258"/>
                  <a:gd name="T23" fmla="*/ 0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58" h="1018">
                    <a:moveTo>
                      <a:pt x="219" y="0"/>
                    </a:moveTo>
                    <a:cubicBezTo>
                      <a:pt x="321" y="102"/>
                      <a:pt x="321" y="102"/>
                      <a:pt x="321" y="102"/>
                    </a:cubicBezTo>
                    <a:cubicBezTo>
                      <a:pt x="157" y="266"/>
                      <a:pt x="157" y="533"/>
                      <a:pt x="321" y="697"/>
                    </a:cubicBezTo>
                    <a:cubicBezTo>
                      <a:pt x="486" y="861"/>
                      <a:pt x="752" y="861"/>
                      <a:pt x="916" y="697"/>
                    </a:cubicBezTo>
                    <a:cubicBezTo>
                      <a:pt x="962" y="651"/>
                      <a:pt x="997" y="594"/>
                      <a:pt x="1017" y="532"/>
                    </a:cubicBezTo>
                    <a:cubicBezTo>
                      <a:pt x="930" y="539"/>
                      <a:pt x="930" y="539"/>
                      <a:pt x="930" y="539"/>
                    </a:cubicBezTo>
                    <a:cubicBezTo>
                      <a:pt x="1110" y="365"/>
                      <a:pt x="1110" y="365"/>
                      <a:pt x="1110" y="365"/>
                    </a:cubicBezTo>
                    <a:cubicBezTo>
                      <a:pt x="1258" y="515"/>
                      <a:pt x="1258" y="515"/>
                      <a:pt x="1258" y="515"/>
                    </a:cubicBezTo>
                    <a:cubicBezTo>
                      <a:pt x="1170" y="522"/>
                      <a:pt x="1170" y="522"/>
                      <a:pt x="1170" y="522"/>
                    </a:cubicBezTo>
                    <a:cubicBezTo>
                      <a:pt x="1102" y="826"/>
                      <a:pt x="801" y="1018"/>
                      <a:pt x="496" y="951"/>
                    </a:cubicBezTo>
                    <a:cubicBezTo>
                      <a:pt x="192" y="883"/>
                      <a:pt x="0" y="582"/>
                      <a:pt x="67" y="277"/>
                    </a:cubicBezTo>
                    <a:cubicBezTo>
                      <a:pt x="91" y="172"/>
                      <a:pt x="143" y="76"/>
                      <a:pt x="219" y="0"/>
                    </a:cubicBezTo>
                    <a:close/>
                  </a:path>
                </a:pathLst>
              </a:custGeom>
              <a:solidFill>
                <a:schemeClr val="tx1"/>
              </a:solidFill>
              <a:ln>
                <a:noFill/>
              </a:ln>
              <a:extLst/>
            </p:spPr>
            <p:txBody>
              <a:bodyPr vert="horz" wrap="square" lIns="89630" tIns="44814" rIns="89630" bIns="44814"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33333"/>
                  </a:solidFill>
                  <a:effectLst/>
                  <a:uLnTx/>
                  <a:uFillTx/>
                  <a:latin typeface="Segoe UI"/>
                </a:endParaRPr>
              </a:p>
            </p:txBody>
          </p:sp>
          <p:sp>
            <p:nvSpPr>
              <p:cNvPr id="122" name="Freeform 70"/>
              <p:cNvSpPr>
                <a:spLocks/>
              </p:cNvSpPr>
              <p:nvPr/>
            </p:nvSpPr>
            <p:spPr bwMode="auto">
              <a:xfrm rot="16200000">
                <a:off x="8591100" y="4724982"/>
                <a:ext cx="281801" cy="269782"/>
              </a:xfrm>
              <a:custGeom>
                <a:avLst/>
                <a:gdLst>
                  <a:gd name="T0" fmla="*/ 220 w 1239"/>
                  <a:gd name="T1" fmla="*/ 1019 h 1185"/>
                  <a:gd name="T2" fmla="*/ 220 w 1239"/>
                  <a:gd name="T3" fmla="*/ 221 h 1185"/>
                  <a:gd name="T4" fmla="*/ 1019 w 1239"/>
                  <a:gd name="T5" fmla="*/ 221 h 1185"/>
                  <a:gd name="T6" fmla="*/ 1019 w 1239"/>
                  <a:gd name="T7" fmla="*/ 1019 h 1185"/>
                  <a:gd name="T8" fmla="*/ 620 w 1239"/>
                  <a:gd name="T9" fmla="*/ 1185 h 1185"/>
                  <a:gd name="T10" fmla="*/ 620 w 1239"/>
                  <a:gd name="T11" fmla="*/ 1041 h 1185"/>
                  <a:gd name="T12" fmla="*/ 1040 w 1239"/>
                  <a:gd name="T13" fmla="*/ 620 h 1185"/>
                  <a:gd name="T14" fmla="*/ 620 w 1239"/>
                  <a:gd name="T15" fmla="*/ 199 h 1185"/>
                  <a:gd name="T16" fmla="*/ 199 w 1239"/>
                  <a:gd name="T17" fmla="*/ 620 h 1185"/>
                  <a:gd name="T18" fmla="*/ 322 w 1239"/>
                  <a:gd name="T19" fmla="*/ 917 h 1185"/>
                  <a:gd name="T20" fmla="*/ 220 w 1239"/>
                  <a:gd name="T21" fmla="*/ 1019 h 1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39" h="1185">
                    <a:moveTo>
                      <a:pt x="220" y="1019"/>
                    </a:moveTo>
                    <a:cubicBezTo>
                      <a:pt x="0" y="799"/>
                      <a:pt x="0" y="441"/>
                      <a:pt x="220" y="221"/>
                    </a:cubicBezTo>
                    <a:cubicBezTo>
                      <a:pt x="441" y="0"/>
                      <a:pt x="798" y="0"/>
                      <a:pt x="1019" y="221"/>
                    </a:cubicBezTo>
                    <a:cubicBezTo>
                      <a:pt x="1239" y="441"/>
                      <a:pt x="1239" y="799"/>
                      <a:pt x="1019" y="1019"/>
                    </a:cubicBezTo>
                    <a:cubicBezTo>
                      <a:pt x="913" y="1125"/>
                      <a:pt x="769" y="1185"/>
                      <a:pt x="620" y="1185"/>
                    </a:cubicBezTo>
                    <a:cubicBezTo>
                      <a:pt x="620" y="1041"/>
                      <a:pt x="620" y="1041"/>
                      <a:pt x="620" y="1041"/>
                    </a:cubicBezTo>
                    <a:cubicBezTo>
                      <a:pt x="852" y="1041"/>
                      <a:pt x="1040" y="852"/>
                      <a:pt x="1040" y="620"/>
                    </a:cubicBezTo>
                    <a:cubicBezTo>
                      <a:pt x="1040" y="387"/>
                      <a:pt x="852" y="199"/>
                      <a:pt x="620" y="199"/>
                    </a:cubicBezTo>
                    <a:cubicBezTo>
                      <a:pt x="387" y="199"/>
                      <a:pt x="199" y="387"/>
                      <a:pt x="199" y="620"/>
                    </a:cubicBezTo>
                    <a:cubicBezTo>
                      <a:pt x="199" y="732"/>
                      <a:pt x="243" y="839"/>
                      <a:pt x="322" y="917"/>
                    </a:cubicBezTo>
                    <a:lnTo>
                      <a:pt x="220" y="1019"/>
                    </a:lnTo>
                    <a:close/>
                  </a:path>
                </a:pathLst>
              </a:custGeom>
              <a:solidFill>
                <a:schemeClr val="tx1"/>
              </a:solidFill>
              <a:ln>
                <a:noFill/>
              </a:ln>
              <a:extLst/>
            </p:spPr>
            <p:txBody>
              <a:bodyPr vert="horz" wrap="square" lIns="89630" tIns="44814" rIns="89630" bIns="44814"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33333"/>
                  </a:solidFill>
                  <a:effectLst/>
                  <a:uLnTx/>
                  <a:uFillTx/>
                  <a:latin typeface="Segoe UI"/>
                </a:endParaRPr>
              </a:p>
            </p:txBody>
          </p:sp>
        </p:grpSp>
        <p:sp>
          <p:nvSpPr>
            <p:cNvPr id="124" name="TextBox 123"/>
            <p:cNvSpPr txBox="1"/>
            <p:nvPr/>
          </p:nvSpPr>
          <p:spPr>
            <a:xfrm>
              <a:off x="11084791" y="5455396"/>
              <a:ext cx="1077047" cy="613972"/>
            </a:xfrm>
            <a:prstGeom prst="rect">
              <a:avLst/>
            </a:prstGeom>
            <a:noFill/>
          </p:spPr>
          <p:txBody>
            <a:bodyPr wrap="square" lIns="179259" tIns="143407" rIns="179259" bIns="143407" rtlCol="0">
              <a:spAutoFit/>
            </a:bodyPr>
            <a:lstStyle/>
            <a:p>
              <a:pPr marL="0" marR="0" lvl="0" indent="0" defTabSz="914192" eaLnBrk="1" fontAlgn="auto" latinLnBrk="0" hangingPunct="1">
                <a:lnSpc>
                  <a:spcPct val="90000"/>
                </a:lnSpc>
                <a:spcBef>
                  <a:spcPct val="0"/>
                </a:spcBef>
                <a:spcAft>
                  <a:spcPts val="588"/>
                </a:spcAft>
                <a:buClrTx/>
                <a:buSzTx/>
                <a:buFontTx/>
                <a:buNone/>
                <a:tabLst/>
                <a:defRPr/>
              </a:pPr>
              <a:r>
                <a:rPr kumimoji="0" lang="en-US" sz="1127" b="0" i="0" u="none" strike="noStrike" kern="0" cap="none" spc="-29"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cs typeface="Segoe UI Semilight" panose="020B0402040204020203" pitchFamily="34" charset="0"/>
                </a:rPr>
                <a:t>Automated </a:t>
              </a:r>
              <a:br>
                <a:rPr kumimoji="0" lang="en-US" sz="1127" b="0" i="0" u="none" strike="noStrike" kern="0" cap="none" spc="-29"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cs typeface="Segoe UI Semilight" panose="020B0402040204020203" pitchFamily="34" charset="0"/>
                </a:rPr>
              </a:br>
              <a:r>
                <a:rPr kumimoji="0" lang="en-US" sz="1127" b="0" i="0" u="none" strike="noStrike" kern="0" cap="none" spc="-29"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cs typeface="Segoe UI Semilight" panose="020B0402040204020203" pitchFamily="34" charset="0"/>
                </a:rPr>
                <a:t>Systems</a:t>
              </a:r>
            </a:p>
          </p:txBody>
        </p:sp>
      </p:grpSp>
      <p:sp>
        <p:nvSpPr>
          <p:cNvPr id="37" name="Right Arrow 36"/>
          <p:cNvSpPr/>
          <p:nvPr/>
        </p:nvSpPr>
        <p:spPr bwMode="auto">
          <a:xfrm>
            <a:off x="6651341" y="6117374"/>
            <a:ext cx="3750854" cy="254512"/>
          </a:xfrm>
          <a:prstGeom prst="rightArrow">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1" name="Rectangle 40"/>
          <p:cNvSpPr/>
          <p:nvPr/>
        </p:nvSpPr>
        <p:spPr bwMode="auto">
          <a:xfrm>
            <a:off x="1720762" y="1755687"/>
            <a:ext cx="2038628" cy="4235175"/>
          </a:xfrm>
          <a:prstGeom prst="rect">
            <a:avLst/>
          </a:prstGeom>
          <a:solidFill>
            <a:srgbClr val="0097C0"/>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7922" tIns="44814" rIns="17922" bIns="89604" numCol="1" spcCol="1270" anchor="t" anchorCtr="0">
            <a:noAutofit/>
          </a:bodyPr>
          <a:lstStyle/>
          <a:p>
            <a:pPr marL="0" marR="0" lvl="0" indent="0" algn="ctr" defTabSz="710729" eaLnBrk="1" fontAlgn="auto" latinLnBrk="0" hangingPunct="1">
              <a:lnSpc>
                <a:spcPct val="100000"/>
              </a:lnSpc>
              <a:spcBef>
                <a:spcPct val="0"/>
              </a:spcBef>
              <a:spcAft>
                <a:spcPct val="35000"/>
              </a:spcAft>
              <a:buClrTx/>
              <a:buSzTx/>
              <a:buFontTx/>
              <a:buNone/>
              <a:tabLst/>
              <a:defRPr/>
            </a:pPr>
            <a:r>
              <a:rPr kumimoji="0" lang="en-US" sz="1568" b="1" i="0" u="none" strike="noStrike" kern="0" cap="none" spc="-29"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cs typeface="Segoe UI Semilight" panose="020B0402040204020203" pitchFamily="34" charset="0"/>
              </a:rPr>
              <a:t>Information Management</a:t>
            </a:r>
          </a:p>
        </p:txBody>
      </p:sp>
      <p:pic>
        <p:nvPicPr>
          <p:cNvPr id="46" name="Picture 4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855443" y="2831159"/>
            <a:ext cx="367734" cy="367734"/>
          </a:xfrm>
          <a:prstGeom prst="rect">
            <a:avLst/>
          </a:prstGeom>
        </p:spPr>
      </p:pic>
      <p:sp>
        <p:nvSpPr>
          <p:cNvPr id="77" name="Freeform 30"/>
          <p:cNvSpPr>
            <a:spLocks noEditPoints="1"/>
          </p:cNvSpPr>
          <p:nvPr/>
        </p:nvSpPr>
        <p:spPr bwMode="auto">
          <a:xfrm>
            <a:off x="1905472" y="3918109"/>
            <a:ext cx="267676" cy="340593"/>
          </a:xfrm>
          <a:custGeom>
            <a:avLst/>
            <a:gdLst>
              <a:gd name="T0" fmla="*/ 57 w 290"/>
              <a:gd name="T1" fmla="*/ 95 h 369"/>
              <a:gd name="T2" fmla="*/ 222 w 290"/>
              <a:gd name="T3" fmla="*/ 95 h 369"/>
              <a:gd name="T4" fmla="*/ 222 w 290"/>
              <a:gd name="T5" fmla="*/ 108 h 369"/>
              <a:gd name="T6" fmla="*/ 57 w 290"/>
              <a:gd name="T7" fmla="*/ 108 h 369"/>
              <a:gd name="T8" fmla="*/ 57 w 290"/>
              <a:gd name="T9" fmla="*/ 95 h 369"/>
              <a:gd name="T10" fmla="*/ 57 w 290"/>
              <a:gd name="T11" fmla="*/ 150 h 369"/>
              <a:gd name="T12" fmla="*/ 222 w 290"/>
              <a:gd name="T13" fmla="*/ 150 h 369"/>
              <a:gd name="T14" fmla="*/ 222 w 290"/>
              <a:gd name="T15" fmla="*/ 139 h 369"/>
              <a:gd name="T16" fmla="*/ 57 w 290"/>
              <a:gd name="T17" fmla="*/ 139 h 369"/>
              <a:gd name="T18" fmla="*/ 57 w 290"/>
              <a:gd name="T19" fmla="*/ 150 h 369"/>
              <a:gd name="T20" fmla="*/ 57 w 290"/>
              <a:gd name="T21" fmla="*/ 194 h 369"/>
              <a:gd name="T22" fmla="*/ 222 w 290"/>
              <a:gd name="T23" fmla="*/ 194 h 369"/>
              <a:gd name="T24" fmla="*/ 222 w 290"/>
              <a:gd name="T25" fmla="*/ 181 h 369"/>
              <a:gd name="T26" fmla="*/ 57 w 290"/>
              <a:gd name="T27" fmla="*/ 181 h 369"/>
              <a:gd name="T28" fmla="*/ 57 w 290"/>
              <a:gd name="T29" fmla="*/ 194 h 369"/>
              <a:gd name="T30" fmla="*/ 57 w 290"/>
              <a:gd name="T31" fmla="*/ 236 h 369"/>
              <a:gd name="T32" fmla="*/ 222 w 290"/>
              <a:gd name="T33" fmla="*/ 236 h 369"/>
              <a:gd name="T34" fmla="*/ 222 w 290"/>
              <a:gd name="T35" fmla="*/ 223 h 369"/>
              <a:gd name="T36" fmla="*/ 57 w 290"/>
              <a:gd name="T37" fmla="*/ 223 h 369"/>
              <a:gd name="T38" fmla="*/ 57 w 290"/>
              <a:gd name="T39" fmla="*/ 236 h 369"/>
              <a:gd name="T40" fmla="*/ 290 w 290"/>
              <a:gd name="T41" fmla="*/ 90 h 369"/>
              <a:gd name="T42" fmla="*/ 290 w 290"/>
              <a:gd name="T43" fmla="*/ 369 h 369"/>
              <a:gd name="T44" fmla="*/ 0 w 290"/>
              <a:gd name="T45" fmla="*/ 369 h 369"/>
              <a:gd name="T46" fmla="*/ 0 w 290"/>
              <a:gd name="T47" fmla="*/ 1 h 369"/>
              <a:gd name="T48" fmla="*/ 216 w 290"/>
              <a:gd name="T49" fmla="*/ 1 h 369"/>
              <a:gd name="T50" fmla="*/ 216 w 290"/>
              <a:gd name="T51" fmla="*/ 0 h 369"/>
              <a:gd name="T52" fmla="*/ 290 w 290"/>
              <a:gd name="T53" fmla="*/ 90 h 369"/>
              <a:gd name="T54" fmla="*/ 271 w 290"/>
              <a:gd name="T55" fmla="*/ 79 h 369"/>
              <a:gd name="T56" fmla="*/ 214 w 290"/>
              <a:gd name="T57" fmla="*/ 79 h 369"/>
              <a:gd name="T58" fmla="*/ 216 w 290"/>
              <a:gd name="T59" fmla="*/ 21 h 369"/>
              <a:gd name="T60" fmla="*/ 20 w 290"/>
              <a:gd name="T61" fmla="*/ 21 h 369"/>
              <a:gd name="T62" fmla="*/ 20 w 290"/>
              <a:gd name="T63" fmla="*/ 349 h 369"/>
              <a:gd name="T64" fmla="*/ 271 w 290"/>
              <a:gd name="T65" fmla="*/ 349 h 369"/>
              <a:gd name="T66" fmla="*/ 271 w 290"/>
              <a:gd name="T67" fmla="*/ 79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0" h="369">
                <a:moveTo>
                  <a:pt x="57" y="95"/>
                </a:moveTo>
                <a:lnTo>
                  <a:pt x="222" y="95"/>
                </a:lnTo>
                <a:lnTo>
                  <a:pt x="222" y="108"/>
                </a:lnTo>
                <a:lnTo>
                  <a:pt x="57" y="108"/>
                </a:lnTo>
                <a:lnTo>
                  <a:pt x="57" y="95"/>
                </a:lnTo>
                <a:close/>
                <a:moveTo>
                  <a:pt x="57" y="150"/>
                </a:moveTo>
                <a:lnTo>
                  <a:pt x="222" y="150"/>
                </a:lnTo>
                <a:lnTo>
                  <a:pt x="222" y="139"/>
                </a:lnTo>
                <a:lnTo>
                  <a:pt x="57" y="139"/>
                </a:lnTo>
                <a:lnTo>
                  <a:pt x="57" y="150"/>
                </a:lnTo>
                <a:close/>
                <a:moveTo>
                  <a:pt x="57" y="194"/>
                </a:moveTo>
                <a:lnTo>
                  <a:pt x="222" y="194"/>
                </a:lnTo>
                <a:lnTo>
                  <a:pt x="222" y="181"/>
                </a:lnTo>
                <a:lnTo>
                  <a:pt x="57" y="181"/>
                </a:lnTo>
                <a:lnTo>
                  <a:pt x="57" y="194"/>
                </a:lnTo>
                <a:close/>
                <a:moveTo>
                  <a:pt x="57" y="236"/>
                </a:moveTo>
                <a:lnTo>
                  <a:pt x="222" y="236"/>
                </a:lnTo>
                <a:lnTo>
                  <a:pt x="222" y="223"/>
                </a:lnTo>
                <a:lnTo>
                  <a:pt x="57" y="223"/>
                </a:lnTo>
                <a:lnTo>
                  <a:pt x="57" y="236"/>
                </a:lnTo>
                <a:close/>
                <a:moveTo>
                  <a:pt x="290" y="90"/>
                </a:moveTo>
                <a:lnTo>
                  <a:pt x="290" y="369"/>
                </a:lnTo>
                <a:lnTo>
                  <a:pt x="0" y="369"/>
                </a:lnTo>
                <a:lnTo>
                  <a:pt x="0" y="1"/>
                </a:lnTo>
                <a:lnTo>
                  <a:pt x="216" y="1"/>
                </a:lnTo>
                <a:lnTo>
                  <a:pt x="216" y="0"/>
                </a:lnTo>
                <a:lnTo>
                  <a:pt x="290" y="90"/>
                </a:lnTo>
                <a:close/>
                <a:moveTo>
                  <a:pt x="271" y="79"/>
                </a:moveTo>
                <a:lnTo>
                  <a:pt x="214" y="79"/>
                </a:lnTo>
                <a:lnTo>
                  <a:pt x="216" y="21"/>
                </a:lnTo>
                <a:lnTo>
                  <a:pt x="20" y="21"/>
                </a:lnTo>
                <a:lnTo>
                  <a:pt x="20" y="349"/>
                </a:lnTo>
                <a:lnTo>
                  <a:pt x="271" y="349"/>
                </a:lnTo>
                <a:lnTo>
                  <a:pt x="271" y="79"/>
                </a:lnTo>
                <a:close/>
              </a:path>
            </a:pathLst>
          </a:custGeom>
          <a:solidFill>
            <a:srgbClr val="FFFFFF"/>
          </a:solidFill>
          <a:ln>
            <a:noFill/>
          </a:ln>
          <a:extLst/>
        </p:spPr>
        <p:txBody>
          <a:bodyPr vert="horz" wrap="square" lIns="89630" tIns="44814" rIns="89630" bIns="44814" numCol="1" anchor="t" anchorCtr="0" compatLnSpc="1">
            <a:prstTxWarp prst="textNoShape">
              <a:avLst/>
            </a:prstTxWarp>
          </a:bodyPr>
          <a:lstStyle/>
          <a:p>
            <a:pPr marL="0" marR="0" lvl="0" indent="0" defTabSz="878004" eaLnBrk="1" fontAlgn="base" latinLnBrk="0" hangingPunct="1">
              <a:lnSpc>
                <a:spcPct val="100000"/>
              </a:lnSpc>
              <a:spcBef>
                <a:spcPct val="0"/>
              </a:spcBef>
              <a:spcAft>
                <a:spcPct val="0"/>
              </a:spcAft>
              <a:buClrTx/>
              <a:buSzTx/>
              <a:buFontTx/>
              <a:buNone/>
              <a:tabLst/>
              <a:defRPr/>
            </a:pPr>
            <a:endParaRPr kumimoji="0" lang="en-US" sz="1632" b="0" i="0" u="none" strike="noStrike" kern="0" cap="none" spc="0" normalizeH="0" baseline="0" noProof="0" dirty="0">
              <a:ln>
                <a:noFill/>
              </a:ln>
              <a:solidFill>
                <a:srgbClr val="000000"/>
              </a:solidFill>
              <a:effectLst/>
              <a:uLnTx/>
              <a:uFillTx/>
              <a:latin typeface="Segoe UI"/>
              <a:ea typeface="MS PGothic" charset="0"/>
            </a:endParaRPr>
          </a:p>
        </p:txBody>
      </p:sp>
      <p:pic>
        <p:nvPicPr>
          <p:cNvPr id="78" name="Picture 77"/>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855443" y="4903672"/>
            <a:ext cx="332971" cy="345877"/>
          </a:xfrm>
          <a:prstGeom prst="rect">
            <a:avLst/>
          </a:prstGeom>
        </p:spPr>
      </p:pic>
      <p:sp>
        <p:nvSpPr>
          <p:cNvPr id="4" name="Rectangle 3"/>
          <p:cNvSpPr/>
          <p:nvPr/>
        </p:nvSpPr>
        <p:spPr>
          <a:xfrm>
            <a:off x="2250302" y="2832303"/>
            <a:ext cx="989285" cy="452590"/>
          </a:xfrm>
          <a:prstGeom prst="rect">
            <a:avLst/>
          </a:prstGeom>
        </p:spPr>
        <p:txBody>
          <a:bodyPr wrap="none">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176" b="0" i="0" u="none" strike="noStrike" kern="0" cap="none" spc="-29"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cs typeface="Segoe UI Semilight" panose="020B0402040204020203" pitchFamily="34" charset="0"/>
              </a:rPr>
              <a:t>Azure </a:t>
            </a:r>
          </a:p>
          <a:p>
            <a:pPr marL="0" marR="0" lvl="0" indent="0" defTabSz="914367" eaLnBrk="1" fontAlgn="auto" latinLnBrk="0" hangingPunct="1">
              <a:lnSpc>
                <a:spcPct val="100000"/>
              </a:lnSpc>
              <a:spcBef>
                <a:spcPts val="0"/>
              </a:spcBef>
              <a:spcAft>
                <a:spcPts val="0"/>
              </a:spcAft>
              <a:buClrTx/>
              <a:buSzTx/>
              <a:buFontTx/>
              <a:buNone/>
              <a:tabLst/>
              <a:defRPr/>
            </a:pPr>
            <a:r>
              <a:rPr kumimoji="0" lang="en-US" sz="1176" b="0" i="0" u="none" strike="noStrike" kern="0" cap="none" spc="-29"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cs typeface="Segoe UI Semilight" panose="020B0402040204020203" pitchFamily="34" charset="0"/>
              </a:rPr>
              <a:t>Data Factory </a:t>
            </a:r>
            <a:endParaRPr kumimoji="0" lang="en-US" sz="1176"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79" name="Rectangle 78"/>
          <p:cNvSpPr/>
          <p:nvPr/>
        </p:nvSpPr>
        <p:spPr>
          <a:xfrm>
            <a:off x="2250302" y="3845667"/>
            <a:ext cx="979669" cy="452590"/>
          </a:xfrm>
          <a:prstGeom prst="rect">
            <a:avLst/>
          </a:prstGeom>
        </p:spPr>
        <p:txBody>
          <a:bodyPr wrap="none">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176" b="0" i="0" u="none" strike="noStrike" kern="0" cap="none" spc="-29"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cs typeface="Segoe UI Semilight" panose="020B0402040204020203" pitchFamily="34" charset="0"/>
              </a:rPr>
              <a:t>Azure </a:t>
            </a:r>
          </a:p>
          <a:p>
            <a:pPr marL="0" marR="0" lvl="0" indent="0" defTabSz="914367" eaLnBrk="1" fontAlgn="auto" latinLnBrk="0" hangingPunct="1">
              <a:lnSpc>
                <a:spcPct val="100000"/>
              </a:lnSpc>
              <a:spcBef>
                <a:spcPts val="0"/>
              </a:spcBef>
              <a:spcAft>
                <a:spcPts val="0"/>
              </a:spcAft>
              <a:buClrTx/>
              <a:buSzTx/>
              <a:buFontTx/>
              <a:buNone/>
              <a:tabLst/>
              <a:defRPr/>
            </a:pPr>
            <a:r>
              <a:rPr kumimoji="0" lang="en-US" sz="1176" b="0" i="0" u="none" strike="noStrike" kern="0" cap="none" spc="-29"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cs typeface="Segoe UI Semilight" panose="020B0402040204020203" pitchFamily="34" charset="0"/>
              </a:rPr>
              <a:t>Data Catalog</a:t>
            </a:r>
            <a:endParaRPr kumimoji="0" lang="en-US" sz="1176"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80" name="Rectangle 79"/>
          <p:cNvSpPr/>
          <p:nvPr/>
        </p:nvSpPr>
        <p:spPr>
          <a:xfrm>
            <a:off x="2250302" y="4857859"/>
            <a:ext cx="817239" cy="452590"/>
          </a:xfrm>
          <a:prstGeom prst="rect">
            <a:avLst/>
          </a:prstGeom>
        </p:spPr>
        <p:txBody>
          <a:bodyPr wrap="none">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176" b="0" i="0" u="none" strike="noStrike" kern="0" cap="none" spc="-29"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cs typeface="Segoe UI Semilight" panose="020B0402040204020203" pitchFamily="34" charset="0"/>
              </a:rPr>
              <a:t>Azure </a:t>
            </a:r>
          </a:p>
          <a:p>
            <a:pPr marL="0" marR="0" lvl="0" indent="0" defTabSz="914367" eaLnBrk="1" fontAlgn="auto" latinLnBrk="0" hangingPunct="1">
              <a:lnSpc>
                <a:spcPct val="100000"/>
              </a:lnSpc>
              <a:spcBef>
                <a:spcPts val="0"/>
              </a:spcBef>
              <a:spcAft>
                <a:spcPts val="0"/>
              </a:spcAft>
              <a:buClrTx/>
              <a:buSzTx/>
              <a:buFontTx/>
              <a:buNone/>
              <a:tabLst/>
              <a:defRPr/>
            </a:pPr>
            <a:r>
              <a:rPr kumimoji="0" lang="en-US" sz="1176" b="0" i="0" u="none" strike="noStrike" kern="0" cap="none" spc="-29"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cs typeface="Segoe UI Semilight" panose="020B0402040204020203" pitchFamily="34" charset="0"/>
              </a:rPr>
              <a:t>Event Hub</a:t>
            </a:r>
            <a:endParaRPr kumimoji="0" lang="en-US" sz="1176"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grpSp>
        <p:nvGrpSpPr>
          <p:cNvPr id="12" name="Group 11"/>
          <p:cNvGrpSpPr/>
          <p:nvPr/>
        </p:nvGrpSpPr>
        <p:grpSpPr>
          <a:xfrm>
            <a:off x="3712600" y="5151587"/>
            <a:ext cx="289439" cy="836894"/>
            <a:chOff x="3832324" y="5254390"/>
            <a:chExt cx="295243" cy="853675"/>
          </a:xfrm>
          <a:solidFill>
            <a:srgbClr val="0097C0"/>
          </a:solidFill>
        </p:grpSpPr>
        <p:sp>
          <p:nvSpPr>
            <p:cNvPr id="144" name="Isosceles Triangle 143"/>
            <p:cNvSpPr/>
            <p:nvPr/>
          </p:nvSpPr>
          <p:spPr bwMode="auto">
            <a:xfrm rot="5400000">
              <a:off x="3576707" y="5557205"/>
              <a:ext cx="853675" cy="248045"/>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Isosceles Triangle 10"/>
            <p:cNvSpPr/>
            <p:nvPr/>
          </p:nvSpPr>
          <p:spPr bwMode="auto">
            <a:xfrm rot="5400000">
              <a:off x="3529509" y="5557205"/>
              <a:ext cx="853675" cy="248045"/>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7" name="Picture 6"/>
          <p:cNvPicPr>
            <a:picLocks noChangeAspect="1"/>
          </p:cNvPicPr>
          <p:nvPr/>
        </p:nvPicPr>
        <p:blipFill>
          <a:blip r:embed="rId10"/>
          <a:stretch>
            <a:fillRect/>
          </a:stretch>
        </p:blipFill>
        <p:spPr>
          <a:xfrm flipH="1">
            <a:off x="4062744" y="2661138"/>
            <a:ext cx="346377" cy="340041"/>
          </a:xfrm>
          <a:prstGeom prst="rect">
            <a:avLst/>
          </a:prstGeom>
        </p:spPr>
      </p:pic>
      <p:sp>
        <p:nvSpPr>
          <p:cNvPr id="168" name="Rectangle 167"/>
          <p:cNvSpPr/>
          <p:nvPr/>
        </p:nvSpPr>
        <p:spPr>
          <a:xfrm>
            <a:off x="4427392" y="2600728"/>
            <a:ext cx="1364348" cy="454227"/>
          </a:xfrm>
          <a:prstGeom prst="rect">
            <a:avLst/>
          </a:prstGeom>
        </p:spPr>
        <p:txBody>
          <a:bodyPr wrap="none">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176" b="0" i="0" u="none" strike="noStrike" kern="0" cap="none" spc="-29"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cs typeface="Segoe UI Semilight" panose="020B0402040204020203" pitchFamily="34" charset="0"/>
              </a:rPr>
              <a:t>Azure </a:t>
            </a:r>
          </a:p>
          <a:p>
            <a:pPr marL="0" marR="0" lvl="0" indent="0" defTabSz="914367" eaLnBrk="1" fontAlgn="auto" latinLnBrk="0" hangingPunct="1">
              <a:lnSpc>
                <a:spcPct val="100000"/>
              </a:lnSpc>
              <a:spcBef>
                <a:spcPts val="0"/>
              </a:spcBef>
              <a:spcAft>
                <a:spcPts val="0"/>
              </a:spcAft>
              <a:buClrTx/>
              <a:buSzTx/>
              <a:buFontTx/>
              <a:buNone/>
              <a:tabLst/>
              <a:defRPr/>
            </a:pPr>
            <a:r>
              <a:rPr kumimoji="0" lang="en-US" sz="1176" b="0" i="0" u="none" strike="noStrike" kern="0" cap="none" spc="-29"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cs typeface="Segoe UI Semilight" panose="020B0402040204020203" pitchFamily="34" charset="0"/>
              </a:rPr>
              <a:t>Data Lake Analytics</a:t>
            </a:r>
            <a:endParaRPr kumimoji="0" lang="en-US" sz="1176"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grpSp>
        <p:nvGrpSpPr>
          <p:cNvPr id="176" name="Group 175"/>
          <p:cNvGrpSpPr/>
          <p:nvPr/>
        </p:nvGrpSpPr>
        <p:grpSpPr>
          <a:xfrm>
            <a:off x="10851839" y="290613"/>
            <a:ext cx="1049875" cy="1356759"/>
            <a:chOff x="8856125" y="1067127"/>
            <a:chExt cx="528555" cy="752153"/>
          </a:xfrm>
        </p:grpSpPr>
        <p:sp>
          <p:nvSpPr>
            <p:cNvPr id="177" name="Oval 2"/>
            <p:cNvSpPr/>
            <p:nvPr/>
          </p:nvSpPr>
          <p:spPr bwMode="auto">
            <a:xfrm>
              <a:off x="8856125" y="1067127"/>
              <a:ext cx="528555" cy="365836"/>
            </a:xfrm>
            <a:custGeom>
              <a:avLst/>
              <a:gdLst/>
              <a:ahLst/>
              <a:cxnLst/>
              <a:rect l="l" t="t" r="r" b="b"/>
              <a:pathLst>
                <a:path w="2488679" h="1722978">
                  <a:moveTo>
                    <a:pt x="1568924" y="0"/>
                  </a:moveTo>
                  <a:cubicBezTo>
                    <a:pt x="1889013" y="0"/>
                    <a:pt x="2148497" y="259484"/>
                    <a:pt x="2148497" y="579573"/>
                  </a:cubicBezTo>
                  <a:cubicBezTo>
                    <a:pt x="2148497" y="628390"/>
                    <a:pt x="2142461" y="675798"/>
                    <a:pt x="2129199" y="720614"/>
                  </a:cubicBezTo>
                  <a:cubicBezTo>
                    <a:pt x="2337950" y="784181"/>
                    <a:pt x="2488679" y="978799"/>
                    <a:pt x="2488679" y="1208622"/>
                  </a:cubicBezTo>
                  <a:cubicBezTo>
                    <a:pt x="2488679" y="1492693"/>
                    <a:pt x="2258394" y="1722978"/>
                    <a:pt x="1974323" y="1722978"/>
                  </a:cubicBezTo>
                  <a:lnTo>
                    <a:pt x="1974313" y="1722977"/>
                  </a:lnTo>
                  <a:lnTo>
                    <a:pt x="563842" y="1722977"/>
                  </a:lnTo>
                  <a:cubicBezTo>
                    <a:pt x="563839" y="1722978"/>
                    <a:pt x="563836" y="1722978"/>
                    <a:pt x="563832" y="1722978"/>
                  </a:cubicBezTo>
                  <a:cubicBezTo>
                    <a:pt x="252436" y="1722978"/>
                    <a:pt x="0" y="1470542"/>
                    <a:pt x="0" y="1159146"/>
                  </a:cubicBezTo>
                  <a:cubicBezTo>
                    <a:pt x="0" y="944117"/>
                    <a:pt x="120370" y="757203"/>
                    <a:pt x="298654" y="664433"/>
                  </a:cubicBezTo>
                  <a:cubicBezTo>
                    <a:pt x="297817" y="661589"/>
                    <a:pt x="297788" y="658721"/>
                    <a:pt x="297788" y="655847"/>
                  </a:cubicBezTo>
                  <a:cubicBezTo>
                    <a:pt x="297788" y="426683"/>
                    <a:pt x="483562" y="240909"/>
                    <a:pt x="712726" y="240909"/>
                  </a:cubicBezTo>
                  <a:cubicBezTo>
                    <a:pt x="838046" y="240909"/>
                    <a:pt x="950390" y="296465"/>
                    <a:pt x="1025124" y="385461"/>
                  </a:cubicBezTo>
                  <a:cubicBezTo>
                    <a:pt x="1102977" y="160464"/>
                    <a:pt x="1317212" y="0"/>
                    <a:pt x="1568924"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09728" tIns="54864" rIns="54864" bIns="109728" numCol="1" spcCol="0" rtlCol="0" fromWordArt="0" anchor="b" anchorCtr="0" forceAA="0" compatLnSpc="1">
              <a:prstTxWarp prst="textNoShape">
                <a:avLst/>
              </a:prstTxWarp>
              <a:noAutofit/>
            </a:bodyPr>
            <a:lstStyle/>
            <a:p>
              <a:pPr marL="0" marR="0" lvl="0" indent="0" algn="ctr" defTabSz="1096919" eaLnBrk="1" fontAlgn="base" latinLnBrk="0" hangingPunct="1">
                <a:lnSpc>
                  <a:spcPct val="100000"/>
                </a:lnSpc>
                <a:spcBef>
                  <a:spcPct val="0"/>
                </a:spcBef>
                <a:spcAft>
                  <a:spcPct val="0"/>
                </a:spcAft>
                <a:buClrTx/>
                <a:buSzTx/>
                <a:buFontTx/>
                <a:buNone/>
                <a:tabLst/>
                <a:defRPr/>
              </a:pPr>
              <a:endParaRPr kumimoji="0" lang="en-US" sz="3200" b="0" i="0" u="none" strike="noStrike" kern="0" cap="none" spc="-6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78" name="Group 177"/>
            <p:cNvGrpSpPr/>
            <p:nvPr/>
          </p:nvGrpSpPr>
          <p:grpSpPr>
            <a:xfrm rot="10800000">
              <a:off x="8985702" y="1454736"/>
              <a:ext cx="274574" cy="364544"/>
              <a:chOff x="-1278804" y="2084340"/>
              <a:chExt cx="217157" cy="248510"/>
            </a:xfrm>
            <a:gradFill>
              <a:gsLst>
                <a:gs pos="0">
                  <a:srgbClr val="FFFFFF"/>
                </a:gs>
                <a:gs pos="100000">
                  <a:srgbClr val="FFFFFF">
                    <a:alpha val="0"/>
                  </a:srgbClr>
                </a:gs>
              </a:gsLst>
              <a:lin ang="16200000" scaled="1"/>
            </a:gradFill>
          </p:grpSpPr>
          <p:sp>
            <p:nvSpPr>
              <p:cNvPr id="179" name="Freeform 1116"/>
              <p:cNvSpPr>
                <a:spLocks/>
              </p:cNvSpPr>
              <p:nvPr/>
            </p:nvSpPr>
            <p:spPr bwMode="auto">
              <a:xfrm flipH="1">
                <a:off x="-1148431" y="2084340"/>
                <a:ext cx="85213" cy="27562"/>
              </a:xfrm>
              <a:custGeom>
                <a:avLst/>
                <a:gdLst>
                  <a:gd name="T0" fmla="*/ 0 w 652"/>
                  <a:gd name="T1" fmla="*/ 0 h 173"/>
                  <a:gd name="T2" fmla="*/ 0 w 652"/>
                  <a:gd name="T3" fmla="*/ 58 h 173"/>
                  <a:gd name="T4" fmla="*/ 508 w 652"/>
                  <a:gd name="T5" fmla="*/ 58 h 173"/>
                  <a:gd name="T6" fmla="*/ 508 w 652"/>
                  <a:gd name="T7" fmla="*/ 58 h 173"/>
                  <a:gd name="T8" fmla="*/ 495 w 652"/>
                  <a:gd name="T9" fmla="*/ 69 h 173"/>
                  <a:gd name="T10" fmla="*/ 480 w 652"/>
                  <a:gd name="T11" fmla="*/ 82 h 173"/>
                  <a:gd name="T12" fmla="*/ 467 w 652"/>
                  <a:gd name="T13" fmla="*/ 96 h 173"/>
                  <a:gd name="T14" fmla="*/ 453 w 652"/>
                  <a:gd name="T15" fmla="*/ 112 h 173"/>
                  <a:gd name="T16" fmla="*/ 453 w 652"/>
                  <a:gd name="T17" fmla="*/ 112 h 173"/>
                  <a:gd name="T18" fmla="*/ 440 w 652"/>
                  <a:gd name="T19" fmla="*/ 129 h 173"/>
                  <a:gd name="T20" fmla="*/ 428 w 652"/>
                  <a:gd name="T21" fmla="*/ 144 h 173"/>
                  <a:gd name="T22" fmla="*/ 420 w 652"/>
                  <a:gd name="T23" fmla="*/ 159 h 173"/>
                  <a:gd name="T24" fmla="*/ 412 w 652"/>
                  <a:gd name="T25" fmla="*/ 173 h 173"/>
                  <a:gd name="T26" fmla="*/ 489 w 652"/>
                  <a:gd name="T27" fmla="*/ 173 h 173"/>
                  <a:gd name="T28" fmla="*/ 489 w 652"/>
                  <a:gd name="T29" fmla="*/ 173 h 173"/>
                  <a:gd name="T30" fmla="*/ 505 w 652"/>
                  <a:gd name="T31" fmla="*/ 150 h 173"/>
                  <a:gd name="T32" fmla="*/ 524 w 652"/>
                  <a:gd name="T33" fmla="*/ 128 h 173"/>
                  <a:gd name="T34" fmla="*/ 543 w 652"/>
                  <a:gd name="T35" fmla="*/ 108 h 173"/>
                  <a:gd name="T36" fmla="*/ 565 w 652"/>
                  <a:gd name="T37" fmla="*/ 88 h 173"/>
                  <a:gd name="T38" fmla="*/ 565 w 652"/>
                  <a:gd name="T39" fmla="*/ 88 h 173"/>
                  <a:gd name="T40" fmla="*/ 587 w 652"/>
                  <a:gd name="T41" fmla="*/ 72 h 173"/>
                  <a:gd name="T42" fmla="*/ 609 w 652"/>
                  <a:gd name="T43" fmla="*/ 57 h 173"/>
                  <a:gd name="T44" fmla="*/ 630 w 652"/>
                  <a:gd name="T45" fmla="*/ 46 h 173"/>
                  <a:gd name="T46" fmla="*/ 652 w 652"/>
                  <a:gd name="T47" fmla="*/ 38 h 173"/>
                  <a:gd name="T48" fmla="*/ 652 w 652"/>
                  <a:gd name="T49" fmla="*/ 0 h 173"/>
                  <a:gd name="T50" fmla="*/ 0 w 652"/>
                  <a:gd name="T51" fmla="*/ 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52" h="173">
                    <a:moveTo>
                      <a:pt x="0" y="0"/>
                    </a:moveTo>
                    <a:lnTo>
                      <a:pt x="0" y="58"/>
                    </a:lnTo>
                    <a:lnTo>
                      <a:pt x="508" y="58"/>
                    </a:lnTo>
                    <a:lnTo>
                      <a:pt x="508" y="58"/>
                    </a:lnTo>
                    <a:lnTo>
                      <a:pt x="495" y="69"/>
                    </a:lnTo>
                    <a:lnTo>
                      <a:pt x="480" y="82"/>
                    </a:lnTo>
                    <a:lnTo>
                      <a:pt x="467" y="96"/>
                    </a:lnTo>
                    <a:lnTo>
                      <a:pt x="453" y="112"/>
                    </a:lnTo>
                    <a:lnTo>
                      <a:pt x="453" y="112"/>
                    </a:lnTo>
                    <a:lnTo>
                      <a:pt x="440" y="129"/>
                    </a:lnTo>
                    <a:lnTo>
                      <a:pt x="428" y="144"/>
                    </a:lnTo>
                    <a:lnTo>
                      <a:pt x="420" y="159"/>
                    </a:lnTo>
                    <a:lnTo>
                      <a:pt x="412" y="173"/>
                    </a:lnTo>
                    <a:lnTo>
                      <a:pt x="489" y="173"/>
                    </a:lnTo>
                    <a:lnTo>
                      <a:pt x="489" y="173"/>
                    </a:lnTo>
                    <a:lnTo>
                      <a:pt x="505" y="150"/>
                    </a:lnTo>
                    <a:lnTo>
                      <a:pt x="524" y="128"/>
                    </a:lnTo>
                    <a:lnTo>
                      <a:pt x="543" y="108"/>
                    </a:lnTo>
                    <a:lnTo>
                      <a:pt x="565" y="88"/>
                    </a:lnTo>
                    <a:lnTo>
                      <a:pt x="565" y="88"/>
                    </a:lnTo>
                    <a:lnTo>
                      <a:pt x="587" y="72"/>
                    </a:lnTo>
                    <a:lnTo>
                      <a:pt x="609" y="57"/>
                    </a:lnTo>
                    <a:lnTo>
                      <a:pt x="630" y="46"/>
                    </a:lnTo>
                    <a:lnTo>
                      <a:pt x="652" y="38"/>
                    </a:lnTo>
                    <a:lnTo>
                      <a:pt x="652"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1B3B41"/>
                  </a:solidFill>
                  <a:effectLst/>
                  <a:uLnTx/>
                  <a:uFillTx/>
                </a:endParaRPr>
              </a:p>
            </p:txBody>
          </p:sp>
          <p:sp>
            <p:nvSpPr>
              <p:cNvPr id="180" name="Freeform 1118"/>
              <p:cNvSpPr>
                <a:spLocks/>
              </p:cNvSpPr>
              <p:nvPr/>
            </p:nvSpPr>
            <p:spPr bwMode="auto">
              <a:xfrm flipH="1">
                <a:off x="-1148431" y="2184666"/>
                <a:ext cx="85213" cy="27562"/>
              </a:xfrm>
              <a:custGeom>
                <a:avLst/>
                <a:gdLst>
                  <a:gd name="T0" fmla="*/ 0 w 652"/>
                  <a:gd name="T1" fmla="*/ 0 h 172"/>
                  <a:gd name="T2" fmla="*/ 0 w 652"/>
                  <a:gd name="T3" fmla="*/ 57 h 172"/>
                  <a:gd name="T4" fmla="*/ 508 w 652"/>
                  <a:gd name="T5" fmla="*/ 57 h 172"/>
                  <a:gd name="T6" fmla="*/ 508 w 652"/>
                  <a:gd name="T7" fmla="*/ 57 h 172"/>
                  <a:gd name="T8" fmla="*/ 495 w 652"/>
                  <a:gd name="T9" fmla="*/ 68 h 172"/>
                  <a:gd name="T10" fmla="*/ 480 w 652"/>
                  <a:gd name="T11" fmla="*/ 81 h 172"/>
                  <a:gd name="T12" fmla="*/ 467 w 652"/>
                  <a:gd name="T13" fmla="*/ 96 h 172"/>
                  <a:gd name="T14" fmla="*/ 453 w 652"/>
                  <a:gd name="T15" fmla="*/ 112 h 172"/>
                  <a:gd name="T16" fmla="*/ 453 w 652"/>
                  <a:gd name="T17" fmla="*/ 112 h 172"/>
                  <a:gd name="T18" fmla="*/ 440 w 652"/>
                  <a:gd name="T19" fmla="*/ 128 h 172"/>
                  <a:gd name="T20" fmla="*/ 428 w 652"/>
                  <a:gd name="T21" fmla="*/ 143 h 172"/>
                  <a:gd name="T22" fmla="*/ 420 w 652"/>
                  <a:gd name="T23" fmla="*/ 158 h 172"/>
                  <a:gd name="T24" fmla="*/ 412 w 652"/>
                  <a:gd name="T25" fmla="*/ 172 h 172"/>
                  <a:gd name="T26" fmla="*/ 489 w 652"/>
                  <a:gd name="T27" fmla="*/ 172 h 172"/>
                  <a:gd name="T28" fmla="*/ 489 w 652"/>
                  <a:gd name="T29" fmla="*/ 172 h 172"/>
                  <a:gd name="T30" fmla="*/ 505 w 652"/>
                  <a:gd name="T31" fmla="*/ 148 h 172"/>
                  <a:gd name="T32" fmla="*/ 524 w 652"/>
                  <a:gd name="T33" fmla="*/ 127 h 172"/>
                  <a:gd name="T34" fmla="*/ 543 w 652"/>
                  <a:gd name="T35" fmla="*/ 106 h 172"/>
                  <a:gd name="T36" fmla="*/ 565 w 652"/>
                  <a:gd name="T37" fmla="*/ 88 h 172"/>
                  <a:gd name="T38" fmla="*/ 565 w 652"/>
                  <a:gd name="T39" fmla="*/ 88 h 172"/>
                  <a:gd name="T40" fmla="*/ 587 w 652"/>
                  <a:gd name="T41" fmla="*/ 71 h 172"/>
                  <a:gd name="T42" fmla="*/ 609 w 652"/>
                  <a:gd name="T43" fmla="*/ 57 h 172"/>
                  <a:gd name="T44" fmla="*/ 630 w 652"/>
                  <a:gd name="T45" fmla="*/ 45 h 172"/>
                  <a:gd name="T46" fmla="*/ 652 w 652"/>
                  <a:gd name="T47" fmla="*/ 36 h 172"/>
                  <a:gd name="T48" fmla="*/ 652 w 652"/>
                  <a:gd name="T49" fmla="*/ 0 h 172"/>
                  <a:gd name="T50" fmla="*/ 0 w 652"/>
                  <a:gd name="T51" fmla="*/ 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52" h="172">
                    <a:moveTo>
                      <a:pt x="0" y="0"/>
                    </a:moveTo>
                    <a:lnTo>
                      <a:pt x="0" y="57"/>
                    </a:lnTo>
                    <a:lnTo>
                      <a:pt x="508" y="57"/>
                    </a:lnTo>
                    <a:lnTo>
                      <a:pt x="508" y="57"/>
                    </a:lnTo>
                    <a:lnTo>
                      <a:pt x="495" y="68"/>
                    </a:lnTo>
                    <a:lnTo>
                      <a:pt x="480" y="81"/>
                    </a:lnTo>
                    <a:lnTo>
                      <a:pt x="467" y="96"/>
                    </a:lnTo>
                    <a:lnTo>
                      <a:pt x="453" y="112"/>
                    </a:lnTo>
                    <a:lnTo>
                      <a:pt x="453" y="112"/>
                    </a:lnTo>
                    <a:lnTo>
                      <a:pt x="440" y="128"/>
                    </a:lnTo>
                    <a:lnTo>
                      <a:pt x="428" y="143"/>
                    </a:lnTo>
                    <a:lnTo>
                      <a:pt x="420" y="158"/>
                    </a:lnTo>
                    <a:lnTo>
                      <a:pt x="412" y="172"/>
                    </a:lnTo>
                    <a:lnTo>
                      <a:pt x="489" y="172"/>
                    </a:lnTo>
                    <a:lnTo>
                      <a:pt x="489" y="172"/>
                    </a:lnTo>
                    <a:lnTo>
                      <a:pt x="505" y="148"/>
                    </a:lnTo>
                    <a:lnTo>
                      <a:pt x="524" y="127"/>
                    </a:lnTo>
                    <a:lnTo>
                      <a:pt x="543" y="106"/>
                    </a:lnTo>
                    <a:lnTo>
                      <a:pt x="565" y="88"/>
                    </a:lnTo>
                    <a:lnTo>
                      <a:pt x="565" y="88"/>
                    </a:lnTo>
                    <a:lnTo>
                      <a:pt x="587" y="71"/>
                    </a:lnTo>
                    <a:lnTo>
                      <a:pt x="609" y="57"/>
                    </a:lnTo>
                    <a:lnTo>
                      <a:pt x="630" y="45"/>
                    </a:lnTo>
                    <a:lnTo>
                      <a:pt x="652" y="36"/>
                    </a:lnTo>
                    <a:lnTo>
                      <a:pt x="652"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1B3B41"/>
                  </a:solidFill>
                  <a:effectLst/>
                  <a:uLnTx/>
                  <a:uFillTx/>
                </a:endParaRPr>
              </a:p>
            </p:txBody>
          </p:sp>
          <p:sp>
            <p:nvSpPr>
              <p:cNvPr id="181" name="Freeform 1119"/>
              <p:cNvSpPr>
                <a:spLocks noEditPoints="1"/>
              </p:cNvSpPr>
              <p:nvPr/>
            </p:nvSpPr>
            <p:spPr bwMode="auto">
              <a:xfrm flipH="1">
                <a:off x="-1150002" y="2235381"/>
                <a:ext cx="86784" cy="48509"/>
              </a:xfrm>
              <a:custGeom>
                <a:avLst/>
                <a:gdLst>
                  <a:gd name="T0" fmla="*/ 387 w 663"/>
                  <a:gd name="T1" fmla="*/ 306 h 307"/>
                  <a:gd name="T2" fmla="*/ 479 w 663"/>
                  <a:gd name="T3" fmla="*/ 297 h 307"/>
                  <a:gd name="T4" fmla="*/ 516 w 663"/>
                  <a:gd name="T5" fmla="*/ 290 h 307"/>
                  <a:gd name="T6" fmla="*/ 564 w 663"/>
                  <a:gd name="T7" fmla="*/ 275 h 307"/>
                  <a:gd name="T8" fmla="*/ 604 w 663"/>
                  <a:gd name="T9" fmla="*/ 254 h 307"/>
                  <a:gd name="T10" fmla="*/ 625 w 663"/>
                  <a:gd name="T11" fmla="*/ 238 h 307"/>
                  <a:gd name="T12" fmla="*/ 648 w 663"/>
                  <a:gd name="T13" fmla="*/ 211 h 307"/>
                  <a:gd name="T14" fmla="*/ 660 w 663"/>
                  <a:gd name="T15" fmla="*/ 177 h 307"/>
                  <a:gd name="T16" fmla="*/ 663 w 663"/>
                  <a:gd name="T17" fmla="*/ 154 h 307"/>
                  <a:gd name="T18" fmla="*/ 651 w 663"/>
                  <a:gd name="T19" fmla="*/ 102 h 307"/>
                  <a:gd name="T20" fmla="*/ 631 w 663"/>
                  <a:gd name="T21" fmla="*/ 73 h 307"/>
                  <a:gd name="T22" fmla="*/ 581 w 663"/>
                  <a:gd name="T23" fmla="*/ 39 h 307"/>
                  <a:gd name="T24" fmla="*/ 537 w 663"/>
                  <a:gd name="T25" fmla="*/ 23 h 307"/>
                  <a:gd name="T26" fmla="*/ 485 w 663"/>
                  <a:gd name="T27" fmla="*/ 10 h 307"/>
                  <a:gd name="T28" fmla="*/ 376 w 663"/>
                  <a:gd name="T29" fmla="*/ 1 h 307"/>
                  <a:gd name="T30" fmla="*/ 276 w 663"/>
                  <a:gd name="T31" fmla="*/ 1 h 307"/>
                  <a:gd name="T32" fmla="*/ 185 w 663"/>
                  <a:gd name="T33" fmla="*/ 9 h 307"/>
                  <a:gd name="T34" fmla="*/ 147 w 663"/>
                  <a:gd name="T35" fmla="*/ 17 h 307"/>
                  <a:gd name="T36" fmla="*/ 98 w 663"/>
                  <a:gd name="T37" fmla="*/ 32 h 307"/>
                  <a:gd name="T38" fmla="*/ 59 w 663"/>
                  <a:gd name="T39" fmla="*/ 52 h 307"/>
                  <a:gd name="T40" fmla="*/ 38 w 663"/>
                  <a:gd name="T41" fmla="*/ 67 h 307"/>
                  <a:gd name="T42" fmla="*/ 14 w 663"/>
                  <a:gd name="T43" fmla="*/ 96 h 307"/>
                  <a:gd name="T44" fmla="*/ 3 w 663"/>
                  <a:gd name="T45" fmla="*/ 129 h 307"/>
                  <a:gd name="T46" fmla="*/ 0 w 663"/>
                  <a:gd name="T47" fmla="*/ 154 h 307"/>
                  <a:gd name="T48" fmla="*/ 9 w 663"/>
                  <a:gd name="T49" fmla="*/ 200 h 307"/>
                  <a:gd name="T50" fmla="*/ 38 w 663"/>
                  <a:gd name="T51" fmla="*/ 239 h 307"/>
                  <a:gd name="T52" fmla="*/ 67 w 663"/>
                  <a:gd name="T53" fmla="*/ 261 h 307"/>
                  <a:gd name="T54" fmla="*/ 142 w 663"/>
                  <a:gd name="T55" fmla="*/ 289 h 307"/>
                  <a:gd name="T56" fmla="*/ 245 w 663"/>
                  <a:gd name="T57" fmla="*/ 304 h 307"/>
                  <a:gd name="T58" fmla="*/ 331 w 663"/>
                  <a:gd name="T59" fmla="*/ 307 h 307"/>
                  <a:gd name="T60" fmla="*/ 292 w 663"/>
                  <a:gd name="T61" fmla="*/ 247 h 307"/>
                  <a:gd name="T62" fmla="*/ 198 w 663"/>
                  <a:gd name="T63" fmla="*/ 240 h 307"/>
                  <a:gd name="T64" fmla="*/ 134 w 663"/>
                  <a:gd name="T65" fmla="*/ 226 h 307"/>
                  <a:gd name="T66" fmla="*/ 106 w 663"/>
                  <a:gd name="T67" fmla="*/ 213 h 307"/>
                  <a:gd name="T68" fmla="*/ 79 w 663"/>
                  <a:gd name="T69" fmla="*/ 189 h 307"/>
                  <a:gd name="T70" fmla="*/ 66 w 663"/>
                  <a:gd name="T71" fmla="*/ 163 h 307"/>
                  <a:gd name="T72" fmla="*/ 66 w 663"/>
                  <a:gd name="T73" fmla="*/ 144 h 307"/>
                  <a:gd name="T74" fmla="*/ 79 w 663"/>
                  <a:gd name="T75" fmla="*/ 117 h 307"/>
                  <a:gd name="T76" fmla="*/ 106 w 663"/>
                  <a:gd name="T77" fmla="*/ 93 h 307"/>
                  <a:gd name="T78" fmla="*/ 134 w 663"/>
                  <a:gd name="T79" fmla="*/ 80 h 307"/>
                  <a:gd name="T80" fmla="*/ 198 w 663"/>
                  <a:gd name="T81" fmla="*/ 66 h 307"/>
                  <a:gd name="T82" fmla="*/ 292 w 663"/>
                  <a:gd name="T83" fmla="*/ 60 h 307"/>
                  <a:gd name="T84" fmla="*/ 369 w 663"/>
                  <a:gd name="T85" fmla="*/ 60 h 307"/>
                  <a:gd name="T86" fmla="*/ 464 w 663"/>
                  <a:gd name="T87" fmla="*/ 66 h 307"/>
                  <a:gd name="T88" fmla="*/ 529 w 663"/>
                  <a:gd name="T89" fmla="*/ 80 h 307"/>
                  <a:gd name="T90" fmla="*/ 557 w 663"/>
                  <a:gd name="T91" fmla="*/ 93 h 307"/>
                  <a:gd name="T92" fmla="*/ 584 w 663"/>
                  <a:gd name="T93" fmla="*/ 117 h 307"/>
                  <a:gd name="T94" fmla="*/ 595 w 663"/>
                  <a:gd name="T95" fmla="*/ 144 h 307"/>
                  <a:gd name="T96" fmla="*/ 595 w 663"/>
                  <a:gd name="T97" fmla="*/ 163 h 307"/>
                  <a:gd name="T98" fmla="*/ 585 w 663"/>
                  <a:gd name="T99" fmla="*/ 189 h 307"/>
                  <a:gd name="T100" fmla="*/ 562 w 663"/>
                  <a:gd name="T101" fmla="*/ 211 h 307"/>
                  <a:gd name="T102" fmla="*/ 534 w 663"/>
                  <a:gd name="T103" fmla="*/ 225 h 307"/>
                  <a:gd name="T104" fmla="*/ 466 w 663"/>
                  <a:gd name="T105" fmla="*/ 240 h 307"/>
                  <a:gd name="T106" fmla="*/ 369 w 663"/>
                  <a:gd name="T107" fmla="*/ 247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63" h="307">
                    <a:moveTo>
                      <a:pt x="331" y="307"/>
                    </a:moveTo>
                    <a:lnTo>
                      <a:pt x="331" y="307"/>
                    </a:lnTo>
                    <a:lnTo>
                      <a:pt x="387" y="306"/>
                    </a:lnTo>
                    <a:lnTo>
                      <a:pt x="435" y="303"/>
                    </a:lnTo>
                    <a:lnTo>
                      <a:pt x="457" y="299"/>
                    </a:lnTo>
                    <a:lnTo>
                      <a:pt x="479" y="297"/>
                    </a:lnTo>
                    <a:lnTo>
                      <a:pt x="498" y="293"/>
                    </a:lnTo>
                    <a:lnTo>
                      <a:pt x="516" y="290"/>
                    </a:lnTo>
                    <a:lnTo>
                      <a:pt x="516" y="290"/>
                    </a:lnTo>
                    <a:lnTo>
                      <a:pt x="534" y="285"/>
                    </a:lnTo>
                    <a:lnTo>
                      <a:pt x="550" y="280"/>
                    </a:lnTo>
                    <a:lnTo>
                      <a:pt x="564" y="275"/>
                    </a:lnTo>
                    <a:lnTo>
                      <a:pt x="579" y="268"/>
                    </a:lnTo>
                    <a:lnTo>
                      <a:pt x="591" y="262"/>
                    </a:lnTo>
                    <a:lnTo>
                      <a:pt x="604" y="254"/>
                    </a:lnTo>
                    <a:lnTo>
                      <a:pt x="614" y="247"/>
                    </a:lnTo>
                    <a:lnTo>
                      <a:pt x="625" y="238"/>
                    </a:lnTo>
                    <a:lnTo>
                      <a:pt x="625" y="238"/>
                    </a:lnTo>
                    <a:lnTo>
                      <a:pt x="634" y="229"/>
                    </a:lnTo>
                    <a:lnTo>
                      <a:pt x="641" y="221"/>
                    </a:lnTo>
                    <a:lnTo>
                      <a:pt x="648" y="211"/>
                    </a:lnTo>
                    <a:lnTo>
                      <a:pt x="653" y="200"/>
                    </a:lnTo>
                    <a:lnTo>
                      <a:pt x="657" y="189"/>
                    </a:lnTo>
                    <a:lnTo>
                      <a:pt x="660" y="177"/>
                    </a:lnTo>
                    <a:lnTo>
                      <a:pt x="662" y="166"/>
                    </a:lnTo>
                    <a:lnTo>
                      <a:pt x="663" y="154"/>
                    </a:lnTo>
                    <a:lnTo>
                      <a:pt x="663" y="154"/>
                    </a:lnTo>
                    <a:lnTo>
                      <a:pt x="662" y="135"/>
                    </a:lnTo>
                    <a:lnTo>
                      <a:pt x="657" y="118"/>
                    </a:lnTo>
                    <a:lnTo>
                      <a:pt x="651" y="102"/>
                    </a:lnTo>
                    <a:lnTo>
                      <a:pt x="642" y="87"/>
                    </a:lnTo>
                    <a:lnTo>
                      <a:pt x="642" y="87"/>
                    </a:lnTo>
                    <a:lnTo>
                      <a:pt x="631" y="73"/>
                    </a:lnTo>
                    <a:lnTo>
                      <a:pt x="616" y="61"/>
                    </a:lnTo>
                    <a:lnTo>
                      <a:pt x="600" y="50"/>
                    </a:lnTo>
                    <a:lnTo>
                      <a:pt x="581" y="39"/>
                    </a:lnTo>
                    <a:lnTo>
                      <a:pt x="581" y="39"/>
                    </a:lnTo>
                    <a:lnTo>
                      <a:pt x="560" y="31"/>
                    </a:lnTo>
                    <a:lnTo>
                      <a:pt x="537" y="23"/>
                    </a:lnTo>
                    <a:lnTo>
                      <a:pt x="512" y="17"/>
                    </a:lnTo>
                    <a:lnTo>
                      <a:pt x="485" y="10"/>
                    </a:lnTo>
                    <a:lnTo>
                      <a:pt x="485" y="10"/>
                    </a:lnTo>
                    <a:lnTo>
                      <a:pt x="454" y="6"/>
                    </a:lnTo>
                    <a:lnTo>
                      <a:pt x="417" y="3"/>
                    </a:lnTo>
                    <a:lnTo>
                      <a:pt x="376" y="1"/>
                    </a:lnTo>
                    <a:lnTo>
                      <a:pt x="331" y="0"/>
                    </a:lnTo>
                    <a:lnTo>
                      <a:pt x="331" y="0"/>
                    </a:lnTo>
                    <a:lnTo>
                      <a:pt x="276" y="1"/>
                    </a:lnTo>
                    <a:lnTo>
                      <a:pt x="228" y="4"/>
                    </a:lnTo>
                    <a:lnTo>
                      <a:pt x="206" y="7"/>
                    </a:lnTo>
                    <a:lnTo>
                      <a:pt x="185" y="9"/>
                    </a:lnTo>
                    <a:lnTo>
                      <a:pt x="164" y="12"/>
                    </a:lnTo>
                    <a:lnTo>
                      <a:pt x="147" y="17"/>
                    </a:lnTo>
                    <a:lnTo>
                      <a:pt x="147" y="17"/>
                    </a:lnTo>
                    <a:lnTo>
                      <a:pt x="129" y="21"/>
                    </a:lnTo>
                    <a:lnTo>
                      <a:pt x="113" y="26"/>
                    </a:lnTo>
                    <a:lnTo>
                      <a:pt x="98" y="32"/>
                    </a:lnTo>
                    <a:lnTo>
                      <a:pt x="85" y="38"/>
                    </a:lnTo>
                    <a:lnTo>
                      <a:pt x="72" y="45"/>
                    </a:lnTo>
                    <a:lnTo>
                      <a:pt x="59" y="52"/>
                    </a:lnTo>
                    <a:lnTo>
                      <a:pt x="48" y="60"/>
                    </a:lnTo>
                    <a:lnTo>
                      <a:pt x="38" y="67"/>
                    </a:lnTo>
                    <a:lnTo>
                      <a:pt x="38" y="67"/>
                    </a:lnTo>
                    <a:lnTo>
                      <a:pt x="29" y="76"/>
                    </a:lnTo>
                    <a:lnTo>
                      <a:pt x="22" y="86"/>
                    </a:lnTo>
                    <a:lnTo>
                      <a:pt x="14" y="96"/>
                    </a:lnTo>
                    <a:lnTo>
                      <a:pt x="10" y="106"/>
                    </a:lnTo>
                    <a:lnTo>
                      <a:pt x="6" y="117"/>
                    </a:lnTo>
                    <a:lnTo>
                      <a:pt x="3" y="129"/>
                    </a:lnTo>
                    <a:lnTo>
                      <a:pt x="0" y="141"/>
                    </a:lnTo>
                    <a:lnTo>
                      <a:pt x="0" y="154"/>
                    </a:lnTo>
                    <a:lnTo>
                      <a:pt x="0" y="154"/>
                    </a:lnTo>
                    <a:lnTo>
                      <a:pt x="1" y="170"/>
                    </a:lnTo>
                    <a:lnTo>
                      <a:pt x="4" y="185"/>
                    </a:lnTo>
                    <a:lnTo>
                      <a:pt x="9" y="200"/>
                    </a:lnTo>
                    <a:lnTo>
                      <a:pt x="16" y="214"/>
                    </a:lnTo>
                    <a:lnTo>
                      <a:pt x="26" y="227"/>
                    </a:lnTo>
                    <a:lnTo>
                      <a:pt x="38" y="239"/>
                    </a:lnTo>
                    <a:lnTo>
                      <a:pt x="51" y="250"/>
                    </a:lnTo>
                    <a:lnTo>
                      <a:pt x="67" y="261"/>
                    </a:lnTo>
                    <a:lnTo>
                      <a:pt x="67" y="261"/>
                    </a:lnTo>
                    <a:lnTo>
                      <a:pt x="89" y="271"/>
                    </a:lnTo>
                    <a:lnTo>
                      <a:pt x="114" y="280"/>
                    </a:lnTo>
                    <a:lnTo>
                      <a:pt x="142" y="289"/>
                    </a:lnTo>
                    <a:lnTo>
                      <a:pt x="173" y="295"/>
                    </a:lnTo>
                    <a:lnTo>
                      <a:pt x="209" y="300"/>
                    </a:lnTo>
                    <a:lnTo>
                      <a:pt x="245" y="304"/>
                    </a:lnTo>
                    <a:lnTo>
                      <a:pt x="287" y="306"/>
                    </a:lnTo>
                    <a:lnTo>
                      <a:pt x="331" y="307"/>
                    </a:lnTo>
                    <a:lnTo>
                      <a:pt x="331" y="307"/>
                    </a:lnTo>
                    <a:close/>
                    <a:moveTo>
                      <a:pt x="331" y="248"/>
                    </a:moveTo>
                    <a:lnTo>
                      <a:pt x="331" y="248"/>
                    </a:lnTo>
                    <a:lnTo>
                      <a:pt x="292" y="247"/>
                    </a:lnTo>
                    <a:lnTo>
                      <a:pt x="257" y="245"/>
                    </a:lnTo>
                    <a:lnTo>
                      <a:pt x="226" y="243"/>
                    </a:lnTo>
                    <a:lnTo>
                      <a:pt x="198" y="240"/>
                    </a:lnTo>
                    <a:lnTo>
                      <a:pt x="173" y="237"/>
                    </a:lnTo>
                    <a:lnTo>
                      <a:pt x="151" y="232"/>
                    </a:lnTo>
                    <a:lnTo>
                      <a:pt x="134" y="226"/>
                    </a:lnTo>
                    <a:lnTo>
                      <a:pt x="119" y="221"/>
                    </a:lnTo>
                    <a:lnTo>
                      <a:pt x="119" y="221"/>
                    </a:lnTo>
                    <a:lnTo>
                      <a:pt x="106" y="213"/>
                    </a:lnTo>
                    <a:lnTo>
                      <a:pt x="95" y="206"/>
                    </a:lnTo>
                    <a:lnTo>
                      <a:pt x="86" y="198"/>
                    </a:lnTo>
                    <a:lnTo>
                      <a:pt x="79" y="189"/>
                    </a:lnTo>
                    <a:lnTo>
                      <a:pt x="73" y="182"/>
                    </a:lnTo>
                    <a:lnTo>
                      <a:pt x="69" y="172"/>
                    </a:lnTo>
                    <a:lnTo>
                      <a:pt x="66" y="163"/>
                    </a:lnTo>
                    <a:lnTo>
                      <a:pt x="66" y="154"/>
                    </a:lnTo>
                    <a:lnTo>
                      <a:pt x="66" y="154"/>
                    </a:lnTo>
                    <a:lnTo>
                      <a:pt x="66" y="144"/>
                    </a:lnTo>
                    <a:lnTo>
                      <a:pt x="69" y="134"/>
                    </a:lnTo>
                    <a:lnTo>
                      <a:pt x="73" y="126"/>
                    </a:lnTo>
                    <a:lnTo>
                      <a:pt x="79" y="117"/>
                    </a:lnTo>
                    <a:lnTo>
                      <a:pt x="86" y="108"/>
                    </a:lnTo>
                    <a:lnTo>
                      <a:pt x="95" y="101"/>
                    </a:lnTo>
                    <a:lnTo>
                      <a:pt x="106" y="93"/>
                    </a:lnTo>
                    <a:lnTo>
                      <a:pt x="119" y="87"/>
                    </a:lnTo>
                    <a:lnTo>
                      <a:pt x="119" y="87"/>
                    </a:lnTo>
                    <a:lnTo>
                      <a:pt x="134" y="80"/>
                    </a:lnTo>
                    <a:lnTo>
                      <a:pt x="151" y="75"/>
                    </a:lnTo>
                    <a:lnTo>
                      <a:pt x="173" y="70"/>
                    </a:lnTo>
                    <a:lnTo>
                      <a:pt x="198" y="66"/>
                    </a:lnTo>
                    <a:lnTo>
                      <a:pt x="226" y="63"/>
                    </a:lnTo>
                    <a:lnTo>
                      <a:pt x="259" y="61"/>
                    </a:lnTo>
                    <a:lnTo>
                      <a:pt x="292" y="60"/>
                    </a:lnTo>
                    <a:lnTo>
                      <a:pt x="331" y="59"/>
                    </a:lnTo>
                    <a:lnTo>
                      <a:pt x="331" y="59"/>
                    </a:lnTo>
                    <a:lnTo>
                      <a:pt x="369" y="60"/>
                    </a:lnTo>
                    <a:lnTo>
                      <a:pt x="404" y="61"/>
                    </a:lnTo>
                    <a:lnTo>
                      <a:pt x="437" y="63"/>
                    </a:lnTo>
                    <a:lnTo>
                      <a:pt x="464" y="66"/>
                    </a:lnTo>
                    <a:lnTo>
                      <a:pt x="489" y="70"/>
                    </a:lnTo>
                    <a:lnTo>
                      <a:pt x="512" y="75"/>
                    </a:lnTo>
                    <a:lnTo>
                      <a:pt x="529" y="80"/>
                    </a:lnTo>
                    <a:lnTo>
                      <a:pt x="544" y="87"/>
                    </a:lnTo>
                    <a:lnTo>
                      <a:pt x="544" y="87"/>
                    </a:lnTo>
                    <a:lnTo>
                      <a:pt x="557" y="93"/>
                    </a:lnTo>
                    <a:lnTo>
                      <a:pt x="567" y="101"/>
                    </a:lnTo>
                    <a:lnTo>
                      <a:pt x="576" y="108"/>
                    </a:lnTo>
                    <a:lnTo>
                      <a:pt x="584" y="117"/>
                    </a:lnTo>
                    <a:lnTo>
                      <a:pt x="589" y="126"/>
                    </a:lnTo>
                    <a:lnTo>
                      <a:pt x="594" y="134"/>
                    </a:lnTo>
                    <a:lnTo>
                      <a:pt x="595" y="144"/>
                    </a:lnTo>
                    <a:lnTo>
                      <a:pt x="597" y="154"/>
                    </a:lnTo>
                    <a:lnTo>
                      <a:pt x="597" y="154"/>
                    </a:lnTo>
                    <a:lnTo>
                      <a:pt x="595" y="163"/>
                    </a:lnTo>
                    <a:lnTo>
                      <a:pt x="594" y="173"/>
                    </a:lnTo>
                    <a:lnTo>
                      <a:pt x="591" y="182"/>
                    </a:lnTo>
                    <a:lnTo>
                      <a:pt x="585" y="189"/>
                    </a:lnTo>
                    <a:lnTo>
                      <a:pt x="579" y="197"/>
                    </a:lnTo>
                    <a:lnTo>
                      <a:pt x="570" y="204"/>
                    </a:lnTo>
                    <a:lnTo>
                      <a:pt x="562" y="211"/>
                    </a:lnTo>
                    <a:lnTo>
                      <a:pt x="550" y="217"/>
                    </a:lnTo>
                    <a:lnTo>
                      <a:pt x="550" y="217"/>
                    </a:lnTo>
                    <a:lnTo>
                      <a:pt x="534" y="225"/>
                    </a:lnTo>
                    <a:lnTo>
                      <a:pt x="514" y="230"/>
                    </a:lnTo>
                    <a:lnTo>
                      <a:pt x="491" y="236"/>
                    </a:lnTo>
                    <a:lnTo>
                      <a:pt x="466" y="240"/>
                    </a:lnTo>
                    <a:lnTo>
                      <a:pt x="437" y="243"/>
                    </a:lnTo>
                    <a:lnTo>
                      <a:pt x="404" y="245"/>
                    </a:lnTo>
                    <a:lnTo>
                      <a:pt x="369" y="247"/>
                    </a:lnTo>
                    <a:lnTo>
                      <a:pt x="331" y="248"/>
                    </a:lnTo>
                    <a:lnTo>
                      <a:pt x="331" y="2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1B3B41"/>
                  </a:solidFill>
                  <a:effectLst/>
                  <a:uLnTx/>
                  <a:uFillTx/>
                </a:endParaRPr>
              </a:p>
            </p:txBody>
          </p:sp>
          <p:sp>
            <p:nvSpPr>
              <p:cNvPr id="182" name="Freeform 1140"/>
              <p:cNvSpPr>
                <a:spLocks/>
              </p:cNvSpPr>
              <p:nvPr/>
            </p:nvSpPr>
            <p:spPr bwMode="auto">
              <a:xfrm flipH="1">
                <a:off x="-1277233" y="2175846"/>
                <a:ext cx="85606" cy="27562"/>
              </a:xfrm>
              <a:custGeom>
                <a:avLst/>
                <a:gdLst>
                  <a:gd name="T0" fmla="*/ 0 w 652"/>
                  <a:gd name="T1" fmla="*/ 0 h 173"/>
                  <a:gd name="T2" fmla="*/ 0 w 652"/>
                  <a:gd name="T3" fmla="*/ 58 h 173"/>
                  <a:gd name="T4" fmla="*/ 507 w 652"/>
                  <a:gd name="T5" fmla="*/ 58 h 173"/>
                  <a:gd name="T6" fmla="*/ 507 w 652"/>
                  <a:gd name="T7" fmla="*/ 58 h 173"/>
                  <a:gd name="T8" fmla="*/ 494 w 652"/>
                  <a:gd name="T9" fmla="*/ 69 h 173"/>
                  <a:gd name="T10" fmla="*/ 481 w 652"/>
                  <a:gd name="T11" fmla="*/ 82 h 173"/>
                  <a:gd name="T12" fmla="*/ 466 w 652"/>
                  <a:gd name="T13" fmla="*/ 97 h 173"/>
                  <a:gd name="T14" fmla="*/ 453 w 652"/>
                  <a:gd name="T15" fmla="*/ 112 h 173"/>
                  <a:gd name="T16" fmla="*/ 453 w 652"/>
                  <a:gd name="T17" fmla="*/ 112 h 173"/>
                  <a:gd name="T18" fmla="*/ 440 w 652"/>
                  <a:gd name="T19" fmla="*/ 129 h 173"/>
                  <a:gd name="T20" fmla="*/ 430 w 652"/>
                  <a:gd name="T21" fmla="*/ 144 h 173"/>
                  <a:gd name="T22" fmla="*/ 419 w 652"/>
                  <a:gd name="T23" fmla="*/ 159 h 173"/>
                  <a:gd name="T24" fmla="*/ 412 w 652"/>
                  <a:gd name="T25" fmla="*/ 173 h 173"/>
                  <a:gd name="T26" fmla="*/ 488 w 652"/>
                  <a:gd name="T27" fmla="*/ 173 h 173"/>
                  <a:gd name="T28" fmla="*/ 488 w 652"/>
                  <a:gd name="T29" fmla="*/ 173 h 173"/>
                  <a:gd name="T30" fmla="*/ 506 w 652"/>
                  <a:gd name="T31" fmla="*/ 150 h 173"/>
                  <a:gd name="T32" fmla="*/ 524 w 652"/>
                  <a:gd name="T33" fmla="*/ 128 h 173"/>
                  <a:gd name="T34" fmla="*/ 543 w 652"/>
                  <a:gd name="T35" fmla="*/ 108 h 173"/>
                  <a:gd name="T36" fmla="*/ 565 w 652"/>
                  <a:gd name="T37" fmla="*/ 88 h 173"/>
                  <a:gd name="T38" fmla="*/ 565 w 652"/>
                  <a:gd name="T39" fmla="*/ 88 h 173"/>
                  <a:gd name="T40" fmla="*/ 587 w 652"/>
                  <a:gd name="T41" fmla="*/ 72 h 173"/>
                  <a:gd name="T42" fmla="*/ 609 w 652"/>
                  <a:gd name="T43" fmla="*/ 58 h 173"/>
                  <a:gd name="T44" fmla="*/ 631 w 652"/>
                  <a:gd name="T45" fmla="*/ 46 h 173"/>
                  <a:gd name="T46" fmla="*/ 652 w 652"/>
                  <a:gd name="T47" fmla="*/ 38 h 173"/>
                  <a:gd name="T48" fmla="*/ 652 w 652"/>
                  <a:gd name="T49" fmla="*/ 0 h 173"/>
                  <a:gd name="T50" fmla="*/ 0 w 652"/>
                  <a:gd name="T51" fmla="*/ 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52" h="173">
                    <a:moveTo>
                      <a:pt x="0" y="0"/>
                    </a:moveTo>
                    <a:lnTo>
                      <a:pt x="0" y="58"/>
                    </a:lnTo>
                    <a:lnTo>
                      <a:pt x="507" y="58"/>
                    </a:lnTo>
                    <a:lnTo>
                      <a:pt x="507" y="58"/>
                    </a:lnTo>
                    <a:lnTo>
                      <a:pt x="494" y="69"/>
                    </a:lnTo>
                    <a:lnTo>
                      <a:pt x="481" y="82"/>
                    </a:lnTo>
                    <a:lnTo>
                      <a:pt x="466" y="97"/>
                    </a:lnTo>
                    <a:lnTo>
                      <a:pt x="453" y="112"/>
                    </a:lnTo>
                    <a:lnTo>
                      <a:pt x="453" y="112"/>
                    </a:lnTo>
                    <a:lnTo>
                      <a:pt x="440" y="129"/>
                    </a:lnTo>
                    <a:lnTo>
                      <a:pt x="430" y="144"/>
                    </a:lnTo>
                    <a:lnTo>
                      <a:pt x="419" y="159"/>
                    </a:lnTo>
                    <a:lnTo>
                      <a:pt x="412" y="173"/>
                    </a:lnTo>
                    <a:lnTo>
                      <a:pt x="488" y="173"/>
                    </a:lnTo>
                    <a:lnTo>
                      <a:pt x="488" y="173"/>
                    </a:lnTo>
                    <a:lnTo>
                      <a:pt x="506" y="150"/>
                    </a:lnTo>
                    <a:lnTo>
                      <a:pt x="524" y="128"/>
                    </a:lnTo>
                    <a:lnTo>
                      <a:pt x="543" y="108"/>
                    </a:lnTo>
                    <a:lnTo>
                      <a:pt x="565" y="88"/>
                    </a:lnTo>
                    <a:lnTo>
                      <a:pt x="565" y="88"/>
                    </a:lnTo>
                    <a:lnTo>
                      <a:pt x="587" y="72"/>
                    </a:lnTo>
                    <a:lnTo>
                      <a:pt x="609" y="58"/>
                    </a:lnTo>
                    <a:lnTo>
                      <a:pt x="631" y="46"/>
                    </a:lnTo>
                    <a:lnTo>
                      <a:pt x="652" y="38"/>
                    </a:lnTo>
                    <a:lnTo>
                      <a:pt x="652"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1B3B41"/>
                  </a:solidFill>
                  <a:effectLst/>
                  <a:uLnTx/>
                  <a:uFillTx/>
                </a:endParaRPr>
              </a:p>
            </p:txBody>
          </p:sp>
          <p:sp>
            <p:nvSpPr>
              <p:cNvPr id="184" name="Freeform 1141"/>
              <p:cNvSpPr>
                <a:spLocks/>
              </p:cNvSpPr>
              <p:nvPr/>
            </p:nvSpPr>
            <p:spPr bwMode="auto">
              <a:xfrm flipH="1">
                <a:off x="-1277233" y="2225458"/>
                <a:ext cx="85606" cy="27562"/>
              </a:xfrm>
              <a:custGeom>
                <a:avLst/>
                <a:gdLst>
                  <a:gd name="T0" fmla="*/ 0 w 652"/>
                  <a:gd name="T1" fmla="*/ 0 h 174"/>
                  <a:gd name="T2" fmla="*/ 0 w 652"/>
                  <a:gd name="T3" fmla="*/ 58 h 174"/>
                  <a:gd name="T4" fmla="*/ 507 w 652"/>
                  <a:gd name="T5" fmla="*/ 58 h 174"/>
                  <a:gd name="T6" fmla="*/ 507 w 652"/>
                  <a:gd name="T7" fmla="*/ 58 h 174"/>
                  <a:gd name="T8" fmla="*/ 494 w 652"/>
                  <a:gd name="T9" fmla="*/ 69 h 174"/>
                  <a:gd name="T10" fmla="*/ 481 w 652"/>
                  <a:gd name="T11" fmla="*/ 82 h 174"/>
                  <a:gd name="T12" fmla="*/ 466 w 652"/>
                  <a:gd name="T13" fmla="*/ 96 h 174"/>
                  <a:gd name="T14" fmla="*/ 453 w 652"/>
                  <a:gd name="T15" fmla="*/ 112 h 174"/>
                  <a:gd name="T16" fmla="*/ 453 w 652"/>
                  <a:gd name="T17" fmla="*/ 112 h 174"/>
                  <a:gd name="T18" fmla="*/ 440 w 652"/>
                  <a:gd name="T19" fmla="*/ 129 h 174"/>
                  <a:gd name="T20" fmla="*/ 430 w 652"/>
                  <a:gd name="T21" fmla="*/ 144 h 174"/>
                  <a:gd name="T22" fmla="*/ 419 w 652"/>
                  <a:gd name="T23" fmla="*/ 160 h 174"/>
                  <a:gd name="T24" fmla="*/ 412 w 652"/>
                  <a:gd name="T25" fmla="*/ 174 h 174"/>
                  <a:gd name="T26" fmla="*/ 488 w 652"/>
                  <a:gd name="T27" fmla="*/ 174 h 174"/>
                  <a:gd name="T28" fmla="*/ 488 w 652"/>
                  <a:gd name="T29" fmla="*/ 174 h 174"/>
                  <a:gd name="T30" fmla="*/ 506 w 652"/>
                  <a:gd name="T31" fmla="*/ 150 h 174"/>
                  <a:gd name="T32" fmla="*/ 524 w 652"/>
                  <a:gd name="T33" fmla="*/ 128 h 174"/>
                  <a:gd name="T34" fmla="*/ 543 w 652"/>
                  <a:gd name="T35" fmla="*/ 108 h 174"/>
                  <a:gd name="T36" fmla="*/ 565 w 652"/>
                  <a:gd name="T37" fmla="*/ 88 h 174"/>
                  <a:gd name="T38" fmla="*/ 565 w 652"/>
                  <a:gd name="T39" fmla="*/ 88 h 174"/>
                  <a:gd name="T40" fmla="*/ 587 w 652"/>
                  <a:gd name="T41" fmla="*/ 72 h 174"/>
                  <a:gd name="T42" fmla="*/ 609 w 652"/>
                  <a:gd name="T43" fmla="*/ 58 h 174"/>
                  <a:gd name="T44" fmla="*/ 631 w 652"/>
                  <a:gd name="T45" fmla="*/ 46 h 174"/>
                  <a:gd name="T46" fmla="*/ 652 w 652"/>
                  <a:gd name="T47" fmla="*/ 38 h 174"/>
                  <a:gd name="T48" fmla="*/ 652 w 652"/>
                  <a:gd name="T49" fmla="*/ 0 h 174"/>
                  <a:gd name="T50" fmla="*/ 0 w 652"/>
                  <a:gd name="T51" fmla="*/ 0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52" h="174">
                    <a:moveTo>
                      <a:pt x="0" y="0"/>
                    </a:moveTo>
                    <a:lnTo>
                      <a:pt x="0" y="58"/>
                    </a:lnTo>
                    <a:lnTo>
                      <a:pt x="507" y="58"/>
                    </a:lnTo>
                    <a:lnTo>
                      <a:pt x="507" y="58"/>
                    </a:lnTo>
                    <a:lnTo>
                      <a:pt x="494" y="69"/>
                    </a:lnTo>
                    <a:lnTo>
                      <a:pt x="481" y="82"/>
                    </a:lnTo>
                    <a:lnTo>
                      <a:pt x="466" y="96"/>
                    </a:lnTo>
                    <a:lnTo>
                      <a:pt x="453" y="112"/>
                    </a:lnTo>
                    <a:lnTo>
                      <a:pt x="453" y="112"/>
                    </a:lnTo>
                    <a:lnTo>
                      <a:pt x="440" y="129"/>
                    </a:lnTo>
                    <a:lnTo>
                      <a:pt x="430" y="144"/>
                    </a:lnTo>
                    <a:lnTo>
                      <a:pt x="419" y="160"/>
                    </a:lnTo>
                    <a:lnTo>
                      <a:pt x="412" y="174"/>
                    </a:lnTo>
                    <a:lnTo>
                      <a:pt x="488" y="174"/>
                    </a:lnTo>
                    <a:lnTo>
                      <a:pt x="488" y="174"/>
                    </a:lnTo>
                    <a:lnTo>
                      <a:pt x="506" y="150"/>
                    </a:lnTo>
                    <a:lnTo>
                      <a:pt x="524" y="128"/>
                    </a:lnTo>
                    <a:lnTo>
                      <a:pt x="543" y="108"/>
                    </a:lnTo>
                    <a:lnTo>
                      <a:pt x="565" y="88"/>
                    </a:lnTo>
                    <a:lnTo>
                      <a:pt x="565" y="88"/>
                    </a:lnTo>
                    <a:lnTo>
                      <a:pt x="587" y="72"/>
                    </a:lnTo>
                    <a:lnTo>
                      <a:pt x="609" y="58"/>
                    </a:lnTo>
                    <a:lnTo>
                      <a:pt x="631" y="46"/>
                    </a:lnTo>
                    <a:lnTo>
                      <a:pt x="652" y="38"/>
                    </a:lnTo>
                    <a:lnTo>
                      <a:pt x="652"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1B3B41"/>
                  </a:solidFill>
                  <a:effectLst/>
                  <a:uLnTx/>
                  <a:uFillTx/>
                </a:endParaRPr>
              </a:p>
            </p:txBody>
          </p:sp>
          <p:sp>
            <p:nvSpPr>
              <p:cNvPr id="185" name="Freeform 1119"/>
              <p:cNvSpPr>
                <a:spLocks noEditPoints="1"/>
              </p:cNvSpPr>
              <p:nvPr/>
            </p:nvSpPr>
            <p:spPr bwMode="auto">
              <a:xfrm flipH="1">
                <a:off x="-1148431" y="2122374"/>
                <a:ext cx="86784" cy="48509"/>
              </a:xfrm>
              <a:custGeom>
                <a:avLst/>
                <a:gdLst>
                  <a:gd name="T0" fmla="*/ 387 w 663"/>
                  <a:gd name="T1" fmla="*/ 306 h 307"/>
                  <a:gd name="T2" fmla="*/ 479 w 663"/>
                  <a:gd name="T3" fmla="*/ 297 h 307"/>
                  <a:gd name="T4" fmla="*/ 516 w 663"/>
                  <a:gd name="T5" fmla="*/ 290 h 307"/>
                  <a:gd name="T6" fmla="*/ 564 w 663"/>
                  <a:gd name="T7" fmla="*/ 275 h 307"/>
                  <a:gd name="T8" fmla="*/ 604 w 663"/>
                  <a:gd name="T9" fmla="*/ 254 h 307"/>
                  <a:gd name="T10" fmla="*/ 625 w 663"/>
                  <a:gd name="T11" fmla="*/ 238 h 307"/>
                  <a:gd name="T12" fmla="*/ 648 w 663"/>
                  <a:gd name="T13" fmla="*/ 211 h 307"/>
                  <a:gd name="T14" fmla="*/ 660 w 663"/>
                  <a:gd name="T15" fmla="*/ 177 h 307"/>
                  <a:gd name="T16" fmla="*/ 663 w 663"/>
                  <a:gd name="T17" fmla="*/ 154 h 307"/>
                  <a:gd name="T18" fmla="*/ 651 w 663"/>
                  <a:gd name="T19" fmla="*/ 102 h 307"/>
                  <a:gd name="T20" fmla="*/ 631 w 663"/>
                  <a:gd name="T21" fmla="*/ 73 h 307"/>
                  <a:gd name="T22" fmla="*/ 581 w 663"/>
                  <a:gd name="T23" fmla="*/ 39 h 307"/>
                  <a:gd name="T24" fmla="*/ 537 w 663"/>
                  <a:gd name="T25" fmla="*/ 23 h 307"/>
                  <a:gd name="T26" fmla="*/ 485 w 663"/>
                  <a:gd name="T27" fmla="*/ 10 h 307"/>
                  <a:gd name="T28" fmla="*/ 376 w 663"/>
                  <a:gd name="T29" fmla="*/ 1 h 307"/>
                  <a:gd name="T30" fmla="*/ 276 w 663"/>
                  <a:gd name="T31" fmla="*/ 1 h 307"/>
                  <a:gd name="T32" fmla="*/ 185 w 663"/>
                  <a:gd name="T33" fmla="*/ 9 h 307"/>
                  <a:gd name="T34" fmla="*/ 147 w 663"/>
                  <a:gd name="T35" fmla="*/ 17 h 307"/>
                  <a:gd name="T36" fmla="*/ 98 w 663"/>
                  <a:gd name="T37" fmla="*/ 32 h 307"/>
                  <a:gd name="T38" fmla="*/ 59 w 663"/>
                  <a:gd name="T39" fmla="*/ 52 h 307"/>
                  <a:gd name="T40" fmla="*/ 38 w 663"/>
                  <a:gd name="T41" fmla="*/ 67 h 307"/>
                  <a:gd name="T42" fmla="*/ 14 w 663"/>
                  <a:gd name="T43" fmla="*/ 96 h 307"/>
                  <a:gd name="T44" fmla="*/ 3 w 663"/>
                  <a:gd name="T45" fmla="*/ 129 h 307"/>
                  <a:gd name="T46" fmla="*/ 0 w 663"/>
                  <a:gd name="T47" fmla="*/ 154 h 307"/>
                  <a:gd name="T48" fmla="*/ 9 w 663"/>
                  <a:gd name="T49" fmla="*/ 200 h 307"/>
                  <a:gd name="T50" fmla="*/ 38 w 663"/>
                  <a:gd name="T51" fmla="*/ 239 h 307"/>
                  <a:gd name="T52" fmla="*/ 67 w 663"/>
                  <a:gd name="T53" fmla="*/ 261 h 307"/>
                  <a:gd name="T54" fmla="*/ 142 w 663"/>
                  <a:gd name="T55" fmla="*/ 289 h 307"/>
                  <a:gd name="T56" fmla="*/ 245 w 663"/>
                  <a:gd name="T57" fmla="*/ 304 h 307"/>
                  <a:gd name="T58" fmla="*/ 331 w 663"/>
                  <a:gd name="T59" fmla="*/ 307 h 307"/>
                  <a:gd name="T60" fmla="*/ 292 w 663"/>
                  <a:gd name="T61" fmla="*/ 247 h 307"/>
                  <a:gd name="T62" fmla="*/ 198 w 663"/>
                  <a:gd name="T63" fmla="*/ 240 h 307"/>
                  <a:gd name="T64" fmla="*/ 134 w 663"/>
                  <a:gd name="T65" fmla="*/ 226 h 307"/>
                  <a:gd name="T66" fmla="*/ 106 w 663"/>
                  <a:gd name="T67" fmla="*/ 213 h 307"/>
                  <a:gd name="T68" fmla="*/ 79 w 663"/>
                  <a:gd name="T69" fmla="*/ 189 h 307"/>
                  <a:gd name="T70" fmla="*/ 66 w 663"/>
                  <a:gd name="T71" fmla="*/ 163 h 307"/>
                  <a:gd name="T72" fmla="*/ 66 w 663"/>
                  <a:gd name="T73" fmla="*/ 144 h 307"/>
                  <a:gd name="T74" fmla="*/ 79 w 663"/>
                  <a:gd name="T75" fmla="*/ 117 h 307"/>
                  <a:gd name="T76" fmla="*/ 106 w 663"/>
                  <a:gd name="T77" fmla="*/ 93 h 307"/>
                  <a:gd name="T78" fmla="*/ 134 w 663"/>
                  <a:gd name="T79" fmla="*/ 80 h 307"/>
                  <a:gd name="T80" fmla="*/ 198 w 663"/>
                  <a:gd name="T81" fmla="*/ 66 h 307"/>
                  <a:gd name="T82" fmla="*/ 292 w 663"/>
                  <a:gd name="T83" fmla="*/ 60 h 307"/>
                  <a:gd name="T84" fmla="*/ 369 w 663"/>
                  <a:gd name="T85" fmla="*/ 60 h 307"/>
                  <a:gd name="T86" fmla="*/ 464 w 663"/>
                  <a:gd name="T87" fmla="*/ 66 h 307"/>
                  <a:gd name="T88" fmla="*/ 529 w 663"/>
                  <a:gd name="T89" fmla="*/ 80 h 307"/>
                  <a:gd name="T90" fmla="*/ 557 w 663"/>
                  <a:gd name="T91" fmla="*/ 93 h 307"/>
                  <a:gd name="T92" fmla="*/ 584 w 663"/>
                  <a:gd name="T93" fmla="*/ 117 h 307"/>
                  <a:gd name="T94" fmla="*/ 595 w 663"/>
                  <a:gd name="T95" fmla="*/ 144 h 307"/>
                  <a:gd name="T96" fmla="*/ 595 w 663"/>
                  <a:gd name="T97" fmla="*/ 163 h 307"/>
                  <a:gd name="T98" fmla="*/ 585 w 663"/>
                  <a:gd name="T99" fmla="*/ 189 h 307"/>
                  <a:gd name="T100" fmla="*/ 562 w 663"/>
                  <a:gd name="T101" fmla="*/ 211 h 307"/>
                  <a:gd name="T102" fmla="*/ 534 w 663"/>
                  <a:gd name="T103" fmla="*/ 225 h 307"/>
                  <a:gd name="T104" fmla="*/ 466 w 663"/>
                  <a:gd name="T105" fmla="*/ 240 h 307"/>
                  <a:gd name="T106" fmla="*/ 369 w 663"/>
                  <a:gd name="T107" fmla="*/ 247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63" h="307">
                    <a:moveTo>
                      <a:pt x="331" y="307"/>
                    </a:moveTo>
                    <a:lnTo>
                      <a:pt x="331" y="307"/>
                    </a:lnTo>
                    <a:lnTo>
                      <a:pt x="387" y="306"/>
                    </a:lnTo>
                    <a:lnTo>
                      <a:pt x="435" y="303"/>
                    </a:lnTo>
                    <a:lnTo>
                      <a:pt x="457" y="299"/>
                    </a:lnTo>
                    <a:lnTo>
                      <a:pt x="479" y="297"/>
                    </a:lnTo>
                    <a:lnTo>
                      <a:pt x="498" y="293"/>
                    </a:lnTo>
                    <a:lnTo>
                      <a:pt x="516" y="290"/>
                    </a:lnTo>
                    <a:lnTo>
                      <a:pt x="516" y="290"/>
                    </a:lnTo>
                    <a:lnTo>
                      <a:pt x="534" y="285"/>
                    </a:lnTo>
                    <a:lnTo>
                      <a:pt x="550" y="280"/>
                    </a:lnTo>
                    <a:lnTo>
                      <a:pt x="564" y="275"/>
                    </a:lnTo>
                    <a:lnTo>
                      <a:pt x="579" y="268"/>
                    </a:lnTo>
                    <a:lnTo>
                      <a:pt x="591" y="262"/>
                    </a:lnTo>
                    <a:lnTo>
                      <a:pt x="604" y="254"/>
                    </a:lnTo>
                    <a:lnTo>
                      <a:pt x="614" y="247"/>
                    </a:lnTo>
                    <a:lnTo>
                      <a:pt x="625" y="238"/>
                    </a:lnTo>
                    <a:lnTo>
                      <a:pt x="625" y="238"/>
                    </a:lnTo>
                    <a:lnTo>
                      <a:pt x="634" y="229"/>
                    </a:lnTo>
                    <a:lnTo>
                      <a:pt x="641" y="221"/>
                    </a:lnTo>
                    <a:lnTo>
                      <a:pt x="648" y="211"/>
                    </a:lnTo>
                    <a:lnTo>
                      <a:pt x="653" y="200"/>
                    </a:lnTo>
                    <a:lnTo>
                      <a:pt x="657" y="189"/>
                    </a:lnTo>
                    <a:lnTo>
                      <a:pt x="660" y="177"/>
                    </a:lnTo>
                    <a:lnTo>
                      <a:pt x="662" y="166"/>
                    </a:lnTo>
                    <a:lnTo>
                      <a:pt x="663" y="154"/>
                    </a:lnTo>
                    <a:lnTo>
                      <a:pt x="663" y="154"/>
                    </a:lnTo>
                    <a:lnTo>
                      <a:pt x="662" y="135"/>
                    </a:lnTo>
                    <a:lnTo>
                      <a:pt x="657" y="118"/>
                    </a:lnTo>
                    <a:lnTo>
                      <a:pt x="651" y="102"/>
                    </a:lnTo>
                    <a:lnTo>
                      <a:pt x="642" y="87"/>
                    </a:lnTo>
                    <a:lnTo>
                      <a:pt x="642" y="87"/>
                    </a:lnTo>
                    <a:lnTo>
                      <a:pt x="631" y="73"/>
                    </a:lnTo>
                    <a:lnTo>
                      <a:pt x="616" y="61"/>
                    </a:lnTo>
                    <a:lnTo>
                      <a:pt x="600" y="50"/>
                    </a:lnTo>
                    <a:lnTo>
                      <a:pt x="581" y="39"/>
                    </a:lnTo>
                    <a:lnTo>
                      <a:pt x="581" y="39"/>
                    </a:lnTo>
                    <a:lnTo>
                      <a:pt x="560" y="31"/>
                    </a:lnTo>
                    <a:lnTo>
                      <a:pt x="537" y="23"/>
                    </a:lnTo>
                    <a:lnTo>
                      <a:pt x="512" y="17"/>
                    </a:lnTo>
                    <a:lnTo>
                      <a:pt x="485" y="10"/>
                    </a:lnTo>
                    <a:lnTo>
                      <a:pt x="485" y="10"/>
                    </a:lnTo>
                    <a:lnTo>
                      <a:pt x="454" y="6"/>
                    </a:lnTo>
                    <a:lnTo>
                      <a:pt x="417" y="3"/>
                    </a:lnTo>
                    <a:lnTo>
                      <a:pt x="376" y="1"/>
                    </a:lnTo>
                    <a:lnTo>
                      <a:pt x="331" y="0"/>
                    </a:lnTo>
                    <a:lnTo>
                      <a:pt x="331" y="0"/>
                    </a:lnTo>
                    <a:lnTo>
                      <a:pt x="276" y="1"/>
                    </a:lnTo>
                    <a:lnTo>
                      <a:pt x="228" y="4"/>
                    </a:lnTo>
                    <a:lnTo>
                      <a:pt x="206" y="7"/>
                    </a:lnTo>
                    <a:lnTo>
                      <a:pt x="185" y="9"/>
                    </a:lnTo>
                    <a:lnTo>
                      <a:pt x="164" y="12"/>
                    </a:lnTo>
                    <a:lnTo>
                      <a:pt x="147" y="17"/>
                    </a:lnTo>
                    <a:lnTo>
                      <a:pt x="147" y="17"/>
                    </a:lnTo>
                    <a:lnTo>
                      <a:pt x="129" y="21"/>
                    </a:lnTo>
                    <a:lnTo>
                      <a:pt x="113" y="26"/>
                    </a:lnTo>
                    <a:lnTo>
                      <a:pt x="98" y="32"/>
                    </a:lnTo>
                    <a:lnTo>
                      <a:pt x="85" y="38"/>
                    </a:lnTo>
                    <a:lnTo>
                      <a:pt x="72" y="45"/>
                    </a:lnTo>
                    <a:lnTo>
                      <a:pt x="59" y="52"/>
                    </a:lnTo>
                    <a:lnTo>
                      <a:pt x="48" y="60"/>
                    </a:lnTo>
                    <a:lnTo>
                      <a:pt x="38" y="67"/>
                    </a:lnTo>
                    <a:lnTo>
                      <a:pt x="38" y="67"/>
                    </a:lnTo>
                    <a:lnTo>
                      <a:pt x="29" y="76"/>
                    </a:lnTo>
                    <a:lnTo>
                      <a:pt x="22" y="86"/>
                    </a:lnTo>
                    <a:lnTo>
                      <a:pt x="14" y="96"/>
                    </a:lnTo>
                    <a:lnTo>
                      <a:pt x="10" y="106"/>
                    </a:lnTo>
                    <a:lnTo>
                      <a:pt x="6" y="117"/>
                    </a:lnTo>
                    <a:lnTo>
                      <a:pt x="3" y="129"/>
                    </a:lnTo>
                    <a:lnTo>
                      <a:pt x="0" y="141"/>
                    </a:lnTo>
                    <a:lnTo>
                      <a:pt x="0" y="154"/>
                    </a:lnTo>
                    <a:lnTo>
                      <a:pt x="0" y="154"/>
                    </a:lnTo>
                    <a:lnTo>
                      <a:pt x="1" y="170"/>
                    </a:lnTo>
                    <a:lnTo>
                      <a:pt x="4" y="185"/>
                    </a:lnTo>
                    <a:lnTo>
                      <a:pt x="9" y="200"/>
                    </a:lnTo>
                    <a:lnTo>
                      <a:pt x="16" y="214"/>
                    </a:lnTo>
                    <a:lnTo>
                      <a:pt x="26" y="227"/>
                    </a:lnTo>
                    <a:lnTo>
                      <a:pt x="38" y="239"/>
                    </a:lnTo>
                    <a:lnTo>
                      <a:pt x="51" y="250"/>
                    </a:lnTo>
                    <a:lnTo>
                      <a:pt x="67" y="261"/>
                    </a:lnTo>
                    <a:lnTo>
                      <a:pt x="67" y="261"/>
                    </a:lnTo>
                    <a:lnTo>
                      <a:pt x="89" y="271"/>
                    </a:lnTo>
                    <a:lnTo>
                      <a:pt x="114" y="280"/>
                    </a:lnTo>
                    <a:lnTo>
                      <a:pt x="142" y="289"/>
                    </a:lnTo>
                    <a:lnTo>
                      <a:pt x="173" y="295"/>
                    </a:lnTo>
                    <a:lnTo>
                      <a:pt x="209" y="300"/>
                    </a:lnTo>
                    <a:lnTo>
                      <a:pt x="245" y="304"/>
                    </a:lnTo>
                    <a:lnTo>
                      <a:pt x="287" y="306"/>
                    </a:lnTo>
                    <a:lnTo>
                      <a:pt x="331" y="307"/>
                    </a:lnTo>
                    <a:lnTo>
                      <a:pt x="331" y="307"/>
                    </a:lnTo>
                    <a:close/>
                    <a:moveTo>
                      <a:pt x="331" y="248"/>
                    </a:moveTo>
                    <a:lnTo>
                      <a:pt x="331" y="248"/>
                    </a:lnTo>
                    <a:lnTo>
                      <a:pt x="292" y="247"/>
                    </a:lnTo>
                    <a:lnTo>
                      <a:pt x="257" y="245"/>
                    </a:lnTo>
                    <a:lnTo>
                      <a:pt x="226" y="243"/>
                    </a:lnTo>
                    <a:lnTo>
                      <a:pt x="198" y="240"/>
                    </a:lnTo>
                    <a:lnTo>
                      <a:pt x="173" y="237"/>
                    </a:lnTo>
                    <a:lnTo>
                      <a:pt x="151" y="232"/>
                    </a:lnTo>
                    <a:lnTo>
                      <a:pt x="134" y="226"/>
                    </a:lnTo>
                    <a:lnTo>
                      <a:pt x="119" y="221"/>
                    </a:lnTo>
                    <a:lnTo>
                      <a:pt x="119" y="221"/>
                    </a:lnTo>
                    <a:lnTo>
                      <a:pt x="106" y="213"/>
                    </a:lnTo>
                    <a:lnTo>
                      <a:pt x="95" y="206"/>
                    </a:lnTo>
                    <a:lnTo>
                      <a:pt x="86" y="198"/>
                    </a:lnTo>
                    <a:lnTo>
                      <a:pt x="79" y="189"/>
                    </a:lnTo>
                    <a:lnTo>
                      <a:pt x="73" y="182"/>
                    </a:lnTo>
                    <a:lnTo>
                      <a:pt x="69" y="172"/>
                    </a:lnTo>
                    <a:lnTo>
                      <a:pt x="66" y="163"/>
                    </a:lnTo>
                    <a:lnTo>
                      <a:pt x="66" y="154"/>
                    </a:lnTo>
                    <a:lnTo>
                      <a:pt x="66" y="154"/>
                    </a:lnTo>
                    <a:lnTo>
                      <a:pt x="66" y="144"/>
                    </a:lnTo>
                    <a:lnTo>
                      <a:pt x="69" y="134"/>
                    </a:lnTo>
                    <a:lnTo>
                      <a:pt x="73" y="126"/>
                    </a:lnTo>
                    <a:lnTo>
                      <a:pt x="79" y="117"/>
                    </a:lnTo>
                    <a:lnTo>
                      <a:pt x="86" y="108"/>
                    </a:lnTo>
                    <a:lnTo>
                      <a:pt x="95" y="101"/>
                    </a:lnTo>
                    <a:lnTo>
                      <a:pt x="106" y="93"/>
                    </a:lnTo>
                    <a:lnTo>
                      <a:pt x="119" y="87"/>
                    </a:lnTo>
                    <a:lnTo>
                      <a:pt x="119" y="87"/>
                    </a:lnTo>
                    <a:lnTo>
                      <a:pt x="134" y="80"/>
                    </a:lnTo>
                    <a:lnTo>
                      <a:pt x="151" y="75"/>
                    </a:lnTo>
                    <a:lnTo>
                      <a:pt x="173" y="70"/>
                    </a:lnTo>
                    <a:lnTo>
                      <a:pt x="198" y="66"/>
                    </a:lnTo>
                    <a:lnTo>
                      <a:pt x="226" y="63"/>
                    </a:lnTo>
                    <a:lnTo>
                      <a:pt x="259" y="61"/>
                    </a:lnTo>
                    <a:lnTo>
                      <a:pt x="292" y="60"/>
                    </a:lnTo>
                    <a:lnTo>
                      <a:pt x="331" y="59"/>
                    </a:lnTo>
                    <a:lnTo>
                      <a:pt x="331" y="59"/>
                    </a:lnTo>
                    <a:lnTo>
                      <a:pt x="369" y="60"/>
                    </a:lnTo>
                    <a:lnTo>
                      <a:pt x="404" y="61"/>
                    </a:lnTo>
                    <a:lnTo>
                      <a:pt x="437" y="63"/>
                    </a:lnTo>
                    <a:lnTo>
                      <a:pt x="464" y="66"/>
                    </a:lnTo>
                    <a:lnTo>
                      <a:pt x="489" y="70"/>
                    </a:lnTo>
                    <a:lnTo>
                      <a:pt x="512" y="75"/>
                    </a:lnTo>
                    <a:lnTo>
                      <a:pt x="529" y="80"/>
                    </a:lnTo>
                    <a:lnTo>
                      <a:pt x="544" y="87"/>
                    </a:lnTo>
                    <a:lnTo>
                      <a:pt x="544" y="87"/>
                    </a:lnTo>
                    <a:lnTo>
                      <a:pt x="557" y="93"/>
                    </a:lnTo>
                    <a:lnTo>
                      <a:pt x="567" y="101"/>
                    </a:lnTo>
                    <a:lnTo>
                      <a:pt x="576" y="108"/>
                    </a:lnTo>
                    <a:lnTo>
                      <a:pt x="584" y="117"/>
                    </a:lnTo>
                    <a:lnTo>
                      <a:pt x="589" y="126"/>
                    </a:lnTo>
                    <a:lnTo>
                      <a:pt x="594" y="134"/>
                    </a:lnTo>
                    <a:lnTo>
                      <a:pt x="595" y="144"/>
                    </a:lnTo>
                    <a:lnTo>
                      <a:pt x="597" y="154"/>
                    </a:lnTo>
                    <a:lnTo>
                      <a:pt x="597" y="154"/>
                    </a:lnTo>
                    <a:lnTo>
                      <a:pt x="595" y="163"/>
                    </a:lnTo>
                    <a:lnTo>
                      <a:pt x="594" y="173"/>
                    </a:lnTo>
                    <a:lnTo>
                      <a:pt x="591" y="182"/>
                    </a:lnTo>
                    <a:lnTo>
                      <a:pt x="585" y="189"/>
                    </a:lnTo>
                    <a:lnTo>
                      <a:pt x="579" y="197"/>
                    </a:lnTo>
                    <a:lnTo>
                      <a:pt x="570" y="204"/>
                    </a:lnTo>
                    <a:lnTo>
                      <a:pt x="562" y="211"/>
                    </a:lnTo>
                    <a:lnTo>
                      <a:pt x="550" y="217"/>
                    </a:lnTo>
                    <a:lnTo>
                      <a:pt x="550" y="217"/>
                    </a:lnTo>
                    <a:lnTo>
                      <a:pt x="534" y="225"/>
                    </a:lnTo>
                    <a:lnTo>
                      <a:pt x="514" y="230"/>
                    </a:lnTo>
                    <a:lnTo>
                      <a:pt x="491" y="236"/>
                    </a:lnTo>
                    <a:lnTo>
                      <a:pt x="466" y="240"/>
                    </a:lnTo>
                    <a:lnTo>
                      <a:pt x="437" y="243"/>
                    </a:lnTo>
                    <a:lnTo>
                      <a:pt x="404" y="245"/>
                    </a:lnTo>
                    <a:lnTo>
                      <a:pt x="369" y="247"/>
                    </a:lnTo>
                    <a:lnTo>
                      <a:pt x="331" y="248"/>
                    </a:lnTo>
                    <a:lnTo>
                      <a:pt x="331" y="2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1B3B41"/>
                  </a:solidFill>
                  <a:effectLst/>
                  <a:uLnTx/>
                  <a:uFillTx/>
                </a:endParaRPr>
              </a:p>
            </p:txBody>
          </p:sp>
          <p:sp>
            <p:nvSpPr>
              <p:cNvPr id="186" name="Freeform 1139"/>
              <p:cNvSpPr>
                <a:spLocks noEditPoints="1"/>
              </p:cNvSpPr>
              <p:nvPr/>
            </p:nvSpPr>
            <p:spPr bwMode="auto">
              <a:xfrm flipH="1">
                <a:off x="-1278804" y="2266439"/>
                <a:ext cx="87177" cy="48509"/>
              </a:xfrm>
              <a:custGeom>
                <a:avLst/>
                <a:gdLst>
                  <a:gd name="T0" fmla="*/ 387 w 664"/>
                  <a:gd name="T1" fmla="*/ 305 h 306"/>
                  <a:gd name="T2" fmla="*/ 480 w 664"/>
                  <a:gd name="T3" fmla="*/ 297 h 306"/>
                  <a:gd name="T4" fmla="*/ 518 w 664"/>
                  <a:gd name="T5" fmla="*/ 289 h 306"/>
                  <a:gd name="T6" fmla="*/ 565 w 664"/>
                  <a:gd name="T7" fmla="*/ 274 h 306"/>
                  <a:gd name="T8" fmla="*/ 605 w 664"/>
                  <a:gd name="T9" fmla="*/ 254 h 306"/>
                  <a:gd name="T10" fmla="*/ 625 w 664"/>
                  <a:gd name="T11" fmla="*/ 238 h 306"/>
                  <a:gd name="T12" fmla="*/ 649 w 664"/>
                  <a:gd name="T13" fmla="*/ 210 h 306"/>
                  <a:gd name="T14" fmla="*/ 662 w 664"/>
                  <a:gd name="T15" fmla="*/ 178 h 306"/>
                  <a:gd name="T16" fmla="*/ 664 w 664"/>
                  <a:gd name="T17" fmla="*/ 153 h 306"/>
                  <a:gd name="T18" fmla="*/ 652 w 664"/>
                  <a:gd name="T19" fmla="*/ 101 h 306"/>
                  <a:gd name="T20" fmla="*/ 631 w 664"/>
                  <a:gd name="T21" fmla="*/ 73 h 306"/>
                  <a:gd name="T22" fmla="*/ 583 w 664"/>
                  <a:gd name="T23" fmla="*/ 40 h 306"/>
                  <a:gd name="T24" fmla="*/ 539 w 664"/>
                  <a:gd name="T25" fmla="*/ 23 h 306"/>
                  <a:gd name="T26" fmla="*/ 486 w 664"/>
                  <a:gd name="T27" fmla="*/ 11 h 306"/>
                  <a:gd name="T28" fmla="*/ 378 w 664"/>
                  <a:gd name="T29" fmla="*/ 1 h 306"/>
                  <a:gd name="T30" fmla="*/ 278 w 664"/>
                  <a:gd name="T31" fmla="*/ 1 h 306"/>
                  <a:gd name="T32" fmla="*/ 186 w 664"/>
                  <a:gd name="T33" fmla="*/ 10 h 306"/>
                  <a:gd name="T34" fmla="*/ 147 w 664"/>
                  <a:gd name="T35" fmla="*/ 17 h 306"/>
                  <a:gd name="T36" fmla="*/ 99 w 664"/>
                  <a:gd name="T37" fmla="*/ 32 h 306"/>
                  <a:gd name="T38" fmla="*/ 61 w 664"/>
                  <a:gd name="T39" fmla="*/ 52 h 306"/>
                  <a:gd name="T40" fmla="*/ 39 w 664"/>
                  <a:gd name="T41" fmla="*/ 68 h 306"/>
                  <a:gd name="T42" fmla="*/ 15 w 664"/>
                  <a:gd name="T43" fmla="*/ 96 h 306"/>
                  <a:gd name="T44" fmla="*/ 3 w 664"/>
                  <a:gd name="T45" fmla="*/ 128 h 306"/>
                  <a:gd name="T46" fmla="*/ 0 w 664"/>
                  <a:gd name="T47" fmla="*/ 153 h 306"/>
                  <a:gd name="T48" fmla="*/ 11 w 664"/>
                  <a:gd name="T49" fmla="*/ 199 h 306"/>
                  <a:gd name="T50" fmla="*/ 39 w 664"/>
                  <a:gd name="T51" fmla="*/ 238 h 306"/>
                  <a:gd name="T52" fmla="*/ 68 w 664"/>
                  <a:gd name="T53" fmla="*/ 260 h 306"/>
                  <a:gd name="T54" fmla="*/ 143 w 664"/>
                  <a:gd name="T55" fmla="*/ 288 h 306"/>
                  <a:gd name="T56" fmla="*/ 247 w 664"/>
                  <a:gd name="T57" fmla="*/ 303 h 306"/>
                  <a:gd name="T58" fmla="*/ 333 w 664"/>
                  <a:gd name="T59" fmla="*/ 306 h 306"/>
                  <a:gd name="T60" fmla="*/ 294 w 664"/>
                  <a:gd name="T61" fmla="*/ 247 h 306"/>
                  <a:gd name="T62" fmla="*/ 199 w 664"/>
                  <a:gd name="T63" fmla="*/ 240 h 306"/>
                  <a:gd name="T64" fmla="*/ 134 w 664"/>
                  <a:gd name="T65" fmla="*/ 226 h 306"/>
                  <a:gd name="T66" fmla="*/ 106 w 664"/>
                  <a:gd name="T67" fmla="*/ 212 h 306"/>
                  <a:gd name="T68" fmla="*/ 80 w 664"/>
                  <a:gd name="T69" fmla="*/ 190 h 306"/>
                  <a:gd name="T70" fmla="*/ 66 w 664"/>
                  <a:gd name="T71" fmla="*/ 163 h 306"/>
                  <a:gd name="T72" fmla="*/ 66 w 664"/>
                  <a:gd name="T73" fmla="*/ 143 h 306"/>
                  <a:gd name="T74" fmla="*/ 80 w 664"/>
                  <a:gd name="T75" fmla="*/ 116 h 306"/>
                  <a:gd name="T76" fmla="*/ 108 w 664"/>
                  <a:gd name="T77" fmla="*/ 93 h 306"/>
                  <a:gd name="T78" fmla="*/ 134 w 664"/>
                  <a:gd name="T79" fmla="*/ 80 h 306"/>
                  <a:gd name="T80" fmla="*/ 199 w 664"/>
                  <a:gd name="T81" fmla="*/ 66 h 306"/>
                  <a:gd name="T82" fmla="*/ 294 w 664"/>
                  <a:gd name="T83" fmla="*/ 59 h 306"/>
                  <a:gd name="T84" fmla="*/ 371 w 664"/>
                  <a:gd name="T85" fmla="*/ 59 h 306"/>
                  <a:gd name="T86" fmla="*/ 465 w 664"/>
                  <a:gd name="T87" fmla="*/ 66 h 306"/>
                  <a:gd name="T88" fmla="*/ 530 w 664"/>
                  <a:gd name="T89" fmla="*/ 80 h 306"/>
                  <a:gd name="T90" fmla="*/ 558 w 664"/>
                  <a:gd name="T91" fmla="*/ 93 h 306"/>
                  <a:gd name="T92" fmla="*/ 584 w 664"/>
                  <a:gd name="T93" fmla="*/ 116 h 306"/>
                  <a:gd name="T94" fmla="*/ 597 w 664"/>
                  <a:gd name="T95" fmla="*/ 143 h 306"/>
                  <a:gd name="T96" fmla="*/ 597 w 664"/>
                  <a:gd name="T97" fmla="*/ 164 h 306"/>
                  <a:gd name="T98" fmla="*/ 586 w 664"/>
                  <a:gd name="T99" fmla="*/ 190 h 306"/>
                  <a:gd name="T100" fmla="*/ 562 w 664"/>
                  <a:gd name="T101" fmla="*/ 211 h 306"/>
                  <a:gd name="T102" fmla="*/ 534 w 664"/>
                  <a:gd name="T103" fmla="*/ 224 h 306"/>
                  <a:gd name="T104" fmla="*/ 467 w 664"/>
                  <a:gd name="T105" fmla="*/ 239 h 306"/>
                  <a:gd name="T106" fmla="*/ 371 w 664"/>
                  <a:gd name="T107" fmla="*/ 247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64" h="306">
                    <a:moveTo>
                      <a:pt x="333" y="306"/>
                    </a:moveTo>
                    <a:lnTo>
                      <a:pt x="333" y="306"/>
                    </a:lnTo>
                    <a:lnTo>
                      <a:pt x="387" y="305"/>
                    </a:lnTo>
                    <a:lnTo>
                      <a:pt x="436" y="302"/>
                    </a:lnTo>
                    <a:lnTo>
                      <a:pt x="458" y="300"/>
                    </a:lnTo>
                    <a:lnTo>
                      <a:pt x="480" y="297"/>
                    </a:lnTo>
                    <a:lnTo>
                      <a:pt x="499" y="293"/>
                    </a:lnTo>
                    <a:lnTo>
                      <a:pt x="518" y="289"/>
                    </a:lnTo>
                    <a:lnTo>
                      <a:pt x="518" y="289"/>
                    </a:lnTo>
                    <a:lnTo>
                      <a:pt x="534" y="285"/>
                    </a:lnTo>
                    <a:lnTo>
                      <a:pt x="550" y="279"/>
                    </a:lnTo>
                    <a:lnTo>
                      <a:pt x="565" y="274"/>
                    </a:lnTo>
                    <a:lnTo>
                      <a:pt x="580" y="267"/>
                    </a:lnTo>
                    <a:lnTo>
                      <a:pt x="593" y="261"/>
                    </a:lnTo>
                    <a:lnTo>
                      <a:pt x="605" y="254"/>
                    </a:lnTo>
                    <a:lnTo>
                      <a:pt x="615" y="247"/>
                    </a:lnTo>
                    <a:lnTo>
                      <a:pt x="625" y="238"/>
                    </a:lnTo>
                    <a:lnTo>
                      <a:pt x="625" y="238"/>
                    </a:lnTo>
                    <a:lnTo>
                      <a:pt x="634" y="230"/>
                    </a:lnTo>
                    <a:lnTo>
                      <a:pt x="643" y="220"/>
                    </a:lnTo>
                    <a:lnTo>
                      <a:pt x="649" y="210"/>
                    </a:lnTo>
                    <a:lnTo>
                      <a:pt x="655" y="199"/>
                    </a:lnTo>
                    <a:lnTo>
                      <a:pt x="658" y="189"/>
                    </a:lnTo>
                    <a:lnTo>
                      <a:pt x="662" y="178"/>
                    </a:lnTo>
                    <a:lnTo>
                      <a:pt x="664" y="166"/>
                    </a:lnTo>
                    <a:lnTo>
                      <a:pt x="664" y="153"/>
                    </a:lnTo>
                    <a:lnTo>
                      <a:pt x="664" y="153"/>
                    </a:lnTo>
                    <a:lnTo>
                      <a:pt x="662" y="135"/>
                    </a:lnTo>
                    <a:lnTo>
                      <a:pt x="659" y="118"/>
                    </a:lnTo>
                    <a:lnTo>
                      <a:pt x="652" y="101"/>
                    </a:lnTo>
                    <a:lnTo>
                      <a:pt x="643" y="86"/>
                    </a:lnTo>
                    <a:lnTo>
                      <a:pt x="643" y="86"/>
                    </a:lnTo>
                    <a:lnTo>
                      <a:pt x="631" y="73"/>
                    </a:lnTo>
                    <a:lnTo>
                      <a:pt x="617" y="60"/>
                    </a:lnTo>
                    <a:lnTo>
                      <a:pt x="600" y="50"/>
                    </a:lnTo>
                    <a:lnTo>
                      <a:pt x="583" y="40"/>
                    </a:lnTo>
                    <a:lnTo>
                      <a:pt x="583" y="40"/>
                    </a:lnTo>
                    <a:lnTo>
                      <a:pt x="561" y="31"/>
                    </a:lnTo>
                    <a:lnTo>
                      <a:pt x="539" y="23"/>
                    </a:lnTo>
                    <a:lnTo>
                      <a:pt x="512" y="16"/>
                    </a:lnTo>
                    <a:lnTo>
                      <a:pt x="486" y="11"/>
                    </a:lnTo>
                    <a:lnTo>
                      <a:pt x="486" y="11"/>
                    </a:lnTo>
                    <a:lnTo>
                      <a:pt x="455" y="5"/>
                    </a:lnTo>
                    <a:lnTo>
                      <a:pt x="418" y="2"/>
                    </a:lnTo>
                    <a:lnTo>
                      <a:pt x="378" y="1"/>
                    </a:lnTo>
                    <a:lnTo>
                      <a:pt x="333" y="0"/>
                    </a:lnTo>
                    <a:lnTo>
                      <a:pt x="333" y="0"/>
                    </a:lnTo>
                    <a:lnTo>
                      <a:pt x="278" y="1"/>
                    </a:lnTo>
                    <a:lnTo>
                      <a:pt x="228" y="4"/>
                    </a:lnTo>
                    <a:lnTo>
                      <a:pt x="206" y="6"/>
                    </a:lnTo>
                    <a:lnTo>
                      <a:pt x="186" y="10"/>
                    </a:lnTo>
                    <a:lnTo>
                      <a:pt x="166" y="13"/>
                    </a:lnTo>
                    <a:lnTo>
                      <a:pt x="147" y="17"/>
                    </a:lnTo>
                    <a:lnTo>
                      <a:pt x="147" y="17"/>
                    </a:lnTo>
                    <a:lnTo>
                      <a:pt x="131" y="22"/>
                    </a:lnTo>
                    <a:lnTo>
                      <a:pt x="115" y="26"/>
                    </a:lnTo>
                    <a:lnTo>
                      <a:pt x="99" y="32"/>
                    </a:lnTo>
                    <a:lnTo>
                      <a:pt x="86" y="38"/>
                    </a:lnTo>
                    <a:lnTo>
                      <a:pt x="72" y="44"/>
                    </a:lnTo>
                    <a:lnTo>
                      <a:pt x="61" y="52"/>
                    </a:lnTo>
                    <a:lnTo>
                      <a:pt x="49" y="59"/>
                    </a:lnTo>
                    <a:lnTo>
                      <a:pt x="39" y="68"/>
                    </a:lnTo>
                    <a:lnTo>
                      <a:pt x="39" y="68"/>
                    </a:lnTo>
                    <a:lnTo>
                      <a:pt x="30" y="77"/>
                    </a:lnTo>
                    <a:lnTo>
                      <a:pt x="22" y="85"/>
                    </a:lnTo>
                    <a:lnTo>
                      <a:pt x="15" y="96"/>
                    </a:lnTo>
                    <a:lnTo>
                      <a:pt x="11" y="106"/>
                    </a:lnTo>
                    <a:lnTo>
                      <a:pt x="6" y="116"/>
                    </a:lnTo>
                    <a:lnTo>
                      <a:pt x="3" y="128"/>
                    </a:lnTo>
                    <a:lnTo>
                      <a:pt x="2" y="140"/>
                    </a:lnTo>
                    <a:lnTo>
                      <a:pt x="0" y="153"/>
                    </a:lnTo>
                    <a:lnTo>
                      <a:pt x="0" y="153"/>
                    </a:lnTo>
                    <a:lnTo>
                      <a:pt x="2" y="169"/>
                    </a:lnTo>
                    <a:lnTo>
                      <a:pt x="5" y="185"/>
                    </a:lnTo>
                    <a:lnTo>
                      <a:pt x="11" y="199"/>
                    </a:lnTo>
                    <a:lnTo>
                      <a:pt x="18" y="214"/>
                    </a:lnTo>
                    <a:lnTo>
                      <a:pt x="27" y="226"/>
                    </a:lnTo>
                    <a:lnTo>
                      <a:pt x="39" y="238"/>
                    </a:lnTo>
                    <a:lnTo>
                      <a:pt x="52" y="250"/>
                    </a:lnTo>
                    <a:lnTo>
                      <a:pt x="68" y="260"/>
                    </a:lnTo>
                    <a:lnTo>
                      <a:pt x="68" y="260"/>
                    </a:lnTo>
                    <a:lnTo>
                      <a:pt x="90" y="271"/>
                    </a:lnTo>
                    <a:lnTo>
                      <a:pt x="115" y="280"/>
                    </a:lnTo>
                    <a:lnTo>
                      <a:pt x="143" y="288"/>
                    </a:lnTo>
                    <a:lnTo>
                      <a:pt x="175" y="294"/>
                    </a:lnTo>
                    <a:lnTo>
                      <a:pt x="209" y="300"/>
                    </a:lnTo>
                    <a:lnTo>
                      <a:pt x="247" y="303"/>
                    </a:lnTo>
                    <a:lnTo>
                      <a:pt x="289" y="305"/>
                    </a:lnTo>
                    <a:lnTo>
                      <a:pt x="333" y="306"/>
                    </a:lnTo>
                    <a:lnTo>
                      <a:pt x="333" y="306"/>
                    </a:lnTo>
                    <a:close/>
                    <a:moveTo>
                      <a:pt x="333" y="247"/>
                    </a:moveTo>
                    <a:lnTo>
                      <a:pt x="333" y="247"/>
                    </a:lnTo>
                    <a:lnTo>
                      <a:pt x="294" y="247"/>
                    </a:lnTo>
                    <a:lnTo>
                      <a:pt x="259" y="246"/>
                    </a:lnTo>
                    <a:lnTo>
                      <a:pt x="227" y="244"/>
                    </a:lnTo>
                    <a:lnTo>
                      <a:pt x="199" y="240"/>
                    </a:lnTo>
                    <a:lnTo>
                      <a:pt x="174" y="236"/>
                    </a:lnTo>
                    <a:lnTo>
                      <a:pt x="152" y="232"/>
                    </a:lnTo>
                    <a:lnTo>
                      <a:pt x="134" y="226"/>
                    </a:lnTo>
                    <a:lnTo>
                      <a:pt x="119" y="220"/>
                    </a:lnTo>
                    <a:lnTo>
                      <a:pt x="119" y="220"/>
                    </a:lnTo>
                    <a:lnTo>
                      <a:pt x="106" y="212"/>
                    </a:lnTo>
                    <a:lnTo>
                      <a:pt x="96" y="206"/>
                    </a:lnTo>
                    <a:lnTo>
                      <a:pt x="87" y="197"/>
                    </a:lnTo>
                    <a:lnTo>
                      <a:pt x="80" y="190"/>
                    </a:lnTo>
                    <a:lnTo>
                      <a:pt x="74" y="181"/>
                    </a:lnTo>
                    <a:lnTo>
                      <a:pt x="69" y="173"/>
                    </a:lnTo>
                    <a:lnTo>
                      <a:pt x="66" y="163"/>
                    </a:lnTo>
                    <a:lnTo>
                      <a:pt x="66" y="153"/>
                    </a:lnTo>
                    <a:lnTo>
                      <a:pt x="66" y="153"/>
                    </a:lnTo>
                    <a:lnTo>
                      <a:pt x="66" y="143"/>
                    </a:lnTo>
                    <a:lnTo>
                      <a:pt x="69" y="134"/>
                    </a:lnTo>
                    <a:lnTo>
                      <a:pt x="74" y="125"/>
                    </a:lnTo>
                    <a:lnTo>
                      <a:pt x="80" y="116"/>
                    </a:lnTo>
                    <a:lnTo>
                      <a:pt x="87" y="108"/>
                    </a:lnTo>
                    <a:lnTo>
                      <a:pt x="96" y="100"/>
                    </a:lnTo>
                    <a:lnTo>
                      <a:pt x="108" y="93"/>
                    </a:lnTo>
                    <a:lnTo>
                      <a:pt x="119" y="86"/>
                    </a:lnTo>
                    <a:lnTo>
                      <a:pt x="119" y="86"/>
                    </a:lnTo>
                    <a:lnTo>
                      <a:pt x="134" y="80"/>
                    </a:lnTo>
                    <a:lnTo>
                      <a:pt x="153" y="74"/>
                    </a:lnTo>
                    <a:lnTo>
                      <a:pt x="174" y="70"/>
                    </a:lnTo>
                    <a:lnTo>
                      <a:pt x="199" y="66"/>
                    </a:lnTo>
                    <a:lnTo>
                      <a:pt x="227" y="63"/>
                    </a:lnTo>
                    <a:lnTo>
                      <a:pt x="259" y="60"/>
                    </a:lnTo>
                    <a:lnTo>
                      <a:pt x="294" y="59"/>
                    </a:lnTo>
                    <a:lnTo>
                      <a:pt x="333" y="59"/>
                    </a:lnTo>
                    <a:lnTo>
                      <a:pt x="333" y="59"/>
                    </a:lnTo>
                    <a:lnTo>
                      <a:pt x="371" y="59"/>
                    </a:lnTo>
                    <a:lnTo>
                      <a:pt x="406" y="60"/>
                    </a:lnTo>
                    <a:lnTo>
                      <a:pt x="437" y="63"/>
                    </a:lnTo>
                    <a:lnTo>
                      <a:pt x="465" y="66"/>
                    </a:lnTo>
                    <a:lnTo>
                      <a:pt x="490" y="70"/>
                    </a:lnTo>
                    <a:lnTo>
                      <a:pt x="512" y="74"/>
                    </a:lnTo>
                    <a:lnTo>
                      <a:pt x="530" y="80"/>
                    </a:lnTo>
                    <a:lnTo>
                      <a:pt x="544" y="86"/>
                    </a:lnTo>
                    <a:lnTo>
                      <a:pt x="544" y="86"/>
                    </a:lnTo>
                    <a:lnTo>
                      <a:pt x="558" y="93"/>
                    </a:lnTo>
                    <a:lnTo>
                      <a:pt x="568" y="100"/>
                    </a:lnTo>
                    <a:lnTo>
                      <a:pt x="577" y="109"/>
                    </a:lnTo>
                    <a:lnTo>
                      <a:pt x="584" y="116"/>
                    </a:lnTo>
                    <a:lnTo>
                      <a:pt x="590" y="125"/>
                    </a:lnTo>
                    <a:lnTo>
                      <a:pt x="594" y="135"/>
                    </a:lnTo>
                    <a:lnTo>
                      <a:pt x="597" y="143"/>
                    </a:lnTo>
                    <a:lnTo>
                      <a:pt x="597" y="154"/>
                    </a:lnTo>
                    <a:lnTo>
                      <a:pt x="597" y="154"/>
                    </a:lnTo>
                    <a:lnTo>
                      <a:pt x="597" y="164"/>
                    </a:lnTo>
                    <a:lnTo>
                      <a:pt x="594" y="173"/>
                    </a:lnTo>
                    <a:lnTo>
                      <a:pt x="592" y="181"/>
                    </a:lnTo>
                    <a:lnTo>
                      <a:pt x="586" y="190"/>
                    </a:lnTo>
                    <a:lnTo>
                      <a:pt x="580" y="197"/>
                    </a:lnTo>
                    <a:lnTo>
                      <a:pt x="571" y="204"/>
                    </a:lnTo>
                    <a:lnTo>
                      <a:pt x="562" y="211"/>
                    </a:lnTo>
                    <a:lnTo>
                      <a:pt x="552" y="217"/>
                    </a:lnTo>
                    <a:lnTo>
                      <a:pt x="552" y="217"/>
                    </a:lnTo>
                    <a:lnTo>
                      <a:pt x="534" y="224"/>
                    </a:lnTo>
                    <a:lnTo>
                      <a:pt x="515" y="231"/>
                    </a:lnTo>
                    <a:lnTo>
                      <a:pt x="493" y="235"/>
                    </a:lnTo>
                    <a:lnTo>
                      <a:pt x="467" y="239"/>
                    </a:lnTo>
                    <a:lnTo>
                      <a:pt x="439" y="243"/>
                    </a:lnTo>
                    <a:lnTo>
                      <a:pt x="406" y="245"/>
                    </a:lnTo>
                    <a:lnTo>
                      <a:pt x="371" y="247"/>
                    </a:lnTo>
                    <a:lnTo>
                      <a:pt x="333" y="247"/>
                    </a:lnTo>
                    <a:lnTo>
                      <a:pt x="333" y="2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1B3B41"/>
                  </a:solidFill>
                  <a:effectLst/>
                  <a:uLnTx/>
                  <a:uFillTx/>
                </a:endParaRPr>
              </a:p>
            </p:txBody>
          </p:sp>
          <p:sp>
            <p:nvSpPr>
              <p:cNvPr id="187" name="Freeform 1118"/>
              <p:cNvSpPr>
                <a:spLocks/>
              </p:cNvSpPr>
              <p:nvPr/>
            </p:nvSpPr>
            <p:spPr bwMode="auto">
              <a:xfrm flipH="1">
                <a:off x="-1146860" y="2305288"/>
                <a:ext cx="85213" cy="27562"/>
              </a:xfrm>
              <a:custGeom>
                <a:avLst/>
                <a:gdLst>
                  <a:gd name="T0" fmla="*/ 0 w 652"/>
                  <a:gd name="T1" fmla="*/ 0 h 172"/>
                  <a:gd name="T2" fmla="*/ 0 w 652"/>
                  <a:gd name="T3" fmla="*/ 57 h 172"/>
                  <a:gd name="T4" fmla="*/ 508 w 652"/>
                  <a:gd name="T5" fmla="*/ 57 h 172"/>
                  <a:gd name="T6" fmla="*/ 508 w 652"/>
                  <a:gd name="T7" fmla="*/ 57 h 172"/>
                  <a:gd name="T8" fmla="*/ 495 w 652"/>
                  <a:gd name="T9" fmla="*/ 68 h 172"/>
                  <a:gd name="T10" fmla="*/ 480 w 652"/>
                  <a:gd name="T11" fmla="*/ 81 h 172"/>
                  <a:gd name="T12" fmla="*/ 467 w 652"/>
                  <a:gd name="T13" fmla="*/ 96 h 172"/>
                  <a:gd name="T14" fmla="*/ 453 w 652"/>
                  <a:gd name="T15" fmla="*/ 112 h 172"/>
                  <a:gd name="T16" fmla="*/ 453 w 652"/>
                  <a:gd name="T17" fmla="*/ 112 h 172"/>
                  <a:gd name="T18" fmla="*/ 440 w 652"/>
                  <a:gd name="T19" fmla="*/ 128 h 172"/>
                  <a:gd name="T20" fmla="*/ 428 w 652"/>
                  <a:gd name="T21" fmla="*/ 143 h 172"/>
                  <a:gd name="T22" fmla="*/ 420 w 652"/>
                  <a:gd name="T23" fmla="*/ 158 h 172"/>
                  <a:gd name="T24" fmla="*/ 412 w 652"/>
                  <a:gd name="T25" fmla="*/ 172 h 172"/>
                  <a:gd name="T26" fmla="*/ 489 w 652"/>
                  <a:gd name="T27" fmla="*/ 172 h 172"/>
                  <a:gd name="T28" fmla="*/ 489 w 652"/>
                  <a:gd name="T29" fmla="*/ 172 h 172"/>
                  <a:gd name="T30" fmla="*/ 505 w 652"/>
                  <a:gd name="T31" fmla="*/ 148 h 172"/>
                  <a:gd name="T32" fmla="*/ 524 w 652"/>
                  <a:gd name="T33" fmla="*/ 127 h 172"/>
                  <a:gd name="T34" fmla="*/ 543 w 652"/>
                  <a:gd name="T35" fmla="*/ 106 h 172"/>
                  <a:gd name="T36" fmla="*/ 565 w 652"/>
                  <a:gd name="T37" fmla="*/ 88 h 172"/>
                  <a:gd name="T38" fmla="*/ 565 w 652"/>
                  <a:gd name="T39" fmla="*/ 88 h 172"/>
                  <a:gd name="T40" fmla="*/ 587 w 652"/>
                  <a:gd name="T41" fmla="*/ 71 h 172"/>
                  <a:gd name="T42" fmla="*/ 609 w 652"/>
                  <a:gd name="T43" fmla="*/ 57 h 172"/>
                  <a:gd name="T44" fmla="*/ 630 w 652"/>
                  <a:gd name="T45" fmla="*/ 45 h 172"/>
                  <a:gd name="T46" fmla="*/ 652 w 652"/>
                  <a:gd name="T47" fmla="*/ 36 h 172"/>
                  <a:gd name="T48" fmla="*/ 652 w 652"/>
                  <a:gd name="T49" fmla="*/ 0 h 172"/>
                  <a:gd name="T50" fmla="*/ 0 w 652"/>
                  <a:gd name="T51" fmla="*/ 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52" h="172">
                    <a:moveTo>
                      <a:pt x="0" y="0"/>
                    </a:moveTo>
                    <a:lnTo>
                      <a:pt x="0" y="57"/>
                    </a:lnTo>
                    <a:lnTo>
                      <a:pt x="508" y="57"/>
                    </a:lnTo>
                    <a:lnTo>
                      <a:pt x="508" y="57"/>
                    </a:lnTo>
                    <a:lnTo>
                      <a:pt x="495" y="68"/>
                    </a:lnTo>
                    <a:lnTo>
                      <a:pt x="480" y="81"/>
                    </a:lnTo>
                    <a:lnTo>
                      <a:pt x="467" y="96"/>
                    </a:lnTo>
                    <a:lnTo>
                      <a:pt x="453" y="112"/>
                    </a:lnTo>
                    <a:lnTo>
                      <a:pt x="453" y="112"/>
                    </a:lnTo>
                    <a:lnTo>
                      <a:pt x="440" y="128"/>
                    </a:lnTo>
                    <a:lnTo>
                      <a:pt x="428" y="143"/>
                    </a:lnTo>
                    <a:lnTo>
                      <a:pt x="420" y="158"/>
                    </a:lnTo>
                    <a:lnTo>
                      <a:pt x="412" y="172"/>
                    </a:lnTo>
                    <a:lnTo>
                      <a:pt x="489" y="172"/>
                    </a:lnTo>
                    <a:lnTo>
                      <a:pt x="489" y="172"/>
                    </a:lnTo>
                    <a:lnTo>
                      <a:pt x="505" y="148"/>
                    </a:lnTo>
                    <a:lnTo>
                      <a:pt x="524" y="127"/>
                    </a:lnTo>
                    <a:lnTo>
                      <a:pt x="543" y="106"/>
                    </a:lnTo>
                    <a:lnTo>
                      <a:pt x="565" y="88"/>
                    </a:lnTo>
                    <a:lnTo>
                      <a:pt x="565" y="88"/>
                    </a:lnTo>
                    <a:lnTo>
                      <a:pt x="587" y="71"/>
                    </a:lnTo>
                    <a:lnTo>
                      <a:pt x="609" y="57"/>
                    </a:lnTo>
                    <a:lnTo>
                      <a:pt x="630" y="45"/>
                    </a:lnTo>
                    <a:lnTo>
                      <a:pt x="652" y="36"/>
                    </a:lnTo>
                    <a:lnTo>
                      <a:pt x="652"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1B3B41"/>
                  </a:solidFill>
                  <a:effectLst/>
                  <a:uLnTx/>
                  <a:uFillTx/>
                </a:endParaRPr>
              </a:p>
            </p:txBody>
          </p:sp>
        </p:grpSp>
      </p:grpSp>
    </p:spTree>
    <p:extLst>
      <p:ext uri="{BB962C8B-B14F-4D97-AF65-F5344CB8AC3E}">
        <p14:creationId xmlns:p14="http://schemas.microsoft.com/office/powerpoint/2010/main" val="28787149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wipe(left)">
                                      <p:cBhvr>
                                        <p:cTn id="13" dur="1500"/>
                                        <p:tgtEl>
                                          <p:spTgt spid="2"/>
                                        </p:tgtEl>
                                      </p:cBhvr>
                                    </p:animEffect>
                                  </p:childTnLst>
                                </p:cTn>
                              </p:par>
                              <p:par>
                                <p:cTn id="14" presetID="10" presetClass="entr" presetSubtype="0" fill="hold" nodeType="withEffect">
                                  <p:stCondLst>
                                    <p:cond delay="100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par>
                                <p:cTn id="17" presetID="10" presetClass="entr" presetSubtype="0" fill="hold" grpId="0" nodeType="withEffect">
                                  <p:stCondLst>
                                    <p:cond delay="1200"/>
                                  </p:stCondLst>
                                  <p:childTnLst>
                                    <p:set>
                                      <p:cBhvr>
                                        <p:cTn id="18" dur="1" fill="hold">
                                          <p:stCondLst>
                                            <p:cond delay="0"/>
                                          </p:stCondLst>
                                        </p:cTn>
                                        <p:tgtEl>
                                          <p:spTgt spid="21"/>
                                        </p:tgtEl>
                                        <p:attrNameLst>
                                          <p:attrName>style.visibility</p:attrName>
                                        </p:attrNameLst>
                                      </p:cBhvr>
                                      <p:to>
                                        <p:strVal val="visible"/>
                                      </p:to>
                                    </p:set>
                                    <p:animEffect transition="in" filter="fade">
                                      <p:cBhvr>
                                        <p:cTn id="19" dur="500"/>
                                        <p:tgtEl>
                                          <p:spTgt spid="21"/>
                                        </p:tgtEl>
                                      </p:cBhvr>
                                    </p:animEffect>
                                  </p:childTnLst>
                                </p:cTn>
                              </p:par>
                            </p:childTnLst>
                          </p:cTn>
                        </p:par>
                        <p:par>
                          <p:cTn id="20" fill="hold">
                            <p:stCondLst>
                              <p:cond delay="1700"/>
                            </p:stCondLst>
                            <p:childTnLst>
                              <p:par>
                                <p:cTn id="21" presetID="10" presetClass="entr" presetSubtype="0" fill="hold" nodeType="afterEffect">
                                  <p:stCondLst>
                                    <p:cond delay="0"/>
                                  </p:stCondLst>
                                  <p:childTnLst>
                                    <p:set>
                                      <p:cBhvr>
                                        <p:cTn id="22" dur="1" fill="hold">
                                          <p:stCondLst>
                                            <p:cond delay="0"/>
                                          </p:stCondLst>
                                        </p:cTn>
                                        <p:tgtEl>
                                          <p:spTgt spid="24"/>
                                        </p:tgtEl>
                                        <p:attrNameLst>
                                          <p:attrName>style.visibility</p:attrName>
                                        </p:attrNameLst>
                                      </p:cBhvr>
                                      <p:to>
                                        <p:strVal val="visible"/>
                                      </p:to>
                                    </p:set>
                                    <p:animEffect transition="in" filter="fade">
                                      <p:cBhvr>
                                        <p:cTn id="23" dur="500"/>
                                        <p:tgtEl>
                                          <p:spTgt spid="24"/>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37"/>
                                        </p:tgtEl>
                                        <p:attrNameLst>
                                          <p:attrName>style.visibility</p:attrName>
                                        </p:attrNameLst>
                                      </p:cBhvr>
                                      <p:to>
                                        <p:strVal val="visible"/>
                                      </p:to>
                                    </p:set>
                                    <p:animEffect transition="in" filter="wipe(left)">
                                      <p:cBhvr>
                                        <p:cTn id="26" dur="1600"/>
                                        <p:tgtEl>
                                          <p:spTgt spid="37"/>
                                        </p:tgtEl>
                                      </p:cBhvr>
                                    </p:animEffect>
                                  </p:childTnLst>
                                </p:cTn>
                              </p:par>
                            </p:childTnLst>
                          </p:cTn>
                        </p:par>
                        <p:par>
                          <p:cTn id="27" fill="hold">
                            <p:stCondLst>
                              <p:cond delay="3300"/>
                            </p:stCondLst>
                            <p:childTnLst>
                              <p:par>
                                <p:cTn id="28" presetID="10" presetClass="entr" presetSubtype="0" fill="hold" nodeType="after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fade">
                                      <p:cBhvr>
                                        <p:cTn id="30" dur="500"/>
                                        <p:tgtEl>
                                          <p:spTgt spid="14"/>
                                        </p:tgtEl>
                                      </p:cBhvr>
                                    </p:animEffect>
                                  </p:childTnLst>
                                </p:cTn>
                              </p:par>
                            </p:childTnLst>
                          </p:cTn>
                        </p:par>
                        <p:par>
                          <p:cTn id="31" fill="hold">
                            <p:stCondLst>
                              <p:cond delay="3800"/>
                            </p:stCondLst>
                            <p:childTnLst>
                              <p:par>
                                <p:cTn id="32" presetID="10" presetClass="entr" presetSubtype="0" fill="hold" nodeType="afterEffect">
                                  <p:stCondLst>
                                    <p:cond delay="0"/>
                                  </p:stCondLst>
                                  <p:childTnLst>
                                    <p:set>
                                      <p:cBhvr>
                                        <p:cTn id="33" dur="1" fill="hold">
                                          <p:stCondLst>
                                            <p:cond delay="0"/>
                                          </p:stCondLst>
                                        </p:cTn>
                                        <p:tgtEl>
                                          <p:spTgt spid="25"/>
                                        </p:tgtEl>
                                        <p:attrNameLst>
                                          <p:attrName>style.visibility</p:attrName>
                                        </p:attrNameLst>
                                      </p:cBhvr>
                                      <p:to>
                                        <p:strVal val="visible"/>
                                      </p:to>
                                    </p:set>
                                    <p:animEffect transition="in" filter="fade">
                                      <p:cBhvr>
                                        <p:cTn id="34" dur="500"/>
                                        <p:tgtEl>
                                          <p:spTgt spid="25"/>
                                        </p:tgtEl>
                                      </p:cBhvr>
                                    </p:animEffect>
                                  </p:childTnLst>
                                </p:cTn>
                              </p:par>
                            </p:childTnLst>
                          </p:cTn>
                        </p:par>
                        <p:par>
                          <p:cTn id="35" fill="hold">
                            <p:stCondLst>
                              <p:cond delay="4300"/>
                            </p:stCondLst>
                            <p:childTnLst>
                              <p:par>
                                <p:cTn id="36" presetID="10" presetClass="entr" presetSubtype="0" fill="hold" nodeType="after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fade">
                                      <p:cBhvr>
                                        <p:cTn id="38" dur="500"/>
                                        <p:tgtEl>
                                          <p:spTgt spid="15"/>
                                        </p:tgtEl>
                                      </p:cBhvr>
                                    </p:animEffect>
                                  </p:childTnLst>
                                </p:cTn>
                              </p:par>
                            </p:childTnLst>
                          </p:cTn>
                        </p:par>
                        <p:par>
                          <p:cTn id="39" fill="hold">
                            <p:stCondLst>
                              <p:cond delay="4800"/>
                            </p:stCondLst>
                            <p:childTnLst>
                              <p:par>
                                <p:cTn id="40" presetID="10" presetClass="entr" presetSubtype="0" fill="hold" nodeType="after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fade">
                                      <p:cBhvr>
                                        <p:cTn id="42" dur="500"/>
                                        <p:tgtEl>
                                          <p:spTgt spid="16"/>
                                        </p:tgtEl>
                                      </p:cBhvr>
                                    </p:animEffect>
                                  </p:childTnLst>
                                </p:cTn>
                              </p:par>
                            </p:childTnLst>
                          </p:cTn>
                        </p:par>
                        <p:par>
                          <p:cTn id="43" fill="hold">
                            <p:stCondLst>
                              <p:cond delay="5300"/>
                            </p:stCondLst>
                            <p:childTnLst>
                              <p:par>
                                <p:cTn id="44" presetID="22" presetClass="entr" presetSubtype="8" fill="hold" nodeType="afterEffect">
                                  <p:stCondLst>
                                    <p:cond delay="0"/>
                                  </p:stCondLst>
                                  <p:childTnLst>
                                    <p:set>
                                      <p:cBhvr>
                                        <p:cTn id="45" dur="1" fill="hold">
                                          <p:stCondLst>
                                            <p:cond delay="0"/>
                                          </p:stCondLst>
                                        </p:cTn>
                                        <p:tgtEl>
                                          <p:spTgt spid="17"/>
                                        </p:tgtEl>
                                        <p:attrNameLst>
                                          <p:attrName>style.visibility</p:attrName>
                                        </p:attrNameLst>
                                      </p:cBhvr>
                                      <p:to>
                                        <p:strVal val="visible"/>
                                      </p:to>
                                    </p:set>
                                    <p:animEffect transition="in" filter="wipe(left)">
                                      <p:cBhvr>
                                        <p:cTn id="46" dur="500"/>
                                        <p:tgtEl>
                                          <p:spTgt spid="17"/>
                                        </p:tgtEl>
                                      </p:cBhvr>
                                    </p:animEffect>
                                  </p:childTnLst>
                                </p:cTn>
                              </p:par>
                              <p:par>
                                <p:cTn id="47" presetID="22" presetClass="entr" presetSubtype="4" fill="hold" nodeType="withEffect">
                                  <p:stCondLst>
                                    <p:cond delay="0"/>
                                  </p:stCondLst>
                                  <p:childTnLst>
                                    <p:set>
                                      <p:cBhvr>
                                        <p:cTn id="48" dur="1" fill="hold">
                                          <p:stCondLst>
                                            <p:cond delay="0"/>
                                          </p:stCondLst>
                                        </p:cTn>
                                        <p:tgtEl>
                                          <p:spTgt spid="113"/>
                                        </p:tgtEl>
                                        <p:attrNameLst>
                                          <p:attrName>style.visibility</p:attrName>
                                        </p:attrNameLst>
                                      </p:cBhvr>
                                      <p:to>
                                        <p:strVal val="visible"/>
                                      </p:to>
                                    </p:set>
                                    <p:animEffect transition="in" filter="wipe(down)">
                                      <p:cBhvr>
                                        <p:cTn id="49" dur="500"/>
                                        <p:tgtEl>
                                          <p:spTgt spid="113"/>
                                        </p:tgtEl>
                                      </p:cBhvr>
                                    </p:animEffect>
                                  </p:childTnLst>
                                </p:cTn>
                              </p:par>
                            </p:childTnLst>
                          </p:cTn>
                        </p:par>
                        <p:par>
                          <p:cTn id="50" fill="hold">
                            <p:stCondLst>
                              <p:cond delay="5800"/>
                            </p:stCondLst>
                            <p:childTnLst>
                              <p:par>
                                <p:cTn id="51" presetID="10" presetClass="entr" presetSubtype="0" fill="hold" nodeType="afterEffect">
                                  <p:stCondLst>
                                    <p:cond delay="0"/>
                                  </p:stCondLst>
                                  <p:childTnLst>
                                    <p:set>
                                      <p:cBhvr>
                                        <p:cTn id="52" dur="1" fill="hold">
                                          <p:stCondLst>
                                            <p:cond delay="0"/>
                                          </p:stCondLst>
                                        </p:cTn>
                                        <p:tgtEl>
                                          <p:spTgt spid="18"/>
                                        </p:tgtEl>
                                        <p:attrNameLst>
                                          <p:attrName>style.visibility</p:attrName>
                                        </p:attrNameLst>
                                      </p:cBhvr>
                                      <p:to>
                                        <p:strVal val="visible"/>
                                      </p:to>
                                    </p:set>
                                    <p:animEffect transition="in" filter="fade">
                                      <p:cBhvr>
                                        <p:cTn id="53" dur="500"/>
                                        <p:tgtEl>
                                          <p:spTgt spid="18"/>
                                        </p:tgtEl>
                                      </p:cBhvr>
                                    </p:animEffect>
                                  </p:childTnLst>
                                </p:cTn>
                              </p:par>
                              <p:par>
                                <p:cTn id="54" presetID="10" presetClass="entr" presetSubtype="0" fill="hold" nodeType="withEffect">
                                  <p:stCondLst>
                                    <p:cond delay="0"/>
                                  </p:stCondLst>
                                  <p:childTnLst>
                                    <p:set>
                                      <p:cBhvr>
                                        <p:cTn id="55" dur="1" fill="hold">
                                          <p:stCondLst>
                                            <p:cond delay="0"/>
                                          </p:stCondLst>
                                        </p:cTn>
                                        <p:tgtEl>
                                          <p:spTgt spid="19"/>
                                        </p:tgtEl>
                                        <p:attrNameLst>
                                          <p:attrName>style.visibility</p:attrName>
                                        </p:attrNameLst>
                                      </p:cBhvr>
                                      <p:to>
                                        <p:strVal val="visible"/>
                                      </p:to>
                                    </p:set>
                                    <p:animEffect transition="in" filter="fade">
                                      <p:cBhvr>
                                        <p:cTn id="56" dur="500"/>
                                        <p:tgtEl>
                                          <p:spTgt spid="19"/>
                                        </p:tgtEl>
                                      </p:cBhvr>
                                    </p:animEffect>
                                  </p:childTnLst>
                                </p:cTn>
                              </p:par>
                              <p:par>
                                <p:cTn id="57" presetID="10" presetClass="entr" presetSubtype="0" fill="hold" grpId="0" nodeType="withEffect">
                                  <p:stCondLst>
                                    <p:cond delay="200"/>
                                  </p:stCondLst>
                                  <p:childTnLst>
                                    <p:set>
                                      <p:cBhvr>
                                        <p:cTn id="58" dur="1" fill="hold">
                                          <p:stCondLst>
                                            <p:cond delay="0"/>
                                          </p:stCondLst>
                                        </p:cTn>
                                        <p:tgtEl>
                                          <p:spTgt spid="22"/>
                                        </p:tgtEl>
                                        <p:attrNameLst>
                                          <p:attrName>style.visibility</p:attrName>
                                        </p:attrNameLst>
                                      </p:cBhvr>
                                      <p:to>
                                        <p:strVal val="visible"/>
                                      </p:to>
                                    </p:set>
                                    <p:animEffect transition="in" filter="fade">
                                      <p:cBhvr>
                                        <p:cTn id="59"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2" grpId="0" animBg="1"/>
      <p:bldP spid="22" grpId="0"/>
      <p:bldP spid="37"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020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29045" y="245803"/>
            <a:ext cx="11216461" cy="2387600"/>
          </a:xfrm>
        </p:spPr>
        <p:txBody>
          <a:bodyPr anchor="t">
            <a:noAutofit/>
          </a:bodyPr>
          <a:lstStyle/>
          <a:p>
            <a:pPr>
              <a:lnSpc>
                <a:spcPct val="100000"/>
              </a:lnSpc>
            </a:pPr>
            <a:r>
              <a:rPr lang="en-GB" sz="7200" dirty="0">
                <a:solidFill>
                  <a:schemeClr val="bg1">
                    <a:lumMod val="95000"/>
                  </a:schemeClr>
                </a:solidFill>
                <a:latin typeface="Segoe UI Light" panose="020B0502040204020203" pitchFamily="34" charset="0"/>
                <a:cs typeface="Segoe UI Light" panose="020B0502040204020203" pitchFamily="34" charset="0"/>
              </a:rPr>
              <a:t>Thanks for listening</a:t>
            </a:r>
            <a:br>
              <a:rPr lang="en-GB" sz="4800" dirty="0">
                <a:solidFill>
                  <a:schemeClr val="bg1">
                    <a:lumMod val="95000"/>
                  </a:schemeClr>
                </a:solidFill>
                <a:latin typeface="Segoe UI Light" panose="020B0502040204020203" pitchFamily="34" charset="0"/>
                <a:cs typeface="Segoe UI Light" panose="020B0502040204020203" pitchFamily="34" charset="0"/>
              </a:rPr>
            </a:br>
            <a:endParaRPr lang="en-GB" sz="7200" dirty="0">
              <a:solidFill>
                <a:schemeClr val="bg1">
                  <a:lumMod val="95000"/>
                </a:schemeClr>
              </a:solidFill>
              <a:latin typeface="Segoe UI Light" panose="020B0502040204020203" pitchFamily="34" charset="0"/>
              <a:cs typeface="Segoe UI Light" panose="020B0502040204020203" pitchFamily="34" charset="0"/>
            </a:endParaRPr>
          </a:p>
        </p:txBody>
      </p:sp>
      <p:sp>
        <p:nvSpPr>
          <p:cNvPr id="3" name="Footer Placeholder 3"/>
          <p:cNvSpPr txBox="1">
            <a:spLocks/>
          </p:cNvSpPr>
          <p:nvPr/>
        </p:nvSpPr>
        <p:spPr>
          <a:xfrm>
            <a:off x="595261" y="6099175"/>
            <a:ext cx="768148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lumMod val="85000"/>
                </a:srgbClr>
              </a:solidFill>
              <a:effectLst/>
              <a:uLnTx/>
              <a:uFillTx/>
              <a:latin typeface="Segoe UI"/>
              <a:ea typeface="+mn-ea"/>
              <a:cs typeface="+mn-cs"/>
            </a:endParaRPr>
          </a:p>
        </p:txBody>
      </p:sp>
      <p:sp>
        <p:nvSpPr>
          <p:cNvPr id="13" name="TextBox 12"/>
          <p:cNvSpPr txBox="1"/>
          <p:nvPr/>
        </p:nvSpPr>
        <p:spPr>
          <a:xfrm>
            <a:off x="461639" y="1592904"/>
            <a:ext cx="6889072" cy="7386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GB" sz="3200" b="0" i="0" u="none" strike="noStrike" kern="1200" cap="none" spc="0" normalizeH="0" baseline="0" noProof="0" dirty="0">
                <a:ln>
                  <a:noFill/>
                </a:ln>
                <a:solidFill>
                  <a:srgbClr val="FFFFFF"/>
                </a:solidFill>
                <a:effectLst/>
                <a:uLnTx/>
                <a:uFillTx/>
                <a:latin typeface="Segoe UI Light"/>
                <a:ea typeface="+mn-ea"/>
                <a:cs typeface="+mn-cs"/>
              </a:rPr>
              <a:t>Next Steps…</a:t>
            </a:r>
          </a:p>
        </p:txBody>
      </p:sp>
      <p:sp>
        <p:nvSpPr>
          <p:cNvPr id="36" name="Rectangle 35"/>
          <p:cNvSpPr/>
          <p:nvPr/>
        </p:nvSpPr>
        <p:spPr>
          <a:xfrm>
            <a:off x="1427614" y="3936359"/>
            <a:ext cx="9779078" cy="1015663"/>
          </a:xfrm>
          <a:prstGeom prst="rect">
            <a:avLst/>
          </a:prstGeom>
        </p:spPr>
        <p:txBody>
          <a:bodyPr wrap="square">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Light" panose="020B0502040204020203" pitchFamily="34" charset="0"/>
                <a:ea typeface="Segoe UI" pitchFamily="34" charset="0"/>
                <a:cs typeface="Segoe UI Light" panose="020B0502040204020203" pitchFamily="34" charset="0"/>
              </a:rPr>
              <a:t>Learn</a:t>
            </a:r>
            <a:r>
              <a:rPr kumimoji="0" lang="en-US" sz="2400" b="0" i="0" u="none" strike="noStrike" kern="1200" cap="none" spc="0" normalizeH="0" noProof="0" dirty="0">
                <a:ln>
                  <a:noFill/>
                </a:ln>
                <a:solidFill>
                  <a:srgbClr val="FFFFFF"/>
                </a:solidFill>
                <a:effectLst/>
                <a:uLnTx/>
                <a:uFillTx/>
                <a:latin typeface="Segoe UI Light" panose="020B0502040204020203" pitchFamily="34" charset="0"/>
                <a:ea typeface="Segoe UI" pitchFamily="34" charset="0"/>
                <a:cs typeface="Segoe UI Light" panose="020B0502040204020203" pitchFamily="34" charset="0"/>
              </a:rPr>
              <a:t> more about Azure Stream Analytics and Azure HDInsight services</a:t>
            </a:r>
          </a:p>
          <a:p>
            <a:pPr lvl="0" defTabSz="932472" fontAlgn="base">
              <a:spcBef>
                <a:spcPct val="0"/>
              </a:spcBef>
              <a:spcAft>
                <a:spcPct val="0"/>
              </a:spcAft>
              <a:defRPr/>
            </a:pPr>
            <a:r>
              <a:rPr lang="en-US" dirty="0">
                <a:solidFill>
                  <a:srgbClr val="FFFFFF"/>
                </a:solidFill>
                <a:latin typeface="Segoe UI Light" panose="020B0502040204020203" pitchFamily="34" charset="0"/>
                <a:ea typeface="Segoe UI" pitchFamily="34" charset="0"/>
                <a:cs typeface="Segoe UI Light" panose="020B0502040204020203" pitchFamily="34" charset="0"/>
                <a:hlinkClick r:id="rId4"/>
              </a:rPr>
              <a:t>https://azure.microsoft.com/en-us/services/stream-analytics/</a:t>
            </a:r>
            <a:endParaRPr lang="en-US" dirty="0">
              <a:solidFill>
                <a:srgbClr val="FFFFFF"/>
              </a:solidFill>
              <a:latin typeface="Segoe UI Light" panose="020B0502040204020203" pitchFamily="34" charset="0"/>
              <a:ea typeface="Segoe UI" pitchFamily="34" charset="0"/>
              <a:cs typeface="Segoe UI Light" panose="020B0502040204020203" pitchFamily="34" charset="0"/>
            </a:endParaRPr>
          </a:p>
          <a:p>
            <a:pPr lvl="0" defTabSz="932472" fontAlgn="base">
              <a:spcBef>
                <a:spcPct val="0"/>
              </a:spcBef>
              <a:spcAft>
                <a:spcPct val="0"/>
              </a:spcAft>
              <a:defRPr/>
            </a:pPr>
            <a:r>
              <a:rPr lang="en-US" dirty="0">
                <a:solidFill>
                  <a:srgbClr val="FFFFFF"/>
                </a:solidFill>
                <a:latin typeface="Segoe UI Light" panose="020B0502040204020203" pitchFamily="34" charset="0"/>
                <a:ea typeface="Segoe UI" pitchFamily="34" charset="0"/>
                <a:cs typeface="Segoe UI Light" panose="020B0502040204020203" pitchFamily="34" charset="0"/>
                <a:hlinkClick r:id="rId5"/>
              </a:rPr>
              <a:t>https://azure.microsoft.com/en-gb/documentation/articles/hdinsight-hadoop-introduction/</a:t>
            </a:r>
            <a:r>
              <a:rPr lang="en-US" dirty="0">
                <a:solidFill>
                  <a:srgbClr val="FFFFFF"/>
                </a:solidFill>
                <a:latin typeface="Segoe UI Light" panose="020B0502040204020203" pitchFamily="34" charset="0"/>
                <a:ea typeface="Segoe UI" pitchFamily="34" charset="0"/>
                <a:cs typeface="Segoe UI Light" panose="020B0502040204020203" pitchFamily="34" charset="0"/>
              </a:rPr>
              <a:t> </a:t>
            </a:r>
            <a:endParaRPr kumimoji="0" lang="en-US" b="0" i="0" u="none" strike="noStrike" kern="1200" cap="none" spc="0" normalizeH="0" baseline="0" noProof="0" dirty="0">
              <a:ln>
                <a:noFill/>
              </a:ln>
              <a:solidFill>
                <a:srgbClr val="FFFFFF"/>
              </a:solidFill>
              <a:effectLst/>
              <a:uLnTx/>
              <a:uFillTx/>
              <a:latin typeface="Segoe UI Light" panose="020B0502040204020203" pitchFamily="34" charset="0"/>
              <a:ea typeface="Segoe UI" pitchFamily="34" charset="0"/>
              <a:cs typeface="Segoe UI Light" panose="020B0502040204020203" pitchFamily="34" charset="0"/>
            </a:endParaRPr>
          </a:p>
        </p:txBody>
      </p:sp>
      <p:sp>
        <p:nvSpPr>
          <p:cNvPr id="37" name="Rectangle 36"/>
          <p:cNvSpPr/>
          <p:nvPr/>
        </p:nvSpPr>
        <p:spPr>
          <a:xfrm>
            <a:off x="1433419" y="2813745"/>
            <a:ext cx="7943713" cy="461665"/>
          </a:xfrm>
          <a:prstGeom prst="rect">
            <a:avLst/>
          </a:prstGeom>
        </p:spPr>
        <p:txBody>
          <a:bodyPr wrap="none">
            <a:spAutoFit/>
          </a:bodyPr>
          <a:lstStyle/>
          <a:p>
            <a:pPr lvl="0" defTabSz="932472" fontAlgn="base">
              <a:spcBef>
                <a:spcPct val="0"/>
              </a:spcBef>
              <a:spcAft>
                <a:spcPct val="0"/>
              </a:spcAft>
              <a:defRPr/>
            </a:pPr>
            <a:r>
              <a:rPr kumimoji="0" lang="en-US" sz="2400" b="0" i="0" u="none" strike="noStrike" kern="1200" cap="none" spc="0" normalizeH="0" baseline="0" noProof="0" dirty="0">
                <a:ln>
                  <a:noFill/>
                </a:ln>
                <a:solidFill>
                  <a:srgbClr val="FFFFFF"/>
                </a:solidFill>
                <a:effectLst/>
                <a:uLnTx/>
                <a:uFillTx/>
                <a:latin typeface="Segoe UI Light" panose="020B0502040204020203" pitchFamily="34" charset="0"/>
                <a:ea typeface="Segoe UI" pitchFamily="34" charset="0"/>
                <a:cs typeface="Segoe UI Light" panose="020B0502040204020203" pitchFamily="34" charset="0"/>
              </a:rPr>
              <a:t>Sign up for</a:t>
            </a:r>
            <a:r>
              <a:rPr kumimoji="0" lang="en-US" sz="2400" b="0" i="0" u="none" strike="noStrike" kern="1200" cap="none" spc="0" normalizeH="0" noProof="0" dirty="0">
                <a:ln>
                  <a:noFill/>
                </a:ln>
                <a:solidFill>
                  <a:srgbClr val="FFFFFF"/>
                </a:solidFill>
                <a:effectLst/>
                <a:uLnTx/>
                <a:uFillTx/>
                <a:latin typeface="Segoe UI Light" panose="020B0502040204020203" pitchFamily="34" charset="0"/>
                <a:ea typeface="Segoe UI" pitchFamily="34" charset="0"/>
                <a:cs typeface="Segoe UI Light" panose="020B0502040204020203" pitchFamily="34" charset="0"/>
              </a:rPr>
              <a:t> an Azure Free Trial: </a:t>
            </a:r>
            <a:r>
              <a:rPr lang="en-GB" sz="2400" dirty="0">
                <a:solidFill>
                  <a:srgbClr val="FFFFFF"/>
                </a:solidFill>
                <a:latin typeface="Segoe UI Light" panose="020B0502040204020203" pitchFamily="34" charset="0"/>
                <a:ea typeface="Segoe UI" pitchFamily="34" charset="0"/>
                <a:cs typeface="Segoe UI Light" panose="020B0502040204020203" pitchFamily="34" charset="0"/>
                <a:hlinkClick r:id="rId6"/>
              </a:rPr>
              <a:t>https://azure.microsoft.com/</a:t>
            </a:r>
            <a:r>
              <a:rPr lang="en-GB" sz="2400" dirty="0">
                <a:solidFill>
                  <a:srgbClr val="FFFFFF"/>
                </a:solidFill>
                <a:latin typeface="Segoe UI Light" panose="020B0502040204020203" pitchFamily="34" charset="0"/>
                <a:ea typeface="Segoe UI" pitchFamily="34" charset="0"/>
                <a:cs typeface="Segoe UI Light" panose="020B0502040204020203" pitchFamily="34" charset="0"/>
              </a:rPr>
              <a:t> </a:t>
            </a:r>
            <a:endParaRPr kumimoji="0" lang="en-US" sz="2400" b="0" i="0" u="none" strike="noStrike" kern="1200" cap="none" spc="0" normalizeH="0" baseline="0" noProof="0" dirty="0">
              <a:ln>
                <a:noFill/>
              </a:ln>
              <a:solidFill>
                <a:srgbClr val="FFFFFF"/>
              </a:solidFill>
              <a:effectLst/>
              <a:uLnTx/>
              <a:uFillTx/>
              <a:latin typeface="Segoe UI Light" panose="020B0502040204020203" pitchFamily="34" charset="0"/>
              <a:ea typeface="Segoe UI" pitchFamily="34" charset="0"/>
              <a:cs typeface="Segoe UI Light" panose="020B0502040204020203" pitchFamily="34" charset="0"/>
            </a:endParaRPr>
          </a:p>
        </p:txBody>
      </p:sp>
      <p:sp>
        <p:nvSpPr>
          <p:cNvPr id="38" name="Rectangle 37"/>
          <p:cNvSpPr/>
          <p:nvPr/>
        </p:nvSpPr>
        <p:spPr>
          <a:xfrm>
            <a:off x="1420850" y="5137510"/>
            <a:ext cx="9361828" cy="830997"/>
          </a:xfrm>
          <a:prstGeom prst="rect">
            <a:avLst/>
          </a:prstGeom>
        </p:spPr>
        <p:txBody>
          <a:bodyPr wrap="square">
            <a:spAutoFit/>
          </a:bodyPr>
          <a:lstStyle/>
          <a:p>
            <a:pPr lvl="0" defTabSz="932472" fontAlgn="base">
              <a:spcBef>
                <a:spcPct val="0"/>
              </a:spcBef>
              <a:spcAft>
                <a:spcPct val="0"/>
              </a:spcAft>
              <a:defRPr/>
            </a:pPr>
            <a:r>
              <a:rPr kumimoji="0" lang="en-US" sz="2400" b="0" i="0" u="none" strike="noStrike" kern="1200" cap="none" spc="0" normalizeH="0" baseline="0" noProof="0" dirty="0">
                <a:ln>
                  <a:noFill/>
                </a:ln>
                <a:solidFill>
                  <a:srgbClr val="FFFFFF"/>
                </a:solidFill>
                <a:effectLst/>
                <a:uLnTx/>
                <a:uFillTx/>
                <a:latin typeface="Segoe UI Light" panose="020B0502040204020203" pitchFamily="34" charset="0"/>
                <a:ea typeface="Segoe UI" pitchFamily="34" charset="0"/>
                <a:cs typeface="Segoe UI Light" panose="020B0502040204020203" pitchFamily="34" charset="0"/>
              </a:rPr>
              <a:t>Investigate the Cortana Analytics Suite</a:t>
            </a:r>
            <a:r>
              <a:rPr lang="en-US" sz="2400" dirty="0">
                <a:solidFill>
                  <a:srgbClr val="FFFFFF"/>
                </a:solidFill>
                <a:latin typeface="Segoe UI Light" panose="020B0502040204020203" pitchFamily="34" charset="0"/>
                <a:ea typeface="Segoe UI" pitchFamily="34" charset="0"/>
                <a:cs typeface="Segoe UI Light" panose="020B0502040204020203" pitchFamily="34" charset="0"/>
              </a:rPr>
              <a:t>: </a:t>
            </a:r>
            <a:r>
              <a:rPr lang="en-US" sz="2400" dirty="0">
                <a:solidFill>
                  <a:srgbClr val="FFFFFF"/>
                </a:solidFill>
                <a:latin typeface="Segoe UI Light" panose="020B0502040204020203" pitchFamily="34" charset="0"/>
                <a:ea typeface="Segoe UI" pitchFamily="34" charset="0"/>
                <a:cs typeface="Segoe UI Light" panose="020B0502040204020203" pitchFamily="34" charset="0"/>
                <a:hlinkClick r:id="rId7"/>
              </a:rPr>
              <a:t>https://www.microsoft.com/en-gb/server-cloud/cortana-analytics-suite/overview.aspx</a:t>
            </a:r>
            <a:r>
              <a:rPr lang="en-US" sz="2400" dirty="0">
                <a:solidFill>
                  <a:srgbClr val="FFFFFF"/>
                </a:solidFill>
                <a:latin typeface="Segoe UI Light" panose="020B0502040204020203" pitchFamily="34" charset="0"/>
                <a:ea typeface="Segoe UI" pitchFamily="34" charset="0"/>
                <a:cs typeface="Segoe UI Light" panose="020B0502040204020203" pitchFamily="34" charset="0"/>
              </a:rPr>
              <a:t> </a:t>
            </a:r>
            <a:endParaRPr kumimoji="0" lang="en-US" sz="2400" b="0" i="0" u="none" strike="noStrike" kern="1200" cap="none" spc="0" normalizeH="0" baseline="0" noProof="0" dirty="0">
              <a:ln>
                <a:noFill/>
              </a:ln>
              <a:solidFill>
                <a:srgbClr val="FFFFFF"/>
              </a:solidFill>
              <a:effectLst/>
              <a:uLnTx/>
              <a:uFillTx/>
              <a:latin typeface="Segoe UI Light" panose="020B0502040204020203" pitchFamily="34" charset="0"/>
              <a:ea typeface="Segoe UI" pitchFamily="34" charset="0"/>
              <a:cs typeface="Segoe UI Light" panose="020B0502040204020203" pitchFamily="34" charset="0"/>
            </a:endParaRPr>
          </a:p>
        </p:txBody>
      </p:sp>
      <p:grpSp>
        <p:nvGrpSpPr>
          <p:cNvPr id="11" name="Group 10"/>
          <p:cNvGrpSpPr>
            <a:grpSpLocks noChangeAspect="1"/>
          </p:cNvGrpSpPr>
          <p:nvPr/>
        </p:nvGrpSpPr>
        <p:grpSpPr>
          <a:xfrm>
            <a:off x="431232" y="2711879"/>
            <a:ext cx="900000" cy="1163075"/>
            <a:chOff x="8856125" y="1067127"/>
            <a:chExt cx="528555" cy="752153"/>
          </a:xfrm>
        </p:grpSpPr>
        <p:sp>
          <p:nvSpPr>
            <p:cNvPr id="12" name="Oval 2"/>
            <p:cNvSpPr/>
            <p:nvPr/>
          </p:nvSpPr>
          <p:spPr bwMode="auto">
            <a:xfrm>
              <a:off x="8856125" y="1067127"/>
              <a:ext cx="528555" cy="365836"/>
            </a:xfrm>
            <a:custGeom>
              <a:avLst/>
              <a:gdLst/>
              <a:ahLst/>
              <a:cxnLst/>
              <a:rect l="l" t="t" r="r" b="b"/>
              <a:pathLst>
                <a:path w="2488679" h="1722978">
                  <a:moveTo>
                    <a:pt x="1568924" y="0"/>
                  </a:moveTo>
                  <a:cubicBezTo>
                    <a:pt x="1889013" y="0"/>
                    <a:pt x="2148497" y="259484"/>
                    <a:pt x="2148497" y="579573"/>
                  </a:cubicBezTo>
                  <a:cubicBezTo>
                    <a:pt x="2148497" y="628390"/>
                    <a:pt x="2142461" y="675798"/>
                    <a:pt x="2129199" y="720614"/>
                  </a:cubicBezTo>
                  <a:cubicBezTo>
                    <a:pt x="2337950" y="784181"/>
                    <a:pt x="2488679" y="978799"/>
                    <a:pt x="2488679" y="1208622"/>
                  </a:cubicBezTo>
                  <a:cubicBezTo>
                    <a:pt x="2488679" y="1492693"/>
                    <a:pt x="2258394" y="1722978"/>
                    <a:pt x="1974323" y="1722978"/>
                  </a:cubicBezTo>
                  <a:lnTo>
                    <a:pt x="1974313" y="1722977"/>
                  </a:lnTo>
                  <a:lnTo>
                    <a:pt x="563842" y="1722977"/>
                  </a:lnTo>
                  <a:cubicBezTo>
                    <a:pt x="563839" y="1722978"/>
                    <a:pt x="563836" y="1722978"/>
                    <a:pt x="563832" y="1722978"/>
                  </a:cubicBezTo>
                  <a:cubicBezTo>
                    <a:pt x="252436" y="1722978"/>
                    <a:pt x="0" y="1470542"/>
                    <a:pt x="0" y="1159146"/>
                  </a:cubicBezTo>
                  <a:cubicBezTo>
                    <a:pt x="0" y="944117"/>
                    <a:pt x="120370" y="757203"/>
                    <a:pt x="298654" y="664433"/>
                  </a:cubicBezTo>
                  <a:cubicBezTo>
                    <a:pt x="297817" y="661589"/>
                    <a:pt x="297788" y="658721"/>
                    <a:pt x="297788" y="655847"/>
                  </a:cubicBezTo>
                  <a:cubicBezTo>
                    <a:pt x="297788" y="426683"/>
                    <a:pt x="483562" y="240909"/>
                    <a:pt x="712726" y="240909"/>
                  </a:cubicBezTo>
                  <a:cubicBezTo>
                    <a:pt x="838046" y="240909"/>
                    <a:pt x="950390" y="296465"/>
                    <a:pt x="1025124" y="385461"/>
                  </a:cubicBezTo>
                  <a:cubicBezTo>
                    <a:pt x="1102977" y="160464"/>
                    <a:pt x="1317212" y="0"/>
                    <a:pt x="1568924"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9728" tIns="54864" rIns="54864" bIns="109728" numCol="1" spcCol="0" rtlCol="0" fromWordArt="0" anchor="b" anchorCtr="0" forceAA="0" compatLnSpc="1">
              <a:prstTxWarp prst="textNoShape">
                <a:avLst/>
              </a:prstTxWarp>
              <a:noAutofit/>
            </a:bodyPr>
            <a:lstStyle/>
            <a:p>
              <a:pPr marL="0" marR="0" lvl="0" indent="0" algn="ctr" defTabSz="1096919" eaLnBrk="1" fontAlgn="base" latinLnBrk="0" hangingPunct="1">
                <a:lnSpc>
                  <a:spcPct val="100000"/>
                </a:lnSpc>
                <a:spcBef>
                  <a:spcPct val="0"/>
                </a:spcBef>
                <a:spcAft>
                  <a:spcPct val="0"/>
                </a:spcAft>
                <a:buClrTx/>
                <a:buSzTx/>
                <a:buFontTx/>
                <a:buNone/>
                <a:tabLst/>
                <a:defRPr/>
              </a:pPr>
              <a:endParaRPr kumimoji="0" lang="en-US" sz="3200" b="0" i="0" u="none" strike="noStrike" kern="0" cap="none" spc="-6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14" name="Group 13"/>
            <p:cNvGrpSpPr/>
            <p:nvPr/>
          </p:nvGrpSpPr>
          <p:grpSpPr>
            <a:xfrm rot="10800000">
              <a:off x="8985702" y="1454736"/>
              <a:ext cx="274574" cy="364544"/>
              <a:chOff x="-1278804" y="2084340"/>
              <a:chExt cx="217157" cy="248510"/>
            </a:xfrm>
            <a:gradFill>
              <a:gsLst>
                <a:gs pos="0">
                  <a:schemeClr val="bg1"/>
                </a:gs>
                <a:gs pos="100000">
                  <a:schemeClr val="bg1">
                    <a:alpha val="0"/>
                  </a:schemeClr>
                </a:gs>
              </a:gsLst>
              <a:lin ang="16200000" scaled="1"/>
            </a:gradFill>
          </p:grpSpPr>
          <p:sp>
            <p:nvSpPr>
              <p:cNvPr id="15" name="Freeform 1116"/>
              <p:cNvSpPr>
                <a:spLocks/>
              </p:cNvSpPr>
              <p:nvPr/>
            </p:nvSpPr>
            <p:spPr bwMode="auto">
              <a:xfrm flipH="1">
                <a:off x="-1148431" y="2084340"/>
                <a:ext cx="85213" cy="27562"/>
              </a:xfrm>
              <a:custGeom>
                <a:avLst/>
                <a:gdLst>
                  <a:gd name="T0" fmla="*/ 0 w 652"/>
                  <a:gd name="T1" fmla="*/ 0 h 173"/>
                  <a:gd name="T2" fmla="*/ 0 w 652"/>
                  <a:gd name="T3" fmla="*/ 58 h 173"/>
                  <a:gd name="T4" fmla="*/ 508 w 652"/>
                  <a:gd name="T5" fmla="*/ 58 h 173"/>
                  <a:gd name="T6" fmla="*/ 508 w 652"/>
                  <a:gd name="T7" fmla="*/ 58 h 173"/>
                  <a:gd name="T8" fmla="*/ 495 w 652"/>
                  <a:gd name="T9" fmla="*/ 69 h 173"/>
                  <a:gd name="T10" fmla="*/ 480 w 652"/>
                  <a:gd name="T11" fmla="*/ 82 h 173"/>
                  <a:gd name="T12" fmla="*/ 467 w 652"/>
                  <a:gd name="T13" fmla="*/ 96 h 173"/>
                  <a:gd name="T14" fmla="*/ 453 w 652"/>
                  <a:gd name="T15" fmla="*/ 112 h 173"/>
                  <a:gd name="T16" fmla="*/ 453 w 652"/>
                  <a:gd name="T17" fmla="*/ 112 h 173"/>
                  <a:gd name="T18" fmla="*/ 440 w 652"/>
                  <a:gd name="T19" fmla="*/ 129 h 173"/>
                  <a:gd name="T20" fmla="*/ 428 w 652"/>
                  <a:gd name="T21" fmla="*/ 144 h 173"/>
                  <a:gd name="T22" fmla="*/ 420 w 652"/>
                  <a:gd name="T23" fmla="*/ 159 h 173"/>
                  <a:gd name="T24" fmla="*/ 412 w 652"/>
                  <a:gd name="T25" fmla="*/ 173 h 173"/>
                  <a:gd name="T26" fmla="*/ 489 w 652"/>
                  <a:gd name="T27" fmla="*/ 173 h 173"/>
                  <a:gd name="T28" fmla="*/ 489 w 652"/>
                  <a:gd name="T29" fmla="*/ 173 h 173"/>
                  <a:gd name="T30" fmla="*/ 505 w 652"/>
                  <a:gd name="T31" fmla="*/ 150 h 173"/>
                  <a:gd name="T32" fmla="*/ 524 w 652"/>
                  <a:gd name="T33" fmla="*/ 128 h 173"/>
                  <a:gd name="T34" fmla="*/ 543 w 652"/>
                  <a:gd name="T35" fmla="*/ 108 h 173"/>
                  <a:gd name="T36" fmla="*/ 565 w 652"/>
                  <a:gd name="T37" fmla="*/ 88 h 173"/>
                  <a:gd name="T38" fmla="*/ 565 w 652"/>
                  <a:gd name="T39" fmla="*/ 88 h 173"/>
                  <a:gd name="T40" fmla="*/ 587 w 652"/>
                  <a:gd name="T41" fmla="*/ 72 h 173"/>
                  <a:gd name="T42" fmla="*/ 609 w 652"/>
                  <a:gd name="T43" fmla="*/ 57 h 173"/>
                  <a:gd name="T44" fmla="*/ 630 w 652"/>
                  <a:gd name="T45" fmla="*/ 46 h 173"/>
                  <a:gd name="T46" fmla="*/ 652 w 652"/>
                  <a:gd name="T47" fmla="*/ 38 h 173"/>
                  <a:gd name="T48" fmla="*/ 652 w 652"/>
                  <a:gd name="T49" fmla="*/ 0 h 173"/>
                  <a:gd name="T50" fmla="*/ 0 w 652"/>
                  <a:gd name="T51" fmla="*/ 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52" h="173">
                    <a:moveTo>
                      <a:pt x="0" y="0"/>
                    </a:moveTo>
                    <a:lnTo>
                      <a:pt x="0" y="58"/>
                    </a:lnTo>
                    <a:lnTo>
                      <a:pt x="508" y="58"/>
                    </a:lnTo>
                    <a:lnTo>
                      <a:pt x="508" y="58"/>
                    </a:lnTo>
                    <a:lnTo>
                      <a:pt x="495" y="69"/>
                    </a:lnTo>
                    <a:lnTo>
                      <a:pt x="480" y="82"/>
                    </a:lnTo>
                    <a:lnTo>
                      <a:pt x="467" y="96"/>
                    </a:lnTo>
                    <a:lnTo>
                      <a:pt x="453" y="112"/>
                    </a:lnTo>
                    <a:lnTo>
                      <a:pt x="453" y="112"/>
                    </a:lnTo>
                    <a:lnTo>
                      <a:pt x="440" y="129"/>
                    </a:lnTo>
                    <a:lnTo>
                      <a:pt x="428" y="144"/>
                    </a:lnTo>
                    <a:lnTo>
                      <a:pt x="420" y="159"/>
                    </a:lnTo>
                    <a:lnTo>
                      <a:pt x="412" y="173"/>
                    </a:lnTo>
                    <a:lnTo>
                      <a:pt x="489" y="173"/>
                    </a:lnTo>
                    <a:lnTo>
                      <a:pt x="489" y="173"/>
                    </a:lnTo>
                    <a:lnTo>
                      <a:pt x="505" y="150"/>
                    </a:lnTo>
                    <a:lnTo>
                      <a:pt x="524" y="128"/>
                    </a:lnTo>
                    <a:lnTo>
                      <a:pt x="543" y="108"/>
                    </a:lnTo>
                    <a:lnTo>
                      <a:pt x="565" y="88"/>
                    </a:lnTo>
                    <a:lnTo>
                      <a:pt x="565" y="88"/>
                    </a:lnTo>
                    <a:lnTo>
                      <a:pt x="587" y="72"/>
                    </a:lnTo>
                    <a:lnTo>
                      <a:pt x="609" y="57"/>
                    </a:lnTo>
                    <a:lnTo>
                      <a:pt x="630" y="46"/>
                    </a:lnTo>
                    <a:lnTo>
                      <a:pt x="652" y="38"/>
                    </a:lnTo>
                    <a:lnTo>
                      <a:pt x="652"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1B3B41"/>
                  </a:solidFill>
                  <a:effectLst/>
                  <a:uLnTx/>
                  <a:uFillTx/>
                </a:endParaRPr>
              </a:p>
            </p:txBody>
          </p:sp>
          <p:sp>
            <p:nvSpPr>
              <p:cNvPr id="16" name="Freeform 1118"/>
              <p:cNvSpPr>
                <a:spLocks/>
              </p:cNvSpPr>
              <p:nvPr/>
            </p:nvSpPr>
            <p:spPr bwMode="auto">
              <a:xfrm flipH="1">
                <a:off x="-1148431" y="2184666"/>
                <a:ext cx="85213" cy="27562"/>
              </a:xfrm>
              <a:custGeom>
                <a:avLst/>
                <a:gdLst>
                  <a:gd name="T0" fmla="*/ 0 w 652"/>
                  <a:gd name="T1" fmla="*/ 0 h 172"/>
                  <a:gd name="T2" fmla="*/ 0 w 652"/>
                  <a:gd name="T3" fmla="*/ 57 h 172"/>
                  <a:gd name="T4" fmla="*/ 508 w 652"/>
                  <a:gd name="T5" fmla="*/ 57 h 172"/>
                  <a:gd name="T6" fmla="*/ 508 w 652"/>
                  <a:gd name="T7" fmla="*/ 57 h 172"/>
                  <a:gd name="T8" fmla="*/ 495 w 652"/>
                  <a:gd name="T9" fmla="*/ 68 h 172"/>
                  <a:gd name="T10" fmla="*/ 480 w 652"/>
                  <a:gd name="T11" fmla="*/ 81 h 172"/>
                  <a:gd name="T12" fmla="*/ 467 w 652"/>
                  <a:gd name="T13" fmla="*/ 96 h 172"/>
                  <a:gd name="T14" fmla="*/ 453 w 652"/>
                  <a:gd name="T15" fmla="*/ 112 h 172"/>
                  <a:gd name="T16" fmla="*/ 453 w 652"/>
                  <a:gd name="T17" fmla="*/ 112 h 172"/>
                  <a:gd name="T18" fmla="*/ 440 w 652"/>
                  <a:gd name="T19" fmla="*/ 128 h 172"/>
                  <a:gd name="T20" fmla="*/ 428 w 652"/>
                  <a:gd name="T21" fmla="*/ 143 h 172"/>
                  <a:gd name="T22" fmla="*/ 420 w 652"/>
                  <a:gd name="T23" fmla="*/ 158 h 172"/>
                  <a:gd name="T24" fmla="*/ 412 w 652"/>
                  <a:gd name="T25" fmla="*/ 172 h 172"/>
                  <a:gd name="T26" fmla="*/ 489 w 652"/>
                  <a:gd name="T27" fmla="*/ 172 h 172"/>
                  <a:gd name="T28" fmla="*/ 489 w 652"/>
                  <a:gd name="T29" fmla="*/ 172 h 172"/>
                  <a:gd name="T30" fmla="*/ 505 w 652"/>
                  <a:gd name="T31" fmla="*/ 148 h 172"/>
                  <a:gd name="T32" fmla="*/ 524 w 652"/>
                  <a:gd name="T33" fmla="*/ 127 h 172"/>
                  <a:gd name="T34" fmla="*/ 543 w 652"/>
                  <a:gd name="T35" fmla="*/ 106 h 172"/>
                  <a:gd name="T36" fmla="*/ 565 w 652"/>
                  <a:gd name="T37" fmla="*/ 88 h 172"/>
                  <a:gd name="T38" fmla="*/ 565 w 652"/>
                  <a:gd name="T39" fmla="*/ 88 h 172"/>
                  <a:gd name="T40" fmla="*/ 587 w 652"/>
                  <a:gd name="T41" fmla="*/ 71 h 172"/>
                  <a:gd name="T42" fmla="*/ 609 w 652"/>
                  <a:gd name="T43" fmla="*/ 57 h 172"/>
                  <a:gd name="T44" fmla="*/ 630 w 652"/>
                  <a:gd name="T45" fmla="*/ 45 h 172"/>
                  <a:gd name="T46" fmla="*/ 652 w 652"/>
                  <a:gd name="T47" fmla="*/ 36 h 172"/>
                  <a:gd name="T48" fmla="*/ 652 w 652"/>
                  <a:gd name="T49" fmla="*/ 0 h 172"/>
                  <a:gd name="T50" fmla="*/ 0 w 652"/>
                  <a:gd name="T51" fmla="*/ 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52" h="172">
                    <a:moveTo>
                      <a:pt x="0" y="0"/>
                    </a:moveTo>
                    <a:lnTo>
                      <a:pt x="0" y="57"/>
                    </a:lnTo>
                    <a:lnTo>
                      <a:pt x="508" y="57"/>
                    </a:lnTo>
                    <a:lnTo>
                      <a:pt x="508" y="57"/>
                    </a:lnTo>
                    <a:lnTo>
                      <a:pt x="495" y="68"/>
                    </a:lnTo>
                    <a:lnTo>
                      <a:pt x="480" y="81"/>
                    </a:lnTo>
                    <a:lnTo>
                      <a:pt x="467" y="96"/>
                    </a:lnTo>
                    <a:lnTo>
                      <a:pt x="453" y="112"/>
                    </a:lnTo>
                    <a:lnTo>
                      <a:pt x="453" y="112"/>
                    </a:lnTo>
                    <a:lnTo>
                      <a:pt x="440" y="128"/>
                    </a:lnTo>
                    <a:lnTo>
                      <a:pt x="428" y="143"/>
                    </a:lnTo>
                    <a:lnTo>
                      <a:pt x="420" y="158"/>
                    </a:lnTo>
                    <a:lnTo>
                      <a:pt x="412" y="172"/>
                    </a:lnTo>
                    <a:lnTo>
                      <a:pt x="489" y="172"/>
                    </a:lnTo>
                    <a:lnTo>
                      <a:pt x="489" y="172"/>
                    </a:lnTo>
                    <a:lnTo>
                      <a:pt x="505" y="148"/>
                    </a:lnTo>
                    <a:lnTo>
                      <a:pt x="524" y="127"/>
                    </a:lnTo>
                    <a:lnTo>
                      <a:pt x="543" y="106"/>
                    </a:lnTo>
                    <a:lnTo>
                      <a:pt x="565" y="88"/>
                    </a:lnTo>
                    <a:lnTo>
                      <a:pt x="565" y="88"/>
                    </a:lnTo>
                    <a:lnTo>
                      <a:pt x="587" y="71"/>
                    </a:lnTo>
                    <a:lnTo>
                      <a:pt x="609" y="57"/>
                    </a:lnTo>
                    <a:lnTo>
                      <a:pt x="630" y="45"/>
                    </a:lnTo>
                    <a:lnTo>
                      <a:pt x="652" y="36"/>
                    </a:lnTo>
                    <a:lnTo>
                      <a:pt x="652"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1B3B41"/>
                  </a:solidFill>
                  <a:effectLst/>
                  <a:uLnTx/>
                  <a:uFillTx/>
                </a:endParaRPr>
              </a:p>
            </p:txBody>
          </p:sp>
          <p:sp>
            <p:nvSpPr>
              <p:cNvPr id="17" name="Freeform 1119"/>
              <p:cNvSpPr>
                <a:spLocks noEditPoints="1"/>
              </p:cNvSpPr>
              <p:nvPr/>
            </p:nvSpPr>
            <p:spPr bwMode="auto">
              <a:xfrm flipH="1">
                <a:off x="-1150002" y="2235381"/>
                <a:ext cx="86784" cy="48509"/>
              </a:xfrm>
              <a:custGeom>
                <a:avLst/>
                <a:gdLst>
                  <a:gd name="T0" fmla="*/ 387 w 663"/>
                  <a:gd name="T1" fmla="*/ 306 h 307"/>
                  <a:gd name="T2" fmla="*/ 479 w 663"/>
                  <a:gd name="T3" fmla="*/ 297 h 307"/>
                  <a:gd name="T4" fmla="*/ 516 w 663"/>
                  <a:gd name="T5" fmla="*/ 290 h 307"/>
                  <a:gd name="T6" fmla="*/ 564 w 663"/>
                  <a:gd name="T7" fmla="*/ 275 h 307"/>
                  <a:gd name="T8" fmla="*/ 604 w 663"/>
                  <a:gd name="T9" fmla="*/ 254 h 307"/>
                  <a:gd name="T10" fmla="*/ 625 w 663"/>
                  <a:gd name="T11" fmla="*/ 238 h 307"/>
                  <a:gd name="T12" fmla="*/ 648 w 663"/>
                  <a:gd name="T13" fmla="*/ 211 h 307"/>
                  <a:gd name="T14" fmla="*/ 660 w 663"/>
                  <a:gd name="T15" fmla="*/ 177 h 307"/>
                  <a:gd name="T16" fmla="*/ 663 w 663"/>
                  <a:gd name="T17" fmla="*/ 154 h 307"/>
                  <a:gd name="T18" fmla="*/ 651 w 663"/>
                  <a:gd name="T19" fmla="*/ 102 h 307"/>
                  <a:gd name="T20" fmla="*/ 631 w 663"/>
                  <a:gd name="T21" fmla="*/ 73 h 307"/>
                  <a:gd name="T22" fmla="*/ 581 w 663"/>
                  <a:gd name="T23" fmla="*/ 39 h 307"/>
                  <a:gd name="T24" fmla="*/ 537 w 663"/>
                  <a:gd name="T25" fmla="*/ 23 h 307"/>
                  <a:gd name="T26" fmla="*/ 485 w 663"/>
                  <a:gd name="T27" fmla="*/ 10 h 307"/>
                  <a:gd name="T28" fmla="*/ 376 w 663"/>
                  <a:gd name="T29" fmla="*/ 1 h 307"/>
                  <a:gd name="T30" fmla="*/ 276 w 663"/>
                  <a:gd name="T31" fmla="*/ 1 h 307"/>
                  <a:gd name="T32" fmla="*/ 185 w 663"/>
                  <a:gd name="T33" fmla="*/ 9 h 307"/>
                  <a:gd name="T34" fmla="*/ 147 w 663"/>
                  <a:gd name="T35" fmla="*/ 17 h 307"/>
                  <a:gd name="T36" fmla="*/ 98 w 663"/>
                  <a:gd name="T37" fmla="*/ 32 h 307"/>
                  <a:gd name="T38" fmla="*/ 59 w 663"/>
                  <a:gd name="T39" fmla="*/ 52 h 307"/>
                  <a:gd name="T40" fmla="*/ 38 w 663"/>
                  <a:gd name="T41" fmla="*/ 67 h 307"/>
                  <a:gd name="T42" fmla="*/ 14 w 663"/>
                  <a:gd name="T43" fmla="*/ 96 h 307"/>
                  <a:gd name="T44" fmla="*/ 3 w 663"/>
                  <a:gd name="T45" fmla="*/ 129 h 307"/>
                  <a:gd name="T46" fmla="*/ 0 w 663"/>
                  <a:gd name="T47" fmla="*/ 154 h 307"/>
                  <a:gd name="T48" fmla="*/ 9 w 663"/>
                  <a:gd name="T49" fmla="*/ 200 h 307"/>
                  <a:gd name="T50" fmla="*/ 38 w 663"/>
                  <a:gd name="T51" fmla="*/ 239 h 307"/>
                  <a:gd name="T52" fmla="*/ 67 w 663"/>
                  <a:gd name="T53" fmla="*/ 261 h 307"/>
                  <a:gd name="T54" fmla="*/ 142 w 663"/>
                  <a:gd name="T55" fmla="*/ 289 h 307"/>
                  <a:gd name="T56" fmla="*/ 245 w 663"/>
                  <a:gd name="T57" fmla="*/ 304 h 307"/>
                  <a:gd name="T58" fmla="*/ 331 w 663"/>
                  <a:gd name="T59" fmla="*/ 307 h 307"/>
                  <a:gd name="T60" fmla="*/ 292 w 663"/>
                  <a:gd name="T61" fmla="*/ 247 h 307"/>
                  <a:gd name="T62" fmla="*/ 198 w 663"/>
                  <a:gd name="T63" fmla="*/ 240 h 307"/>
                  <a:gd name="T64" fmla="*/ 134 w 663"/>
                  <a:gd name="T65" fmla="*/ 226 h 307"/>
                  <a:gd name="T66" fmla="*/ 106 w 663"/>
                  <a:gd name="T67" fmla="*/ 213 h 307"/>
                  <a:gd name="T68" fmla="*/ 79 w 663"/>
                  <a:gd name="T69" fmla="*/ 189 h 307"/>
                  <a:gd name="T70" fmla="*/ 66 w 663"/>
                  <a:gd name="T71" fmla="*/ 163 h 307"/>
                  <a:gd name="T72" fmla="*/ 66 w 663"/>
                  <a:gd name="T73" fmla="*/ 144 h 307"/>
                  <a:gd name="T74" fmla="*/ 79 w 663"/>
                  <a:gd name="T75" fmla="*/ 117 h 307"/>
                  <a:gd name="T76" fmla="*/ 106 w 663"/>
                  <a:gd name="T77" fmla="*/ 93 h 307"/>
                  <a:gd name="T78" fmla="*/ 134 w 663"/>
                  <a:gd name="T79" fmla="*/ 80 h 307"/>
                  <a:gd name="T80" fmla="*/ 198 w 663"/>
                  <a:gd name="T81" fmla="*/ 66 h 307"/>
                  <a:gd name="T82" fmla="*/ 292 w 663"/>
                  <a:gd name="T83" fmla="*/ 60 h 307"/>
                  <a:gd name="T84" fmla="*/ 369 w 663"/>
                  <a:gd name="T85" fmla="*/ 60 h 307"/>
                  <a:gd name="T86" fmla="*/ 464 w 663"/>
                  <a:gd name="T87" fmla="*/ 66 h 307"/>
                  <a:gd name="T88" fmla="*/ 529 w 663"/>
                  <a:gd name="T89" fmla="*/ 80 h 307"/>
                  <a:gd name="T90" fmla="*/ 557 w 663"/>
                  <a:gd name="T91" fmla="*/ 93 h 307"/>
                  <a:gd name="T92" fmla="*/ 584 w 663"/>
                  <a:gd name="T93" fmla="*/ 117 h 307"/>
                  <a:gd name="T94" fmla="*/ 595 w 663"/>
                  <a:gd name="T95" fmla="*/ 144 h 307"/>
                  <a:gd name="T96" fmla="*/ 595 w 663"/>
                  <a:gd name="T97" fmla="*/ 163 h 307"/>
                  <a:gd name="T98" fmla="*/ 585 w 663"/>
                  <a:gd name="T99" fmla="*/ 189 h 307"/>
                  <a:gd name="T100" fmla="*/ 562 w 663"/>
                  <a:gd name="T101" fmla="*/ 211 h 307"/>
                  <a:gd name="T102" fmla="*/ 534 w 663"/>
                  <a:gd name="T103" fmla="*/ 225 h 307"/>
                  <a:gd name="T104" fmla="*/ 466 w 663"/>
                  <a:gd name="T105" fmla="*/ 240 h 307"/>
                  <a:gd name="T106" fmla="*/ 369 w 663"/>
                  <a:gd name="T107" fmla="*/ 247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63" h="307">
                    <a:moveTo>
                      <a:pt x="331" y="307"/>
                    </a:moveTo>
                    <a:lnTo>
                      <a:pt x="331" y="307"/>
                    </a:lnTo>
                    <a:lnTo>
                      <a:pt x="387" y="306"/>
                    </a:lnTo>
                    <a:lnTo>
                      <a:pt x="435" y="303"/>
                    </a:lnTo>
                    <a:lnTo>
                      <a:pt x="457" y="299"/>
                    </a:lnTo>
                    <a:lnTo>
                      <a:pt x="479" y="297"/>
                    </a:lnTo>
                    <a:lnTo>
                      <a:pt x="498" y="293"/>
                    </a:lnTo>
                    <a:lnTo>
                      <a:pt x="516" y="290"/>
                    </a:lnTo>
                    <a:lnTo>
                      <a:pt x="516" y="290"/>
                    </a:lnTo>
                    <a:lnTo>
                      <a:pt x="534" y="285"/>
                    </a:lnTo>
                    <a:lnTo>
                      <a:pt x="550" y="280"/>
                    </a:lnTo>
                    <a:lnTo>
                      <a:pt x="564" y="275"/>
                    </a:lnTo>
                    <a:lnTo>
                      <a:pt x="579" y="268"/>
                    </a:lnTo>
                    <a:lnTo>
                      <a:pt x="591" y="262"/>
                    </a:lnTo>
                    <a:lnTo>
                      <a:pt x="604" y="254"/>
                    </a:lnTo>
                    <a:lnTo>
                      <a:pt x="614" y="247"/>
                    </a:lnTo>
                    <a:lnTo>
                      <a:pt x="625" y="238"/>
                    </a:lnTo>
                    <a:lnTo>
                      <a:pt x="625" y="238"/>
                    </a:lnTo>
                    <a:lnTo>
                      <a:pt x="634" y="229"/>
                    </a:lnTo>
                    <a:lnTo>
                      <a:pt x="641" y="221"/>
                    </a:lnTo>
                    <a:lnTo>
                      <a:pt x="648" y="211"/>
                    </a:lnTo>
                    <a:lnTo>
                      <a:pt x="653" y="200"/>
                    </a:lnTo>
                    <a:lnTo>
                      <a:pt x="657" y="189"/>
                    </a:lnTo>
                    <a:lnTo>
                      <a:pt x="660" y="177"/>
                    </a:lnTo>
                    <a:lnTo>
                      <a:pt x="662" y="166"/>
                    </a:lnTo>
                    <a:lnTo>
                      <a:pt x="663" y="154"/>
                    </a:lnTo>
                    <a:lnTo>
                      <a:pt x="663" y="154"/>
                    </a:lnTo>
                    <a:lnTo>
                      <a:pt x="662" y="135"/>
                    </a:lnTo>
                    <a:lnTo>
                      <a:pt x="657" y="118"/>
                    </a:lnTo>
                    <a:lnTo>
                      <a:pt x="651" y="102"/>
                    </a:lnTo>
                    <a:lnTo>
                      <a:pt x="642" y="87"/>
                    </a:lnTo>
                    <a:lnTo>
                      <a:pt x="642" y="87"/>
                    </a:lnTo>
                    <a:lnTo>
                      <a:pt x="631" y="73"/>
                    </a:lnTo>
                    <a:lnTo>
                      <a:pt x="616" y="61"/>
                    </a:lnTo>
                    <a:lnTo>
                      <a:pt x="600" y="50"/>
                    </a:lnTo>
                    <a:lnTo>
                      <a:pt x="581" y="39"/>
                    </a:lnTo>
                    <a:lnTo>
                      <a:pt x="581" y="39"/>
                    </a:lnTo>
                    <a:lnTo>
                      <a:pt x="560" y="31"/>
                    </a:lnTo>
                    <a:lnTo>
                      <a:pt x="537" y="23"/>
                    </a:lnTo>
                    <a:lnTo>
                      <a:pt x="512" y="17"/>
                    </a:lnTo>
                    <a:lnTo>
                      <a:pt x="485" y="10"/>
                    </a:lnTo>
                    <a:lnTo>
                      <a:pt x="485" y="10"/>
                    </a:lnTo>
                    <a:lnTo>
                      <a:pt x="454" y="6"/>
                    </a:lnTo>
                    <a:lnTo>
                      <a:pt x="417" y="3"/>
                    </a:lnTo>
                    <a:lnTo>
                      <a:pt x="376" y="1"/>
                    </a:lnTo>
                    <a:lnTo>
                      <a:pt x="331" y="0"/>
                    </a:lnTo>
                    <a:lnTo>
                      <a:pt x="331" y="0"/>
                    </a:lnTo>
                    <a:lnTo>
                      <a:pt x="276" y="1"/>
                    </a:lnTo>
                    <a:lnTo>
                      <a:pt x="228" y="4"/>
                    </a:lnTo>
                    <a:lnTo>
                      <a:pt x="206" y="7"/>
                    </a:lnTo>
                    <a:lnTo>
                      <a:pt x="185" y="9"/>
                    </a:lnTo>
                    <a:lnTo>
                      <a:pt x="164" y="12"/>
                    </a:lnTo>
                    <a:lnTo>
                      <a:pt x="147" y="17"/>
                    </a:lnTo>
                    <a:lnTo>
                      <a:pt x="147" y="17"/>
                    </a:lnTo>
                    <a:lnTo>
                      <a:pt x="129" y="21"/>
                    </a:lnTo>
                    <a:lnTo>
                      <a:pt x="113" y="26"/>
                    </a:lnTo>
                    <a:lnTo>
                      <a:pt x="98" y="32"/>
                    </a:lnTo>
                    <a:lnTo>
                      <a:pt x="85" y="38"/>
                    </a:lnTo>
                    <a:lnTo>
                      <a:pt x="72" y="45"/>
                    </a:lnTo>
                    <a:lnTo>
                      <a:pt x="59" y="52"/>
                    </a:lnTo>
                    <a:lnTo>
                      <a:pt x="48" y="60"/>
                    </a:lnTo>
                    <a:lnTo>
                      <a:pt x="38" y="67"/>
                    </a:lnTo>
                    <a:lnTo>
                      <a:pt x="38" y="67"/>
                    </a:lnTo>
                    <a:lnTo>
                      <a:pt x="29" y="76"/>
                    </a:lnTo>
                    <a:lnTo>
                      <a:pt x="22" y="86"/>
                    </a:lnTo>
                    <a:lnTo>
                      <a:pt x="14" y="96"/>
                    </a:lnTo>
                    <a:lnTo>
                      <a:pt x="10" y="106"/>
                    </a:lnTo>
                    <a:lnTo>
                      <a:pt x="6" y="117"/>
                    </a:lnTo>
                    <a:lnTo>
                      <a:pt x="3" y="129"/>
                    </a:lnTo>
                    <a:lnTo>
                      <a:pt x="0" y="141"/>
                    </a:lnTo>
                    <a:lnTo>
                      <a:pt x="0" y="154"/>
                    </a:lnTo>
                    <a:lnTo>
                      <a:pt x="0" y="154"/>
                    </a:lnTo>
                    <a:lnTo>
                      <a:pt x="1" y="170"/>
                    </a:lnTo>
                    <a:lnTo>
                      <a:pt x="4" y="185"/>
                    </a:lnTo>
                    <a:lnTo>
                      <a:pt x="9" y="200"/>
                    </a:lnTo>
                    <a:lnTo>
                      <a:pt x="16" y="214"/>
                    </a:lnTo>
                    <a:lnTo>
                      <a:pt x="26" y="227"/>
                    </a:lnTo>
                    <a:lnTo>
                      <a:pt x="38" y="239"/>
                    </a:lnTo>
                    <a:lnTo>
                      <a:pt x="51" y="250"/>
                    </a:lnTo>
                    <a:lnTo>
                      <a:pt x="67" y="261"/>
                    </a:lnTo>
                    <a:lnTo>
                      <a:pt x="67" y="261"/>
                    </a:lnTo>
                    <a:lnTo>
                      <a:pt x="89" y="271"/>
                    </a:lnTo>
                    <a:lnTo>
                      <a:pt x="114" y="280"/>
                    </a:lnTo>
                    <a:lnTo>
                      <a:pt x="142" y="289"/>
                    </a:lnTo>
                    <a:lnTo>
                      <a:pt x="173" y="295"/>
                    </a:lnTo>
                    <a:lnTo>
                      <a:pt x="209" y="300"/>
                    </a:lnTo>
                    <a:lnTo>
                      <a:pt x="245" y="304"/>
                    </a:lnTo>
                    <a:lnTo>
                      <a:pt x="287" y="306"/>
                    </a:lnTo>
                    <a:lnTo>
                      <a:pt x="331" y="307"/>
                    </a:lnTo>
                    <a:lnTo>
                      <a:pt x="331" y="307"/>
                    </a:lnTo>
                    <a:close/>
                    <a:moveTo>
                      <a:pt x="331" y="248"/>
                    </a:moveTo>
                    <a:lnTo>
                      <a:pt x="331" y="248"/>
                    </a:lnTo>
                    <a:lnTo>
                      <a:pt x="292" y="247"/>
                    </a:lnTo>
                    <a:lnTo>
                      <a:pt x="257" y="245"/>
                    </a:lnTo>
                    <a:lnTo>
                      <a:pt x="226" y="243"/>
                    </a:lnTo>
                    <a:lnTo>
                      <a:pt x="198" y="240"/>
                    </a:lnTo>
                    <a:lnTo>
                      <a:pt x="173" y="237"/>
                    </a:lnTo>
                    <a:lnTo>
                      <a:pt x="151" y="232"/>
                    </a:lnTo>
                    <a:lnTo>
                      <a:pt x="134" y="226"/>
                    </a:lnTo>
                    <a:lnTo>
                      <a:pt x="119" y="221"/>
                    </a:lnTo>
                    <a:lnTo>
                      <a:pt x="119" y="221"/>
                    </a:lnTo>
                    <a:lnTo>
                      <a:pt x="106" y="213"/>
                    </a:lnTo>
                    <a:lnTo>
                      <a:pt x="95" y="206"/>
                    </a:lnTo>
                    <a:lnTo>
                      <a:pt x="86" y="198"/>
                    </a:lnTo>
                    <a:lnTo>
                      <a:pt x="79" y="189"/>
                    </a:lnTo>
                    <a:lnTo>
                      <a:pt x="73" y="182"/>
                    </a:lnTo>
                    <a:lnTo>
                      <a:pt x="69" y="172"/>
                    </a:lnTo>
                    <a:lnTo>
                      <a:pt x="66" y="163"/>
                    </a:lnTo>
                    <a:lnTo>
                      <a:pt x="66" y="154"/>
                    </a:lnTo>
                    <a:lnTo>
                      <a:pt x="66" y="154"/>
                    </a:lnTo>
                    <a:lnTo>
                      <a:pt x="66" y="144"/>
                    </a:lnTo>
                    <a:lnTo>
                      <a:pt x="69" y="134"/>
                    </a:lnTo>
                    <a:lnTo>
                      <a:pt x="73" y="126"/>
                    </a:lnTo>
                    <a:lnTo>
                      <a:pt x="79" y="117"/>
                    </a:lnTo>
                    <a:lnTo>
                      <a:pt x="86" y="108"/>
                    </a:lnTo>
                    <a:lnTo>
                      <a:pt x="95" y="101"/>
                    </a:lnTo>
                    <a:lnTo>
                      <a:pt x="106" y="93"/>
                    </a:lnTo>
                    <a:lnTo>
                      <a:pt x="119" y="87"/>
                    </a:lnTo>
                    <a:lnTo>
                      <a:pt x="119" y="87"/>
                    </a:lnTo>
                    <a:lnTo>
                      <a:pt x="134" y="80"/>
                    </a:lnTo>
                    <a:lnTo>
                      <a:pt x="151" y="75"/>
                    </a:lnTo>
                    <a:lnTo>
                      <a:pt x="173" y="70"/>
                    </a:lnTo>
                    <a:lnTo>
                      <a:pt x="198" y="66"/>
                    </a:lnTo>
                    <a:lnTo>
                      <a:pt x="226" y="63"/>
                    </a:lnTo>
                    <a:lnTo>
                      <a:pt x="259" y="61"/>
                    </a:lnTo>
                    <a:lnTo>
                      <a:pt x="292" y="60"/>
                    </a:lnTo>
                    <a:lnTo>
                      <a:pt x="331" y="59"/>
                    </a:lnTo>
                    <a:lnTo>
                      <a:pt x="331" y="59"/>
                    </a:lnTo>
                    <a:lnTo>
                      <a:pt x="369" y="60"/>
                    </a:lnTo>
                    <a:lnTo>
                      <a:pt x="404" y="61"/>
                    </a:lnTo>
                    <a:lnTo>
                      <a:pt x="437" y="63"/>
                    </a:lnTo>
                    <a:lnTo>
                      <a:pt x="464" y="66"/>
                    </a:lnTo>
                    <a:lnTo>
                      <a:pt x="489" y="70"/>
                    </a:lnTo>
                    <a:lnTo>
                      <a:pt x="512" y="75"/>
                    </a:lnTo>
                    <a:lnTo>
                      <a:pt x="529" y="80"/>
                    </a:lnTo>
                    <a:lnTo>
                      <a:pt x="544" y="87"/>
                    </a:lnTo>
                    <a:lnTo>
                      <a:pt x="544" y="87"/>
                    </a:lnTo>
                    <a:lnTo>
                      <a:pt x="557" y="93"/>
                    </a:lnTo>
                    <a:lnTo>
                      <a:pt x="567" y="101"/>
                    </a:lnTo>
                    <a:lnTo>
                      <a:pt x="576" y="108"/>
                    </a:lnTo>
                    <a:lnTo>
                      <a:pt x="584" y="117"/>
                    </a:lnTo>
                    <a:lnTo>
                      <a:pt x="589" y="126"/>
                    </a:lnTo>
                    <a:lnTo>
                      <a:pt x="594" y="134"/>
                    </a:lnTo>
                    <a:lnTo>
                      <a:pt x="595" y="144"/>
                    </a:lnTo>
                    <a:lnTo>
                      <a:pt x="597" y="154"/>
                    </a:lnTo>
                    <a:lnTo>
                      <a:pt x="597" y="154"/>
                    </a:lnTo>
                    <a:lnTo>
                      <a:pt x="595" y="163"/>
                    </a:lnTo>
                    <a:lnTo>
                      <a:pt x="594" y="173"/>
                    </a:lnTo>
                    <a:lnTo>
                      <a:pt x="591" y="182"/>
                    </a:lnTo>
                    <a:lnTo>
                      <a:pt x="585" y="189"/>
                    </a:lnTo>
                    <a:lnTo>
                      <a:pt x="579" y="197"/>
                    </a:lnTo>
                    <a:lnTo>
                      <a:pt x="570" y="204"/>
                    </a:lnTo>
                    <a:lnTo>
                      <a:pt x="562" y="211"/>
                    </a:lnTo>
                    <a:lnTo>
                      <a:pt x="550" y="217"/>
                    </a:lnTo>
                    <a:lnTo>
                      <a:pt x="550" y="217"/>
                    </a:lnTo>
                    <a:lnTo>
                      <a:pt x="534" y="225"/>
                    </a:lnTo>
                    <a:lnTo>
                      <a:pt x="514" y="230"/>
                    </a:lnTo>
                    <a:lnTo>
                      <a:pt x="491" y="236"/>
                    </a:lnTo>
                    <a:lnTo>
                      <a:pt x="466" y="240"/>
                    </a:lnTo>
                    <a:lnTo>
                      <a:pt x="437" y="243"/>
                    </a:lnTo>
                    <a:lnTo>
                      <a:pt x="404" y="245"/>
                    </a:lnTo>
                    <a:lnTo>
                      <a:pt x="369" y="247"/>
                    </a:lnTo>
                    <a:lnTo>
                      <a:pt x="331" y="248"/>
                    </a:lnTo>
                    <a:lnTo>
                      <a:pt x="331" y="2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1B3B41"/>
                  </a:solidFill>
                  <a:effectLst/>
                  <a:uLnTx/>
                  <a:uFillTx/>
                </a:endParaRPr>
              </a:p>
            </p:txBody>
          </p:sp>
          <p:sp>
            <p:nvSpPr>
              <p:cNvPr id="18" name="Freeform 1140"/>
              <p:cNvSpPr>
                <a:spLocks/>
              </p:cNvSpPr>
              <p:nvPr/>
            </p:nvSpPr>
            <p:spPr bwMode="auto">
              <a:xfrm flipH="1">
                <a:off x="-1277233" y="2175846"/>
                <a:ext cx="85606" cy="27562"/>
              </a:xfrm>
              <a:custGeom>
                <a:avLst/>
                <a:gdLst>
                  <a:gd name="T0" fmla="*/ 0 w 652"/>
                  <a:gd name="T1" fmla="*/ 0 h 173"/>
                  <a:gd name="T2" fmla="*/ 0 w 652"/>
                  <a:gd name="T3" fmla="*/ 58 h 173"/>
                  <a:gd name="T4" fmla="*/ 507 w 652"/>
                  <a:gd name="T5" fmla="*/ 58 h 173"/>
                  <a:gd name="T6" fmla="*/ 507 w 652"/>
                  <a:gd name="T7" fmla="*/ 58 h 173"/>
                  <a:gd name="T8" fmla="*/ 494 w 652"/>
                  <a:gd name="T9" fmla="*/ 69 h 173"/>
                  <a:gd name="T10" fmla="*/ 481 w 652"/>
                  <a:gd name="T11" fmla="*/ 82 h 173"/>
                  <a:gd name="T12" fmla="*/ 466 w 652"/>
                  <a:gd name="T13" fmla="*/ 97 h 173"/>
                  <a:gd name="T14" fmla="*/ 453 w 652"/>
                  <a:gd name="T15" fmla="*/ 112 h 173"/>
                  <a:gd name="T16" fmla="*/ 453 w 652"/>
                  <a:gd name="T17" fmla="*/ 112 h 173"/>
                  <a:gd name="T18" fmla="*/ 440 w 652"/>
                  <a:gd name="T19" fmla="*/ 129 h 173"/>
                  <a:gd name="T20" fmla="*/ 430 w 652"/>
                  <a:gd name="T21" fmla="*/ 144 h 173"/>
                  <a:gd name="T22" fmla="*/ 419 w 652"/>
                  <a:gd name="T23" fmla="*/ 159 h 173"/>
                  <a:gd name="T24" fmla="*/ 412 w 652"/>
                  <a:gd name="T25" fmla="*/ 173 h 173"/>
                  <a:gd name="T26" fmla="*/ 488 w 652"/>
                  <a:gd name="T27" fmla="*/ 173 h 173"/>
                  <a:gd name="T28" fmla="*/ 488 w 652"/>
                  <a:gd name="T29" fmla="*/ 173 h 173"/>
                  <a:gd name="T30" fmla="*/ 506 w 652"/>
                  <a:gd name="T31" fmla="*/ 150 h 173"/>
                  <a:gd name="T32" fmla="*/ 524 w 652"/>
                  <a:gd name="T33" fmla="*/ 128 h 173"/>
                  <a:gd name="T34" fmla="*/ 543 w 652"/>
                  <a:gd name="T35" fmla="*/ 108 h 173"/>
                  <a:gd name="T36" fmla="*/ 565 w 652"/>
                  <a:gd name="T37" fmla="*/ 88 h 173"/>
                  <a:gd name="T38" fmla="*/ 565 w 652"/>
                  <a:gd name="T39" fmla="*/ 88 h 173"/>
                  <a:gd name="T40" fmla="*/ 587 w 652"/>
                  <a:gd name="T41" fmla="*/ 72 h 173"/>
                  <a:gd name="T42" fmla="*/ 609 w 652"/>
                  <a:gd name="T43" fmla="*/ 58 h 173"/>
                  <a:gd name="T44" fmla="*/ 631 w 652"/>
                  <a:gd name="T45" fmla="*/ 46 h 173"/>
                  <a:gd name="T46" fmla="*/ 652 w 652"/>
                  <a:gd name="T47" fmla="*/ 38 h 173"/>
                  <a:gd name="T48" fmla="*/ 652 w 652"/>
                  <a:gd name="T49" fmla="*/ 0 h 173"/>
                  <a:gd name="T50" fmla="*/ 0 w 652"/>
                  <a:gd name="T51" fmla="*/ 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52" h="173">
                    <a:moveTo>
                      <a:pt x="0" y="0"/>
                    </a:moveTo>
                    <a:lnTo>
                      <a:pt x="0" y="58"/>
                    </a:lnTo>
                    <a:lnTo>
                      <a:pt x="507" y="58"/>
                    </a:lnTo>
                    <a:lnTo>
                      <a:pt x="507" y="58"/>
                    </a:lnTo>
                    <a:lnTo>
                      <a:pt x="494" y="69"/>
                    </a:lnTo>
                    <a:lnTo>
                      <a:pt x="481" y="82"/>
                    </a:lnTo>
                    <a:lnTo>
                      <a:pt x="466" y="97"/>
                    </a:lnTo>
                    <a:lnTo>
                      <a:pt x="453" y="112"/>
                    </a:lnTo>
                    <a:lnTo>
                      <a:pt x="453" y="112"/>
                    </a:lnTo>
                    <a:lnTo>
                      <a:pt x="440" y="129"/>
                    </a:lnTo>
                    <a:lnTo>
                      <a:pt x="430" y="144"/>
                    </a:lnTo>
                    <a:lnTo>
                      <a:pt x="419" y="159"/>
                    </a:lnTo>
                    <a:lnTo>
                      <a:pt x="412" y="173"/>
                    </a:lnTo>
                    <a:lnTo>
                      <a:pt x="488" y="173"/>
                    </a:lnTo>
                    <a:lnTo>
                      <a:pt x="488" y="173"/>
                    </a:lnTo>
                    <a:lnTo>
                      <a:pt x="506" y="150"/>
                    </a:lnTo>
                    <a:lnTo>
                      <a:pt x="524" y="128"/>
                    </a:lnTo>
                    <a:lnTo>
                      <a:pt x="543" y="108"/>
                    </a:lnTo>
                    <a:lnTo>
                      <a:pt x="565" y="88"/>
                    </a:lnTo>
                    <a:lnTo>
                      <a:pt x="565" y="88"/>
                    </a:lnTo>
                    <a:lnTo>
                      <a:pt x="587" y="72"/>
                    </a:lnTo>
                    <a:lnTo>
                      <a:pt x="609" y="58"/>
                    </a:lnTo>
                    <a:lnTo>
                      <a:pt x="631" y="46"/>
                    </a:lnTo>
                    <a:lnTo>
                      <a:pt x="652" y="38"/>
                    </a:lnTo>
                    <a:lnTo>
                      <a:pt x="652"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1B3B41"/>
                  </a:solidFill>
                  <a:effectLst/>
                  <a:uLnTx/>
                  <a:uFillTx/>
                </a:endParaRPr>
              </a:p>
            </p:txBody>
          </p:sp>
          <p:sp>
            <p:nvSpPr>
              <p:cNvPr id="19" name="Freeform 1141"/>
              <p:cNvSpPr>
                <a:spLocks/>
              </p:cNvSpPr>
              <p:nvPr/>
            </p:nvSpPr>
            <p:spPr bwMode="auto">
              <a:xfrm flipH="1">
                <a:off x="-1277233" y="2225458"/>
                <a:ext cx="85606" cy="27562"/>
              </a:xfrm>
              <a:custGeom>
                <a:avLst/>
                <a:gdLst>
                  <a:gd name="T0" fmla="*/ 0 w 652"/>
                  <a:gd name="T1" fmla="*/ 0 h 174"/>
                  <a:gd name="T2" fmla="*/ 0 w 652"/>
                  <a:gd name="T3" fmla="*/ 58 h 174"/>
                  <a:gd name="T4" fmla="*/ 507 w 652"/>
                  <a:gd name="T5" fmla="*/ 58 h 174"/>
                  <a:gd name="T6" fmla="*/ 507 w 652"/>
                  <a:gd name="T7" fmla="*/ 58 h 174"/>
                  <a:gd name="T8" fmla="*/ 494 w 652"/>
                  <a:gd name="T9" fmla="*/ 69 h 174"/>
                  <a:gd name="T10" fmla="*/ 481 w 652"/>
                  <a:gd name="T11" fmla="*/ 82 h 174"/>
                  <a:gd name="T12" fmla="*/ 466 w 652"/>
                  <a:gd name="T13" fmla="*/ 96 h 174"/>
                  <a:gd name="T14" fmla="*/ 453 w 652"/>
                  <a:gd name="T15" fmla="*/ 112 h 174"/>
                  <a:gd name="T16" fmla="*/ 453 w 652"/>
                  <a:gd name="T17" fmla="*/ 112 h 174"/>
                  <a:gd name="T18" fmla="*/ 440 w 652"/>
                  <a:gd name="T19" fmla="*/ 129 h 174"/>
                  <a:gd name="T20" fmla="*/ 430 w 652"/>
                  <a:gd name="T21" fmla="*/ 144 h 174"/>
                  <a:gd name="T22" fmla="*/ 419 w 652"/>
                  <a:gd name="T23" fmla="*/ 160 h 174"/>
                  <a:gd name="T24" fmla="*/ 412 w 652"/>
                  <a:gd name="T25" fmla="*/ 174 h 174"/>
                  <a:gd name="T26" fmla="*/ 488 w 652"/>
                  <a:gd name="T27" fmla="*/ 174 h 174"/>
                  <a:gd name="T28" fmla="*/ 488 w 652"/>
                  <a:gd name="T29" fmla="*/ 174 h 174"/>
                  <a:gd name="T30" fmla="*/ 506 w 652"/>
                  <a:gd name="T31" fmla="*/ 150 h 174"/>
                  <a:gd name="T32" fmla="*/ 524 w 652"/>
                  <a:gd name="T33" fmla="*/ 128 h 174"/>
                  <a:gd name="T34" fmla="*/ 543 w 652"/>
                  <a:gd name="T35" fmla="*/ 108 h 174"/>
                  <a:gd name="T36" fmla="*/ 565 w 652"/>
                  <a:gd name="T37" fmla="*/ 88 h 174"/>
                  <a:gd name="T38" fmla="*/ 565 w 652"/>
                  <a:gd name="T39" fmla="*/ 88 h 174"/>
                  <a:gd name="T40" fmla="*/ 587 w 652"/>
                  <a:gd name="T41" fmla="*/ 72 h 174"/>
                  <a:gd name="T42" fmla="*/ 609 w 652"/>
                  <a:gd name="T43" fmla="*/ 58 h 174"/>
                  <a:gd name="T44" fmla="*/ 631 w 652"/>
                  <a:gd name="T45" fmla="*/ 46 h 174"/>
                  <a:gd name="T46" fmla="*/ 652 w 652"/>
                  <a:gd name="T47" fmla="*/ 38 h 174"/>
                  <a:gd name="T48" fmla="*/ 652 w 652"/>
                  <a:gd name="T49" fmla="*/ 0 h 174"/>
                  <a:gd name="T50" fmla="*/ 0 w 652"/>
                  <a:gd name="T51" fmla="*/ 0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52" h="174">
                    <a:moveTo>
                      <a:pt x="0" y="0"/>
                    </a:moveTo>
                    <a:lnTo>
                      <a:pt x="0" y="58"/>
                    </a:lnTo>
                    <a:lnTo>
                      <a:pt x="507" y="58"/>
                    </a:lnTo>
                    <a:lnTo>
                      <a:pt x="507" y="58"/>
                    </a:lnTo>
                    <a:lnTo>
                      <a:pt x="494" y="69"/>
                    </a:lnTo>
                    <a:lnTo>
                      <a:pt x="481" y="82"/>
                    </a:lnTo>
                    <a:lnTo>
                      <a:pt x="466" y="96"/>
                    </a:lnTo>
                    <a:lnTo>
                      <a:pt x="453" y="112"/>
                    </a:lnTo>
                    <a:lnTo>
                      <a:pt x="453" y="112"/>
                    </a:lnTo>
                    <a:lnTo>
                      <a:pt x="440" y="129"/>
                    </a:lnTo>
                    <a:lnTo>
                      <a:pt x="430" y="144"/>
                    </a:lnTo>
                    <a:lnTo>
                      <a:pt x="419" y="160"/>
                    </a:lnTo>
                    <a:lnTo>
                      <a:pt x="412" y="174"/>
                    </a:lnTo>
                    <a:lnTo>
                      <a:pt x="488" y="174"/>
                    </a:lnTo>
                    <a:lnTo>
                      <a:pt x="488" y="174"/>
                    </a:lnTo>
                    <a:lnTo>
                      <a:pt x="506" y="150"/>
                    </a:lnTo>
                    <a:lnTo>
                      <a:pt x="524" y="128"/>
                    </a:lnTo>
                    <a:lnTo>
                      <a:pt x="543" y="108"/>
                    </a:lnTo>
                    <a:lnTo>
                      <a:pt x="565" y="88"/>
                    </a:lnTo>
                    <a:lnTo>
                      <a:pt x="565" y="88"/>
                    </a:lnTo>
                    <a:lnTo>
                      <a:pt x="587" y="72"/>
                    </a:lnTo>
                    <a:lnTo>
                      <a:pt x="609" y="58"/>
                    </a:lnTo>
                    <a:lnTo>
                      <a:pt x="631" y="46"/>
                    </a:lnTo>
                    <a:lnTo>
                      <a:pt x="652" y="38"/>
                    </a:lnTo>
                    <a:lnTo>
                      <a:pt x="652"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1B3B41"/>
                  </a:solidFill>
                  <a:effectLst/>
                  <a:uLnTx/>
                  <a:uFillTx/>
                </a:endParaRPr>
              </a:p>
            </p:txBody>
          </p:sp>
          <p:sp>
            <p:nvSpPr>
              <p:cNvPr id="20" name="Freeform 1119"/>
              <p:cNvSpPr>
                <a:spLocks noEditPoints="1"/>
              </p:cNvSpPr>
              <p:nvPr/>
            </p:nvSpPr>
            <p:spPr bwMode="auto">
              <a:xfrm flipH="1">
                <a:off x="-1148431" y="2122374"/>
                <a:ext cx="86784" cy="48509"/>
              </a:xfrm>
              <a:custGeom>
                <a:avLst/>
                <a:gdLst>
                  <a:gd name="T0" fmla="*/ 387 w 663"/>
                  <a:gd name="T1" fmla="*/ 306 h 307"/>
                  <a:gd name="T2" fmla="*/ 479 w 663"/>
                  <a:gd name="T3" fmla="*/ 297 h 307"/>
                  <a:gd name="T4" fmla="*/ 516 w 663"/>
                  <a:gd name="T5" fmla="*/ 290 h 307"/>
                  <a:gd name="T6" fmla="*/ 564 w 663"/>
                  <a:gd name="T7" fmla="*/ 275 h 307"/>
                  <a:gd name="T8" fmla="*/ 604 w 663"/>
                  <a:gd name="T9" fmla="*/ 254 h 307"/>
                  <a:gd name="T10" fmla="*/ 625 w 663"/>
                  <a:gd name="T11" fmla="*/ 238 h 307"/>
                  <a:gd name="T12" fmla="*/ 648 w 663"/>
                  <a:gd name="T13" fmla="*/ 211 h 307"/>
                  <a:gd name="T14" fmla="*/ 660 w 663"/>
                  <a:gd name="T15" fmla="*/ 177 h 307"/>
                  <a:gd name="T16" fmla="*/ 663 w 663"/>
                  <a:gd name="T17" fmla="*/ 154 h 307"/>
                  <a:gd name="T18" fmla="*/ 651 w 663"/>
                  <a:gd name="T19" fmla="*/ 102 h 307"/>
                  <a:gd name="T20" fmla="*/ 631 w 663"/>
                  <a:gd name="T21" fmla="*/ 73 h 307"/>
                  <a:gd name="T22" fmla="*/ 581 w 663"/>
                  <a:gd name="T23" fmla="*/ 39 h 307"/>
                  <a:gd name="T24" fmla="*/ 537 w 663"/>
                  <a:gd name="T25" fmla="*/ 23 h 307"/>
                  <a:gd name="T26" fmla="*/ 485 w 663"/>
                  <a:gd name="T27" fmla="*/ 10 h 307"/>
                  <a:gd name="T28" fmla="*/ 376 w 663"/>
                  <a:gd name="T29" fmla="*/ 1 h 307"/>
                  <a:gd name="T30" fmla="*/ 276 w 663"/>
                  <a:gd name="T31" fmla="*/ 1 h 307"/>
                  <a:gd name="T32" fmla="*/ 185 w 663"/>
                  <a:gd name="T33" fmla="*/ 9 h 307"/>
                  <a:gd name="T34" fmla="*/ 147 w 663"/>
                  <a:gd name="T35" fmla="*/ 17 h 307"/>
                  <a:gd name="T36" fmla="*/ 98 w 663"/>
                  <a:gd name="T37" fmla="*/ 32 h 307"/>
                  <a:gd name="T38" fmla="*/ 59 w 663"/>
                  <a:gd name="T39" fmla="*/ 52 h 307"/>
                  <a:gd name="T40" fmla="*/ 38 w 663"/>
                  <a:gd name="T41" fmla="*/ 67 h 307"/>
                  <a:gd name="T42" fmla="*/ 14 w 663"/>
                  <a:gd name="T43" fmla="*/ 96 h 307"/>
                  <a:gd name="T44" fmla="*/ 3 w 663"/>
                  <a:gd name="T45" fmla="*/ 129 h 307"/>
                  <a:gd name="T46" fmla="*/ 0 w 663"/>
                  <a:gd name="T47" fmla="*/ 154 h 307"/>
                  <a:gd name="T48" fmla="*/ 9 w 663"/>
                  <a:gd name="T49" fmla="*/ 200 h 307"/>
                  <a:gd name="T50" fmla="*/ 38 w 663"/>
                  <a:gd name="T51" fmla="*/ 239 h 307"/>
                  <a:gd name="T52" fmla="*/ 67 w 663"/>
                  <a:gd name="T53" fmla="*/ 261 h 307"/>
                  <a:gd name="T54" fmla="*/ 142 w 663"/>
                  <a:gd name="T55" fmla="*/ 289 h 307"/>
                  <a:gd name="T56" fmla="*/ 245 w 663"/>
                  <a:gd name="T57" fmla="*/ 304 h 307"/>
                  <a:gd name="T58" fmla="*/ 331 w 663"/>
                  <a:gd name="T59" fmla="*/ 307 h 307"/>
                  <a:gd name="T60" fmla="*/ 292 w 663"/>
                  <a:gd name="T61" fmla="*/ 247 h 307"/>
                  <a:gd name="T62" fmla="*/ 198 w 663"/>
                  <a:gd name="T63" fmla="*/ 240 h 307"/>
                  <a:gd name="T64" fmla="*/ 134 w 663"/>
                  <a:gd name="T65" fmla="*/ 226 h 307"/>
                  <a:gd name="T66" fmla="*/ 106 w 663"/>
                  <a:gd name="T67" fmla="*/ 213 h 307"/>
                  <a:gd name="T68" fmla="*/ 79 w 663"/>
                  <a:gd name="T69" fmla="*/ 189 h 307"/>
                  <a:gd name="T70" fmla="*/ 66 w 663"/>
                  <a:gd name="T71" fmla="*/ 163 h 307"/>
                  <a:gd name="T72" fmla="*/ 66 w 663"/>
                  <a:gd name="T73" fmla="*/ 144 h 307"/>
                  <a:gd name="T74" fmla="*/ 79 w 663"/>
                  <a:gd name="T75" fmla="*/ 117 h 307"/>
                  <a:gd name="T76" fmla="*/ 106 w 663"/>
                  <a:gd name="T77" fmla="*/ 93 h 307"/>
                  <a:gd name="T78" fmla="*/ 134 w 663"/>
                  <a:gd name="T79" fmla="*/ 80 h 307"/>
                  <a:gd name="T80" fmla="*/ 198 w 663"/>
                  <a:gd name="T81" fmla="*/ 66 h 307"/>
                  <a:gd name="T82" fmla="*/ 292 w 663"/>
                  <a:gd name="T83" fmla="*/ 60 h 307"/>
                  <a:gd name="T84" fmla="*/ 369 w 663"/>
                  <a:gd name="T85" fmla="*/ 60 h 307"/>
                  <a:gd name="T86" fmla="*/ 464 w 663"/>
                  <a:gd name="T87" fmla="*/ 66 h 307"/>
                  <a:gd name="T88" fmla="*/ 529 w 663"/>
                  <a:gd name="T89" fmla="*/ 80 h 307"/>
                  <a:gd name="T90" fmla="*/ 557 w 663"/>
                  <a:gd name="T91" fmla="*/ 93 h 307"/>
                  <a:gd name="T92" fmla="*/ 584 w 663"/>
                  <a:gd name="T93" fmla="*/ 117 h 307"/>
                  <a:gd name="T94" fmla="*/ 595 w 663"/>
                  <a:gd name="T95" fmla="*/ 144 h 307"/>
                  <a:gd name="T96" fmla="*/ 595 w 663"/>
                  <a:gd name="T97" fmla="*/ 163 h 307"/>
                  <a:gd name="T98" fmla="*/ 585 w 663"/>
                  <a:gd name="T99" fmla="*/ 189 h 307"/>
                  <a:gd name="T100" fmla="*/ 562 w 663"/>
                  <a:gd name="T101" fmla="*/ 211 h 307"/>
                  <a:gd name="T102" fmla="*/ 534 w 663"/>
                  <a:gd name="T103" fmla="*/ 225 h 307"/>
                  <a:gd name="T104" fmla="*/ 466 w 663"/>
                  <a:gd name="T105" fmla="*/ 240 h 307"/>
                  <a:gd name="T106" fmla="*/ 369 w 663"/>
                  <a:gd name="T107" fmla="*/ 247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63" h="307">
                    <a:moveTo>
                      <a:pt x="331" y="307"/>
                    </a:moveTo>
                    <a:lnTo>
                      <a:pt x="331" y="307"/>
                    </a:lnTo>
                    <a:lnTo>
                      <a:pt x="387" y="306"/>
                    </a:lnTo>
                    <a:lnTo>
                      <a:pt x="435" y="303"/>
                    </a:lnTo>
                    <a:lnTo>
                      <a:pt x="457" y="299"/>
                    </a:lnTo>
                    <a:lnTo>
                      <a:pt x="479" y="297"/>
                    </a:lnTo>
                    <a:lnTo>
                      <a:pt x="498" y="293"/>
                    </a:lnTo>
                    <a:lnTo>
                      <a:pt x="516" y="290"/>
                    </a:lnTo>
                    <a:lnTo>
                      <a:pt x="516" y="290"/>
                    </a:lnTo>
                    <a:lnTo>
                      <a:pt x="534" y="285"/>
                    </a:lnTo>
                    <a:lnTo>
                      <a:pt x="550" y="280"/>
                    </a:lnTo>
                    <a:lnTo>
                      <a:pt x="564" y="275"/>
                    </a:lnTo>
                    <a:lnTo>
                      <a:pt x="579" y="268"/>
                    </a:lnTo>
                    <a:lnTo>
                      <a:pt x="591" y="262"/>
                    </a:lnTo>
                    <a:lnTo>
                      <a:pt x="604" y="254"/>
                    </a:lnTo>
                    <a:lnTo>
                      <a:pt x="614" y="247"/>
                    </a:lnTo>
                    <a:lnTo>
                      <a:pt x="625" y="238"/>
                    </a:lnTo>
                    <a:lnTo>
                      <a:pt x="625" y="238"/>
                    </a:lnTo>
                    <a:lnTo>
                      <a:pt x="634" y="229"/>
                    </a:lnTo>
                    <a:lnTo>
                      <a:pt x="641" y="221"/>
                    </a:lnTo>
                    <a:lnTo>
                      <a:pt x="648" y="211"/>
                    </a:lnTo>
                    <a:lnTo>
                      <a:pt x="653" y="200"/>
                    </a:lnTo>
                    <a:lnTo>
                      <a:pt x="657" y="189"/>
                    </a:lnTo>
                    <a:lnTo>
                      <a:pt x="660" y="177"/>
                    </a:lnTo>
                    <a:lnTo>
                      <a:pt x="662" y="166"/>
                    </a:lnTo>
                    <a:lnTo>
                      <a:pt x="663" y="154"/>
                    </a:lnTo>
                    <a:lnTo>
                      <a:pt x="663" y="154"/>
                    </a:lnTo>
                    <a:lnTo>
                      <a:pt x="662" y="135"/>
                    </a:lnTo>
                    <a:lnTo>
                      <a:pt x="657" y="118"/>
                    </a:lnTo>
                    <a:lnTo>
                      <a:pt x="651" y="102"/>
                    </a:lnTo>
                    <a:lnTo>
                      <a:pt x="642" y="87"/>
                    </a:lnTo>
                    <a:lnTo>
                      <a:pt x="642" y="87"/>
                    </a:lnTo>
                    <a:lnTo>
                      <a:pt x="631" y="73"/>
                    </a:lnTo>
                    <a:lnTo>
                      <a:pt x="616" y="61"/>
                    </a:lnTo>
                    <a:lnTo>
                      <a:pt x="600" y="50"/>
                    </a:lnTo>
                    <a:lnTo>
                      <a:pt x="581" y="39"/>
                    </a:lnTo>
                    <a:lnTo>
                      <a:pt x="581" y="39"/>
                    </a:lnTo>
                    <a:lnTo>
                      <a:pt x="560" y="31"/>
                    </a:lnTo>
                    <a:lnTo>
                      <a:pt x="537" y="23"/>
                    </a:lnTo>
                    <a:lnTo>
                      <a:pt x="512" y="17"/>
                    </a:lnTo>
                    <a:lnTo>
                      <a:pt x="485" y="10"/>
                    </a:lnTo>
                    <a:lnTo>
                      <a:pt x="485" y="10"/>
                    </a:lnTo>
                    <a:lnTo>
                      <a:pt x="454" y="6"/>
                    </a:lnTo>
                    <a:lnTo>
                      <a:pt x="417" y="3"/>
                    </a:lnTo>
                    <a:lnTo>
                      <a:pt x="376" y="1"/>
                    </a:lnTo>
                    <a:lnTo>
                      <a:pt x="331" y="0"/>
                    </a:lnTo>
                    <a:lnTo>
                      <a:pt x="331" y="0"/>
                    </a:lnTo>
                    <a:lnTo>
                      <a:pt x="276" y="1"/>
                    </a:lnTo>
                    <a:lnTo>
                      <a:pt x="228" y="4"/>
                    </a:lnTo>
                    <a:lnTo>
                      <a:pt x="206" y="7"/>
                    </a:lnTo>
                    <a:lnTo>
                      <a:pt x="185" y="9"/>
                    </a:lnTo>
                    <a:lnTo>
                      <a:pt x="164" y="12"/>
                    </a:lnTo>
                    <a:lnTo>
                      <a:pt x="147" y="17"/>
                    </a:lnTo>
                    <a:lnTo>
                      <a:pt x="147" y="17"/>
                    </a:lnTo>
                    <a:lnTo>
                      <a:pt x="129" y="21"/>
                    </a:lnTo>
                    <a:lnTo>
                      <a:pt x="113" y="26"/>
                    </a:lnTo>
                    <a:lnTo>
                      <a:pt x="98" y="32"/>
                    </a:lnTo>
                    <a:lnTo>
                      <a:pt x="85" y="38"/>
                    </a:lnTo>
                    <a:lnTo>
                      <a:pt x="72" y="45"/>
                    </a:lnTo>
                    <a:lnTo>
                      <a:pt x="59" y="52"/>
                    </a:lnTo>
                    <a:lnTo>
                      <a:pt x="48" y="60"/>
                    </a:lnTo>
                    <a:lnTo>
                      <a:pt x="38" y="67"/>
                    </a:lnTo>
                    <a:lnTo>
                      <a:pt x="38" y="67"/>
                    </a:lnTo>
                    <a:lnTo>
                      <a:pt x="29" y="76"/>
                    </a:lnTo>
                    <a:lnTo>
                      <a:pt x="22" y="86"/>
                    </a:lnTo>
                    <a:lnTo>
                      <a:pt x="14" y="96"/>
                    </a:lnTo>
                    <a:lnTo>
                      <a:pt x="10" y="106"/>
                    </a:lnTo>
                    <a:lnTo>
                      <a:pt x="6" y="117"/>
                    </a:lnTo>
                    <a:lnTo>
                      <a:pt x="3" y="129"/>
                    </a:lnTo>
                    <a:lnTo>
                      <a:pt x="0" y="141"/>
                    </a:lnTo>
                    <a:lnTo>
                      <a:pt x="0" y="154"/>
                    </a:lnTo>
                    <a:lnTo>
                      <a:pt x="0" y="154"/>
                    </a:lnTo>
                    <a:lnTo>
                      <a:pt x="1" y="170"/>
                    </a:lnTo>
                    <a:lnTo>
                      <a:pt x="4" y="185"/>
                    </a:lnTo>
                    <a:lnTo>
                      <a:pt x="9" y="200"/>
                    </a:lnTo>
                    <a:lnTo>
                      <a:pt x="16" y="214"/>
                    </a:lnTo>
                    <a:lnTo>
                      <a:pt x="26" y="227"/>
                    </a:lnTo>
                    <a:lnTo>
                      <a:pt x="38" y="239"/>
                    </a:lnTo>
                    <a:lnTo>
                      <a:pt x="51" y="250"/>
                    </a:lnTo>
                    <a:lnTo>
                      <a:pt x="67" y="261"/>
                    </a:lnTo>
                    <a:lnTo>
                      <a:pt x="67" y="261"/>
                    </a:lnTo>
                    <a:lnTo>
                      <a:pt x="89" y="271"/>
                    </a:lnTo>
                    <a:lnTo>
                      <a:pt x="114" y="280"/>
                    </a:lnTo>
                    <a:lnTo>
                      <a:pt x="142" y="289"/>
                    </a:lnTo>
                    <a:lnTo>
                      <a:pt x="173" y="295"/>
                    </a:lnTo>
                    <a:lnTo>
                      <a:pt x="209" y="300"/>
                    </a:lnTo>
                    <a:lnTo>
                      <a:pt x="245" y="304"/>
                    </a:lnTo>
                    <a:lnTo>
                      <a:pt x="287" y="306"/>
                    </a:lnTo>
                    <a:lnTo>
                      <a:pt x="331" y="307"/>
                    </a:lnTo>
                    <a:lnTo>
                      <a:pt x="331" y="307"/>
                    </a:lnTo>
                    <a:close/>
                    <a:moveTo>
                      <a:pt x="331" y="248"/>
                    </a:moveTo>
                    <a:lnTo>
                      <a:pt x="331" y="248"/>
                    </a:lnTo>
                    <a:lnTo>
                      <a:pt x="292" y="247"/>
                    </a:lnTo>
                    <a:lnTo>
                      <a:pt x="257" y="245"/>
                    </a:lnTo>
                    <a:lnTo>
                      <a:pt x="226" y="243"/>
                    </a:lnTo>
                    <a:lnTo>
                      <a:pt x="198" y="240"/>
                    </a:lnTo>
                    <a:lnTo>
                      <a:pt x="173" y="237"/>
                    </a:lnTo>
                    <a:lnTo>
                      <a:pt x="151" y="232"/>
                    </a:lnTo>
                    <a:lnTo>
                      <a:pt x="134" y="226"/>
                    </a:lnTo>
                    <a:lnTo>
                      <a:pt x="119" y="221"/>
                    </a:lnTo>
                    <a:lnTo>
                      <a:pt x="119" y="221"/>
                    </a:lnTo>
                    <a:lnTo>
                      <a:pt x="106" y="213"/>
                    </a:lnTo>
                    <a:lnTo>
                      <a:pt x="95" y="206"/>
                    </a:lnTo>
                    <a:lnTo>
                      <a:pt x="86" y="198"/>
                    </a:lnTo>
                    <a:lnTo>
                      <a:pt x="79" y="189"/>
                    </a:lnTo>
                    <a:lnTo>
                      <a:pt x="73" y="182"/>
                    </a:lnTo>
                    <a:lnTo>
                      <a:pt x="69" y="172"/>
                    </a:lnTo>
                    <a:lnTo>
                      <a:pt x="66" y="163"/>
                    </a:lnTo>
                    <a:lnTo>
                      <a:pt x="66" y="154"/>
                    </a:lnTo>
                    <a:lnTo>
                      <a:pt x="66" y="154"/>
                    </a:lnTo>
                    <a:lnTo>
                      <a:pt x="66" y="144"/>
                    </a:lnTo>
                    <a:lnTo>
                      <a:pt x="69" y="134"/>
                    </a:lnTo>
                    <a:lnTo>
                      <a:pt x="73" y="126"/>
                    </a:lnTo>
                    <a:lnTo>
                      <a:pt x="79" y="117"/>
                    </a:lnTo>
                    <a:lnTo>
                      <a:pt x="86" y="108"/>
                    </a:lnTo>
                    <a:lnTo>
                      <a:pt x="95" y="101"/>
                    </a:lnTo>
                    <a:lnTo>
                      <a:pt x="106" y="93"/>
                    </a:lnTo>
                    <a:lnTo>
                      <a:pt x="119" y="87"/>
                    </a:lnTo>
                    <a:lnTo>
                      <a:pt x="119" y="87"/>
                    </a:lnTo>
                    <a:lnTo>
                      <a:pt x="134" y="80"/>
                    </a:lnTo>
                    <a:lnTo>
                      <a:pt x="151" y="75"/>
                    </a:lnTo>
                    <a:lnTo>
                      <a:pt x="173" y="70"/>
                    </a:lnTo>
                    <a:lnTo>
                      <a:pt x="198" y="66"/>
                    </a:lnTo>
                    <a:lnTo>
                      <a:pt x="226" y="63"/>
                    </a:lnTo>
                    <a:lnTo>
                      <a:pt x="259" y="61"/>
                    </a:lnTo>
                    <a:lnTo>
                      <a:pt x="292" y="60"/>
                    </a:lnTo>
                    <a:lnTo>
                      <a:pt x="331" y="59"/>
                    </a:lnTo>
                    <a:lnTo>
                      <a:pt x="331" y="59"/>
                    </a:lnTo>
                    <a:lnTo>
                      <a:pt x="369" y="60"/>
                    </a:lnTo>
                    <a:lnTo>
                      <a:pt x="404" y="61"/>
                    </a:lnTo>
                    <a:lnTo>
                      <a:pt x="437" y="63"/>
                    </a:lnTo>
                    <a:lnTo>
                      <a:pt x="464" y="66"/>
                    </a:lnTo>
                    <a:lnTo>
                      <a:pt x="489" y="70"/>
                    </a:lnTo>
                    <a:lnTo>
                      <a:pt x="512" y="75"/>
                    </a:lnTo>
                    <a:lnTo>
                      <a:pt x="529" y="80"/>
                    </a:lnTo>
                    <a:lnTo>
                      <a:pt x="544" y="87"/>
                    </a:lnTo>
                    <a:lnTo>
                      <a:pt x="544" y="87"/>
                    </a:lnTo>
                    <a:lnTo>
                      <a:pt x="557" y="93"/>
                    </a:lnTo>
                    <a:lnTo>
                      <a:pt x="567" y="101"/>
                    </a:lnTo>
                    <a:lnTo>
                      <a:pt x="576" y="108"/>
                    </a:lnTo>
                    <a:lnTo>
                      <a:pt x="584" y="117"/>
                    </a:lnTo>
                    <a:lnTo>
                      <a:pt x="589" y="126"/>
                    </a:lnTo>
                    <a:lnTo>
                      <a:pt x="594" y="134"/>
                    </a:lnTo>
                    <a:lnTo>
                      <a:pt x="595" y="144"/>
                    </a:lnTo>
                    <a:lnTo>
                      <a:pt x="597" y="154"/>
                    </a:lnTo>
                    <a:lnTo>
                      <a:pt x="597" y="154"/>
                    </a:lnTo>
                    <a:lnTo>
                      <a:pt x="595" y="163"/>
                    </a:lnTo>
                    <a:lnTo>
                      <a:pt x="594" y="173"/>
                    </a:lnTo>
                    <a:lnTo>
                      <a:pt x="591" y="182"/>
                    </a:lnTo>
                    <a:lnTo>
                      <a:pt x="585" y="189"/>
                    </a:lnTo>
                    <a:lnTo>
                      <a:pt x="579" y="197"/>
                    </a:lnTo>
                    <a:lnTo>
                      <a:pt x="570" y="204"/>
                    </a:lnTo>
                    <a:lnTo>
                      <a:pt x="562" y="211"/>
                    </a:lnTo>
                    <a:lnTo>
                      <a:pt x="550" y="217"/>
                    </a:lnTo>
                    <a:lnTo>
                      <a:pt x="550" y="217"/>
                    </a:lnTo>
                    <a:lnTo>
                      <a:pt x="534" y="225"/>
                    </a:lnTo>
                    <a:lnTo>
                      <a:pt x="514" y="230"/>
                    </a:lnTo>
                    <a:lnTo>
                      <a:pt x="491" y="236"/>
                    </a:lnTo>
                    <a:lnTo>
                      <a:pt x="466" y="240"/>
                    </a:lnTo>
                    <a:lnTo>
                      <a:pt x="437" y="243"/>
                    </a:lnTo>
                    <a:lnTo>
                      <a:pt x="404" y="245"/>
                    </a:lnTo>
                    <a:lnTo>
                      <a:pt x="369" y="247"/>
                    </a:lnTo>
                    <a:lnTo>
                      <a:pt x="331" y="248"/>
                    </a:lnTo>
                    <a:lnTo>
                      <a:pt x="331" y="2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1B3B41"/>
                  </a:solidFill>
                  <a:effectLst/>
                  <a:uLnTx/>
                  <a:uFillTx/>
                </a:endParaRPr>
              </a:p>
            </p:txBody>
          </p:sp>
          <p:sp>
            <p:nvSpPr>
              <p:cNvPr id="21" name="Freeform 1139"/>
              <p:cNvSpPr>
                <a:spLocks noEditPoints="1"/>
              </p:cNvSpPr>
              <p:nvPr/>
            </p:nvSpPr>
            <p:spPr bwMode="auto">
              <a:xfrm flipH="1">
                <a:off x="-1278804" y="2266439"/>
                <a:ext cx="87177" cy="48509"/>
              </a:xfrm>
              <a:custGeom>
                <a:avLst/>
                <a:gdLst>
                  <a:gd name="T0" fmla="*/ 387 w 664"/>
                  <a:gd name="T1" fmla="*/ 305 h 306"/>
                  <a:gd name="T2" fmla="*/ 480 w 664"/>
                  <a:gd name="T3" fmla="*/ 297 h 306"/>
                  <a:gd name="T4" fmla="*/ 518 w 664"/>
                  <a:gd name="T5" fmla="*/ 289 h 306"/>
                  <a:gd name="T6" fmla="*/ 565 w 664"/>
                  <a:gd name="T7" fmla="*/ 274 h 306"/>
                  <a:gd name="T8" fmla="*/ 605 w 664"/>
                  <a:gd name="T9" fmla="*/ 254 h 306"/>
                  <a:gd name="T10" fmla="*/ 625 w 664"/>
                  <a:gd name="T11" fmla="*/ 238 h 306"/>
                  <a:gd name="T12" fmla="*/ 649 w 664"/>
                  <a:gd name="T13" fmla="*/ 210 h 306"/>
                  <a:gd name="T14" fmla="*/ 662 w 664"/>
                  <a:gd name="T15" fmla="*/ 178 h 306"/>
                  <a:gd name="T16" fmla="*/ 664 w 664"/>
                  <a:gd name="T17" fmla="*/ 153 h 306"/>
                  <a:gd name="T18" fmla="*/ 652 w 664"/>
                  <a:gd name="T19" fmla="*/ 101 h 306"/>
                  <a:gd name="T20" fmla="*/ 631 w 664"/>
                  <a:gd name="T21" fmla="*/ 73 h 306"/>
                  <a:gd name="T22" fmla="*/ 583 w 664"/>
                  <a:gd name="T23" fmla="*/ 40 h 306"/>
                  <a:gd name="T24" fmla="*/ 539 w 664"/>
                  <a:gd name="T25" fmla="*/ 23 h 306"/>
                  <a:gd name="T26" fmla="*/ 486 w 664"/>
                  <a:gd name="T27" fmla="*/ 11 h 306"/>
                  <a:gd name="T28" fmla="*/ 378 w 664"/>
                  <a:gd name="T29" fmla="*/ 1 h 306"/>
                  <a:gd name="T30" fmla="*/ 278 w 664"/>
                  <a:gd name="T31" fmla="*/ 1 h 306"/>
                  <a:gd name="T32" fmla="*/ 186 w 664"/>
                  <a:gd name="T33" fmla="*/ 10 h 306"/>
                  <a:gd name="T34" fmla="*/ 147 w 664"/>
                  <a:gd name="T35" fmla="*/ 17 h 306"/>
                  <a:gd name="T36" fmla="*/ 99 w 664"/>
                  <a:gd name="T37" fmla="*/ 32 h 306"/>
                  <a:gd name="T38" fmla="*/ 61 w 664"/>
                  <a:gd name="T39" fmla="*/ 52 h 306"/>
                  <a:gd name="T40" fmla="*/ 39 w 664"/>
                  <a:gd name="T41" fmla="*/ 68 h 306"/>
                  <a:gd name="T42" fmla="*/ 15 w 664"/>
                  <a:gd name="T43" fmla="*/ 96 h 306"/>
                  <a:gd name="T44" fmla="*/ 3 w 664"/>
                  <a:gd name="T45" fmla="*/ 128 h 306"/>
                  <a:gd name="T46" fmla="*/ 0 w 664"/>
                  <a:gd name="T47" fmla="*/ 153 h 306"/>
                  <a:gd name="T48" fmla="*/ 11 w 664"/>
                  <a:gd name="T49" fmla="*/ 199 h 306"/>
                  <a:gd name="T50" fmla="*/ 39 w 664"/>
                  <a:gd name="T51" fmla="*/ 238 h 306"/>
                  <a:gd name="T52" fmla="*/ 68 w 664"/>
                  <a:gd name="T53" fmla="*/ 260 h 306"/>
                  <a:gd name="T54" fmla="*/ 143 w 664"/>
                  <a:gd name="T55" fmla="*/ 288 h 306"/>
                  <a:gd name="T56" fmla="*/ 247 w 664"/>
                  <a:gd name="T57" fmla="*/ 303 h 306"/>
                  <a:gd name="T58" fmla="*/ 333 w 664"/>
                  <a:gd name="T59" fmla="*/ 306 h 306"/>
                  <a:gd name="T60" fmla="*/ 294 w 664"/>
                  <a:gd name="T61" fmla="*/ 247 h 306"/>
                  <a:gd name="T62" fmla="*/ 199 w 664"/>
                  <a:gd name="T63" fmla="*/ 240 h 306"/>
                  <a:gd name="T64" fmla="*/ 134 w 664"/>
                  <a:gd name="T65" fmla="*/ 226 h 306"/>
                  <a:gd name="T66" fmla="*/ 106 w 664"/>
                  <a:gd name="T67" fmla="*/ 212 h 306"/>
                  <a:gd name="T68" fmla="*/ 80 w 664"/>
                  <a:gd name="T69" fmla="*/ 190 h 306"/>
                  <a:gd name="T70" fmla="*/ 66 w 664"/>
                  <a:gd name="T71" fmla="*/ 163 h 306"/>
                  <a:gd name="T72" fmla="*/ 66 w 664"/>
                  <a:gd name="T73" fmla="*/ 143 h 306"/>
                  <a:gd name="T74" fmla="*/ 80 w 664"/>
                  <a:gd name="T75" fmla="*/ 116 h 306"/>
                  <a:gd name="T76" fmla="*/ 108 w 664"/>
                  <a:gd name="T77" fmla="*/ 93 h 306"/>
                  <a:gd name="T78" fmla="*/ 134 w 664"/>
                  <a:gd name="T79" fmla="*/ 80 h 306"/>
                  <a:gd name="T80" fmla="*/ 199 w 664"/>
                  <a:gd name="T81" fmla="*/ 66 h 306"/>
                  <a:gd name="T82" fmla="*/ 294 w 664"/>
                  <a:gd name="T83" fmla="*/ 59 h 306"/>
                  <a:gd name="T84" fmla="*/ 371 w 664"/>
                  <a:gd name="T85" fmla="*/ 59 h 306"/>
                  <a:gd name="T86" fmla="*/ 465 w 664"/>
                  <a:gd name="T87" fmla="*/ 66 h 306"/>
                  <a:gd name="T88" fmla="*/ 530 w 664"/>
                  <a:gd name="T89" fmla="*/ 80 h 306"/>
                  <a:gd name="T90" fmla="*/ 558 w 664"/>
                  <a:gd name="T91" fmla="*/ 93 h 306"/>
                  <a:gd name="T92" fmla="*/ 584 w 664"/>
                  <a:gd name="T93" fmla="*/ 116 h 306"/>
                  <a:gd name="T94" fmla="*/ 597 w 664"/>
                  <a:gd name="T95" fmla="*/ 143 h 306"/>
                  <a:gd name="T96" fmla="*/ 597 w 664"/>
                  <a:gd name="T97" fmla="*/ 164 h 306"/>
                  <a:gd name="T98" fmla="*/ 586 w 664"/>
                  <a:gd name="T99" fmla="*/ 190 h 306"/>
                  <a:gd name="T100" fmla="*/ 562 w 664"/>
                  <a:gd name="T101" fmla="*/ 211 h 306"/>
                  <a:gd name="T102" fmla="*/ 534 w 664"/>
                  <a:gd name="T103" fmla="*/ 224 h 306"/>
                  <a:gd name="T104" fmla="*/ 467 w 664"/>
                  <a:gd name="T105" fmla="*/ 239 h 306"/>
                  <a:gd name="T106" fmla="*/ 371 w 664"/>
                  <a:gd name="T107" fmla="*/ 247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64" h="306">
                    <a:moveTo>
                      <a:pt x="333" y="306"/>
                    </a:moveTo>
                    <a:lnTo>
                      <a:pt x="333" y="306"/>
                    </a:lnTo>
                    <a:lnTo>
                      <a:pt x="387" y="305"/>
                    </a:lnTo>
                    <a:lnTo>
                      <a:pt x="436" y="302"/>
                    </a:lnTo>
                    <a:lnTo>
                      <a:pt x="458" y="300"/>
                    </a:lnTo>
                    <a:lnTo>
                      <a:pt x="480" y="297"/>
                    </a:lnTo>
                    <a:lnTo>
                      <a:pt x="499" y="293"/>
                    </a:lnTo>
                    <a:lnTo>
                      <a:pt x="518" y="289"/>
                    </a:lnTo>
                    <a:lnTo>
                      <a:pt x="518" y="289"/>
                    </a:lnTo>
                    <a:lnTo>
                      <a:pt x="534" y="285"/>
                    </a:lnTo>
                    <a:lnTo>
                      <a:pt x="550" y="279"/>
                    </a:lnTo>
                    <a:lnTo>
                      <a:pt x="565" y="274"/>
                    </a:lnTo>
                    <a:lnTo>
                      <a:pt x="580" y="267"/>
                    </a:lnTo>
                    <a:lnTo>
                      <a:pt x="593" y="261"/>
                    </a:lnTo>
                    <a:lnTo>
                      <a:pt x="605" y="254"/>
                    </a:lnTo>
                    <a:lnTo>
                      <a:pt x="615" y="247"/>
                    </a:lnTo>
                    <a:lnTo>
                      <a:pt x="625" y="238"/>
                    </a:lnTo>
                    <a:lnTo>
                      <a:pt x="625" y="238"/>
                    </a:lnTo>
                    <a:lnTo>
                      <a:pt x="634" y="230"/>
                    </a:lnTo>
                    <a:lnTo>
                      <a:pt x="643" y="220"/>
                    </a:lnTo>
                    <a:lnTo>
                      <a:pt x="649" y="210"/>
                    </a:lnTo>
                    <a:lnTo>
                      <a:pt x="655" y="199"/>
                    </a:lnTo>
                    <a:lnTo>
                      <a:pt x="658" y="189"/>
                    </a:lnTo>
                    <a:lnTo>
                      <a:pt x="662" y="178"/>
                    </a:lnTo>
                    <a:lnTo>
                      <a:pt x="664" y="166"/>
                    </a:lnTo>
                    <a:lnTo>
                      <a:pt x="664" y="153"/>
                    </a:lnTo>
                    <a:lnTo>
                      <a:pt x="664" y="153"/>
                    </a:lnTo>
                    <a:lnTo>
                      <a:pt x="662" y="135"/>
                    </a:lnTo>
                    <a:lnTo>
                      <a:pt x="659" y="118"/>
                    </a:lnTo>
                    <a:lnTo>
                      <a:pt x="652" y="101"/>
                    </a:lnTo>
                    <a:lnTo>
                      <a:pt x="643" y="86"/>
                    </a:lnTo>
                    <a:lnTo>
                      <a:pt x="643" y="86"/>
                    </a:lnTo>
                    <a:lnTo>
                      <a:pt x="631" y="73"/>
                    </a:lnTo>
                    <a:lnTo>
                      <a:pt x="617" y="60"/>
                    </a:lnTo>
                    <a:lnTo>
                      <a:pt x="600" y="50"/>
                    </a:lnTo>
                    <a:lnTo>
                      <a:pt x="583" y="40"/>
                    </a:lnTo>
                    <a:lnTo>
                      <a:pt x="583" y="40"/>
                    </a:lnTo>
                    <a:lnTo>
                      <a:pt x="561" y="31"/>
                    </a:lnTo>
                    <a:lnTo>
                      <a:pt x="539" y="23"/>
                    </a:lnTo>
                    <a:lnTo>
                      <a:pt x="512" y="16"/>
                    </a:lnTo>
                    <a:lnTo>
                      <a:pt x="486" y="11"/>
                    </a:lnTo>
                    <a:lnTo>
                      <a:pt x="486" y="11"/>
                    </a:lnTo>
                    <a:lnTo>
                      <a:pt x="455" y="5"/>
                    </a:lnTo>
                    <a:lnTo>
                      <a:pt x="418" y="2"/>
                    </a:lnTo>
                    <a:lnTo>
                      <a:pt x="378" y="1"/>
                    </a:lnTo>
                    <a:lnTo>
                      <a:pt x="333" y="0"/>
                    </a:lnTo>
                    <a:lnTo>
                      <a:pt x="333" y="0"/>
                    </a:lnTo>
                    <a:lnTo>
                      <a:pt x="278" y="1"/>
                    </a:lnTo>
                    <a:lnTo>
                      <a:pt x="228" y="4"/>
                    </a:lnTo>
                    <a:lnTo>
                      <a:pt x="206" y="6"/>
                    </a:lnTo>
                    <a:lnTo>
                      <a:pt x="186" y="10"/>
                    </a:lnTo>
                    <a:lnTo>
                      <a:pt x="166" y="13"/>
                    </a:lnTo>
                    <a:lnTo>
                      <a:pt x="147" y="17"/>
                    </a:lnTo>
                    <a:lnTo>
                      <a:pt x="147" y="17"/>
                    </a:lnTo>
                    <a:lnTo>
                      <a:pt x="131" y="22"/>
                    </a:lnTo>
                    <a:lnTo>
                      <a:pt x="115" y="26"/>
                    </a:lnTo>
                    <a:lnTo>
                      <a:pt x="99" y="32"/>
                    </a:lnTo>
                    <a:lnTo>
                      <a:pt x="86" y="38"/>
                    </a:lnTo>
                    <a:lnTo>
                      <a:pt x="72" y="44"/>
                    </a:lnTo>
                    <a:lnTo>
                      <a:pt x="61" y="52"/>
                    </a:lnTo>
                    <a:lnTo>
                      <a:pt x="49" y="59"/>
                    </a:lnTo>
                    <a:lnTo>
                      <a:pt x="39" y="68"/>
                    </a:lnTo>
                    <a:lnTo>
                      <a:pt x="39" y="68"/>
                    </a:lnTo>
                    <a:lnTo>
                      <a:pt x="30" y="77"/>
                    </a:lnTo>
                    <a:lnTo>
                      <a:pt x="22" y="85"/>
                    </a:lnTo>
                    <a:lnTo>
                      <a:pt x="15" y="96"/>
                    </a:lnTo>
                    <a:lnTo>
                      <a:pt x="11" y="106"/>
                    </a:lnTo>
                    <a:lnTo>
                      <a:pt x="6" y="116"/>
                    </a:lnTo>
                    <a:lnTo>
                      <a:pt x="3" y="128"/>
                    </a:lnTo>
                    <a:lnTo>
                      <a:pt x="2" y="140"/>
                    </a:lnTo>
                    <a:lnTo>
                      <a:pt x="0" y="153"/>
                    </a:lnTo>
                    <a:lnTo>
                      <a:pt x="0" y="153"/>
                    </a:lnTo>
                    <a:lnTo>
                      <a:pt x="2" y="169"/>
                    </a:lnTo>
                    <a:lnTo>
                      <a:pt x="5" y="185"/>
                    </a:lnTo>
                    <a:lnTo>
                      <a:pt x="11" y="199"/>
                    </a:lnTo>
                    <a:lnTo>
                      <a:pt x="18" y="214"/>
                    </a:lnTo>
                    <a:lnTo>
                      <a:pt x="27" y="226"/>
                    </a:lnTo>
                    <a:lnTo>
                      <a:pt x="39" y="238"/>
                    </a:lnTo>
                    <a:lnTo>
                      <a:pt x="52" y="250"/>
                    </a:lnTo>
                    <a:lnTo>
                      <a:pt x="68" y="260"/>
                    </a:lnTo>
                    <a:lnTo>
                      <a:pt x="68" y="260"/>
                    </a:lnTo>
                    <a:lnTo>
                      <a:pt x="90" y="271"/>
                    </a:lnTo>
                    <a:lnTo>
                      <a:pt x="115" y="280"/>
                    </a:lnTo>
                    <a:lnTo>
                      <a:pt x="143" y="288"/>
                    </a:lnTo>
                    <a:lnTo>
                      <a:pt x="175" y="294"/>
                    </a:lnTo>
                    <a:lnTo>
                      <a:pt x="209" y="300"/>
                    </a:lnTo>
                    <a:lnTo>
                      <a:pt x="247" y="303"/>
                    </a:lnTo>
                    <a:lnTo>
                      <a:pt x="289" y="305"/>
                    </a:lnTo>
                    <a:lnTo>
                      <a:pt x="333" y="306"/>
                    </a:lnTo>
                    <a:lnTo>
                      <a:pt x="333" y="306"/>
                    </a:lnTo>
                    <a:close/>
                    <a:moveTo>
                      <a:pt x="333" y="247"/>
                    </a:moveTo>
                    <a:lnTo>
                      <a:pt x="333" y="247"/>
                    </a:lnTo>
                    <a:lnTo>
                      <a:pt x="294" y="247"/>
                    </a:lnTo>
                    <a:lnTo>
                      <a:pt x="259" y="246"/>
                    </a:lnTo>
                    <a:lnTo>
                      <a:pt x="227" y="244"/>
                    </a:lnTo>
                    <a:lnTo>
                      <a:pt x="199" y="240"/>
                    </a:lnTo>
                    <a:lnTo>
                      <a:pt x="174" y="236"/>
                    </a:lnTo>
                    <a:lnTo>
                      <a:pt x="152" y="232"/>
                    </a:lnTo>
                    <a:lnTo>
                      <a:pt x="134" y="226"/>
                    </a:lnTo>
                    <a:lnTo>
                      <a:pt x="119" y="220"/>
                    </a:lnTo>
                    <a:lnTo>
                      <a:pt x="119" y="220"/>
                    </a:lnTo>
                    <a:lnTo>
                      <a:pt x="106" y="212"/>
                    </a:lnTo>
                    <a:lnTo>
                      <a:pt x="96" y="206"/>
                    </a:lnTo>
                    <a:lnTo>
                      <a:pt x="87" y="197"/>
                    </a:lnTo>
                    <a:lnTo>
                      <a:pt x="80" y="190"/>
                    </a:lnTo>
                    <a:lnTo>
                      <a:pt x="74" y="181"/>
                    </a:lnTo>
                    <a:lnTo>
                      <a:pt x="69" y="173"/>
                    </a:lnTo>
                    <a:lnTo>
                      <a:pt x="66" y="163"/>
                    </a:lnTo>
                    <a:lnTo>
                      <a:pt x="66" y="153"/>
                    </a:lnTo>
                    <a:lnTo>
                      <a:pt x="66" y="153"/>
                    </a:lnTo>
                    <a:lnTo>
                      <a:pt x="66" y="143"/>
                    </a:lnTo>
                    <a:lnTo>
                      <a:pt x="69" y="134"/>
                    </a:lnTo>
                    <a:lnTo>
                      <a:pt x="74" y="125"/>
                    </a:lnTo>
                    <a:lnTo>
                      <a:pt x="80" y="116"/>
                    </a:lnTo>
                    <a:lnTo>
                      <a:pt x="87" y="108"/>
                    </a:lnTo>
                    <a:lnTo>
                      <a:pt x="96" y="100"/>
                    </a:lnTo>
                    <a:lnTo>
                      <a:pt x="108" y="93"/>
                    </a:lnTo>
                    <a:lnTo>
                      <a:pt x="119" y="86"/>
                    </a:lnTo>
                    <a:lnTo>
                      <a:pt x="119" y="86"/>
                    </a:lnTo>
                    <a:lnTo>
                      <a:pt x="134" y="80"/>
                    </a:lnTo>
                    <a:lnTo>
                      <a:pt x="153" y="74"/>
                    </a:lnTo>
                    <a:lnTo>
                      <a:pt x="174" y="70"/>
                    </a:lnTo>
                    <a:lnTo>
                      <a:pt x="199" y="66"/>
                    </a:lnTo>
                    <a:lnTo>
                      <a:pt x="227" y="63"/>
                    </a:lnTo>
                    <a:lnTo>
                      <a:pt x="259" y="60"/>
                    </a:lnTo>
                    <a:lnTo>
                      <a:pt x="294" y="59"/>
                    </a:lnTo>
                    <a:lnTo>
                      <a:pt x="333" y="59"/>
                    </a:lnTo>
                    <a:lnTo>
                      <a:pt x="333" y="59"/>
                    </a:lnTo>
                    <a:lnTo>
                      <a:pt x="371" y="59"/>
                    </a:lnTo>
                    <a:lnTo>
                      <a:pt x="406" y="60"/>
                    </a:lnTo>
                    <a:lnTo>
                      <a:pt x="437" y="63"/>
                    </a:lnTo>
                    <a:lnTo>
                      <a:pt x="465" y="66"/>
                    </a:lnTo>
                    <a:lnTo>
                      <a:pt x="490" y="70"/>
                    </a:lnTo>
                    <a:lnTo>
                      <a:pt x="512" y="74"/>
                    </a:lnTo>
                    <a:lnTo>
                      <a:pt x="530" y="80"/>
                    </a:lnTo>
                    <a:lnTo>
                      <a:pt x="544" y="86"/>
                    </a:lnTo>
                    <a:lnTo>
                      <a:pt x="544" y="86"/>
                    </a:lnTo>
                    <a:lnTo>
                      <a:pt x="558" y="93"/>
                    </a:lnTo>
                    <a:lnTo>
                      <a:pt x="568" y="100"/>
                    </a:lnTo>
                    <a:lnTo>
                      <a:pt x="577" y="109"/>
                    </a:lnTo>
                    <a:lnTo>
                      <a:pt x="584" y="116"/>
                    </a:lnTo>
                    <a:lnTo>
                      <a:pt x="590" y="125"/>
                    </a:lnTo>
                    <a:lnTo>
                      <a:pt x="594" y="135"/>
                    </a:lnTo>
                    <a:lnTo>
                      <a:pt x="597" y="143"/>
                    </a:lnTo>
                    <a:lnTo>
                      <a:pt x="597" y="154"/>
                    </a:lnTo>
                    <a:lnTo>
                      <a:pt x="597" y="154"/>
                    </a:lnTo>
                    <a:lnTo>
                      <a:pt x="597" y="164"/>
                    </a:lnTo>
                    <a:lnTo>
                      <a:pt x="594" y="173"/>
                    </a:lnTo>
                    <a:lnTo>
                      <a:pt x="592" y="181"/>
                    </a:lnTo>
                    <a:lnTo>
                      <a:pt x="586" y="190"/>
                    </a:lnTo>
                    <a:lnTo>
                      <a:pt x="580" y="197"/>
                    </a:lnTo>
                    <a:lnTo>
                      <a:pt x="571" y="204"/>
                    </a:lnTo>
                    <a:lnTo>
                      <a:pt x="562" y="211"/>
                    </a:lnTo>
                    <a:lnTo>
                      <a:pt x="552" y="217"/>
                    </a:lnTo>
                    <a:lnTo>
                      <a:pt x="552" y="217"/>
                    </a:lnTo>
                    <a:lnTo>
                      <a:pt x="534" y="224"/>
                    </a:lnTo>
                    <a:lnTo>
                      <a:pt x="515" y="231"/>
                    </a:lnTo>
                    <a:lnTo>
                      <a:pt x="493" y="235"/>
                    </a:lnTo>
                    <a:lnTo>
                      <a:pt x="467" y="239"/>
                    </a:lnTo>
                    <a:lnTo>
                      <a:pt x="439" y="243"/>
                    </a:lnTo>
                    <a:lnTo>
                      <a:pt x="406" y="245"/>
                    </a:lnTo>
                    <a:lnTo>
                      <a:pt x="371" y="247"/>
                    </a:lnTo>
                    <a:lnTo>
                      <a:pt x="333" y="247"/>
                    </a:lnTo>
                    <a:lnTo>
                      <a:pt x="333" y="2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1B3B41"/>
                  </a:solidFill>
                  <a:effectLst/>
                  <a:uLnTx/>
                  <a:uFillTx/>
                </a:endParaRPr>
              </a:p>
            </p:txBody>
          </p:sp>
          <p:sp>
            <p:nvSpPr>
              <p:cNvPr id="22" name="Freeform 1118"/>
              <p:cNvSpPr>
                <a:spLocks/>
              </p:cNvSpPr>
              <p:nvPr/>
            </p:nvSpPr>
            <p:spPr bwMode="auto">
              <a:xfrm flipH="1">
                <a:off x="-1146860" y="2305288"/>
                <a:ext cx="85213" cy="27562"/>
              </a:xfrm>
              <a:custGeom>
                <a:avLst/>
                <a:gdLst>
                  <a:gd name="T0" fmla="*/ 0 w 652"/>
                  <a:gd name="T1" fmla="*/ 0 h 172"/>
                  <a:gd name="T2" fmla="*/ 0 w 652"/>
                  <a:gd name="T3" fmla="*/ 57 h 172"/>
                  <a:gd name="T4" fmla="*/ 508 w 652"/>
                  <a:gd name="T5" fmla="*/ 57 h 172"/>
                  <a:gd name="T6" fmla="*/ 508 w 652"/>
                  <a:gd name="T7" fmla="*/ 57 h 172"/>
                  <a:gd name="T8" fmla="*/ 495 w 652"/>
                  <a:gd name="T9" fmla="*/ 68 h 172"/>
                  <a:gd name="T10" fmla="*/ 480 w 652"/>
                  <a:gd name="T11" fmla="*/ 81 h 172"/>
                  <a:gd name="T12" fmla="*/ 467 w 652"/>
                  <a:gd name="T13" fmla="*/ 96 h 172"/>
                  <a:gd name="T14" fmla="*/ 453 w 652"/>
                  <a:gd name="T15" fmla="*/ 112 h 172"/>
                  <a:gd name="T16" fmla="*/ 453 w 652"/>
                  <a:gd name="T17" fmla="*/ 112 h 172"/>
                  <a:gd name="T18" fmla="*/ 440 w 652"/>
                  <a:gd name="T19" fmla="*/ 128 h 172"/>
                  <a:gd name="T20" fmla="*/ 428 w 652"/>
                  <a:gd name="T21" fmla="*/ 143 h 172"/>
                  <a:gd name="T22" fmla="*/ 420 w 652"/>
                  <a:gd name="T23" fmla="*/ 158 h 172"/>
                  <a:gd name="T24" fmla="*/ 412 w 652"/>
                  <a:gd name="T25" fmla="*/ 172 h 172"/>
                  <a:gd name="T26" fmla="*/ 489 w 652"/>
                  <a:gd name="T27" fmla="*/ 172 h 172"/>
                  <a:gd name="T28" fmla="*/ 489 w 652"/>
                  <a:gd name="T29" fmla="*/ 172 h 172"/>
                  <a:gd name="T30" fmla="*/ 505 w 652"/>
                  <a:gd name="T31" fmla="*/ 148 h 172"/>
                  <a:gd name="T32" fmla="*/ 524 w 652"/>
                  <a:gd name="T33" fmla="*/ 127 h 172"/>
                  <a:gd name="T34" fmla="*/ 543 w 652"/>
                  <a:gd name="T35" fmla="*/ 106 h 172"/>
                  <a:gd name="T36" fmla="*/ 565 w 652"/>
                  <a:gd name="T37" fmla="*/ 88 h 172"/>
                  <a:gd name="T38" fmla="*/ 565 w 652"/>
                  <a:gd name="T39" fmla="*/ 88 h 172"/>
                  <a:gd name="T40" fmla="*/ 587 w 652"/>
                  <a:gd name="T41" fmla="*/ 71 h 172"/>
                  <a:gd name="T42" fmla="*/ 609 w 652"/>
                  <a:gd name="T43" fmla="*/ 57 h 172"/>
                  <a:gd name="T44" fmla="*/ 630 w 652"/>
                  <a:gd name="T45" fmla="*/ 45 h 172"/>
                  <a:gd name="T46" fmla="*/ 652 w 652"/>
                  <a:gd name="T47" fmla="*/ 36 h 172"/>
                  <a:gd name="T48" fmla="*/ 652 w 652"/>
                  <a:gd name="T49" fmla="*/ 0 h 172"/>
                  <a:gd name="T50" fmla="*/ 0 w 652"/>
                  <a:gd name="T51" fmla="*/ 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52" h="172">
                    <a:moveTo>
                      <a:pt x="0" y="0"/>
                    </a:moveTo>
                    <a:lnTo>
                      <a:pt x="0" y="57"/>
                    </a:lnTo>
                    <a:lnTo>
                      <a:pt x="508" y="57"/>
                    </a:lnTo>
                    <a:lnTo>
                      <a:pt x="508" y="57"/>
                    </a:lnTo>
                    <a:lnTo>
                      <a:pt x="495" y="68"/>
                    </a:lnTo>
                    <a:lnTo>
                      <a:pt x="480" y="81"/>
                    </a:lnTo>
                    <a:lnTo>
                      <a:pt x="467" y="96"/>
                    </a:lnTo>
                    <a:lnTo>
                      <a:pt x="453" y="112"/>
                    </a:lnTo>
                    <a:lnTo>
                      <a:pt x="453" y="112"/>
                    </a:lnTo>
                    <a:lnTo>
                      <a:pt x="440" y="128"/>
                    </a:lnTo>
                    <a:lnTo>
                      <a:pt x="428" y="143"/>
                    </a:lnTo>
                    <a:lnTo>
                      <a:pt x="420" y="158"/>
                    </a:lnTo>
                    <a:lnTo>
                      <a:pt x="412" y="172"/>
                    </a:lnTo>
                    <a:lnTo>
                      <a:pt x="489" y="172"/>
                    </a:lnTo>
                    <a:lnTo>
                      <a:pt x="489" y="172"/>
                    </a:lnTo>
                    <a:lnTo>
                      <a:pt x="505" y="148"/>
                    </a:lnTo>
                    <a:lnTo>
                      <a:pt x="524" y="127"/>
                    </a:lnTo>
                    <a:lnTo>
                      <a:pt x="543" y="106"/>
                    </a:lnTo>
                    <a:lnTo>
                      <a:pt x="565" y="88"/>
                    </a:lnTo>
                    <a:lnTo>
                      <a:pt x="565" y="88"/>
                    </a:lnTo>
                    <a:lnTo>
                      <a:pt x="587" y="71"/>
                    </a:lnTo>
                    <a:lnTo>
                      <a:pt x="609" y="57"/>
                    </a:lnTo>
                    <a:lnTo>
                      <a:pt x="630" y="45"/>
                    </a:lnTo>
                    <a:lnTo>
                      <a:pt x="652" y="36"/>
                    </a:lnTo>
                    <a:lnTo>
                      <a:pt x="652"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1B3B41"/>
                  </a:solidFill>
                  <a:effectLst/>
                  <a:uLnTx/>
                  <a:uFillTx/>
                </a:endParaRPr>
              </a:p>
            </p:txBody>
          </p:sp>
        </p:grpSp>
      </p:grpSp>
      <p:grpSp>
        <p:nvGrpSpPr>
          <p:cNvPr id="23" name="Group 22"/>
          <p:cNvGrpSpPr>
            <a:grpSpLocks noChangeAspect="1"/>
          </p:cNvGrpSpPr>
          <p:nvPr/>
        </p:nvGrpSpPr>
        <p:grpSpPr>
          <a:xfrm>
            <a:off x="431232" y="3928682"/>
            <a:ext cx="900000" cy="1163075"/>
            <a:chOff x="8856125" y="1067127"/>
            <a:chExt cx="528555" cy="752153"/>
          </a:xfrm>
        </p:grpSpPr>
        <p:sp>
          <p:nvSpPr>
            <p:cNvPr id="24" name="Oval 2"/>
            <p:cNvSpPr/>
            <p:nvPr/>
          </p:nvSpPr>
          <p:spPr bwMode="auto">
            <a:xfrm>
              <a:off x="8856125" y="1067127"/>
              <a:ext cx="528555" cy="365836"/>
            </a:xfrm>
            <a:custGeom>
              <a:avLst/>
              <a:gdLst/>
              <a:ahLst/>
              <a:cxnLst/>
              <a:rect l="l" t="t" r="r" b="b"/>
              <a:pathLst>
                <a:path w="2488679" h="1722978">
                  <a:moveTo>
                    <a:pt x="1568924" y="0"/>
                  </a:moveTo>
                  <a:cubicBezTo>
                    <a:pt x="1889013" y="0"/>
                    <a:pt x="2148497" y="259484"/>
                    <a:pt x="2148497" y="579573"/>
                  </a:cubicBezTo>
                  <a:cubicBezTo>
                    <a:pt x="2148497" y="628390"/>
                    <a:pt x="2142461" y="675798"/>
                    <a:pt x="2129199" y="720614"/>
                  </a:cubicBezTo>
                  <a:cubicBezTo>
                    <a:pt x="2337950" y="784181"/>
                    <a:pt x="2488679" y="978799"/>
                    <a:pt x="2488679" y="1208622"/>
                  </a:cubicBezTo>
                  <a:cubicBezTo>
                    <a:pt x="2488679" y="1492693"/>
                    <a:pt x="2258394" y="1722978"/>
                    <a:pt x="1974323" y="1722978"/>
                  </a:cubicBezTo>
                  <a:lnTo>
                    <a:pt x="1974313" y="1722977"/>
                  </a:lnTo>
                  <a:lnTo>
                    <a:pt x="563842" y="1722977"/>
                  </a:lnTo>
                  <a:cubicBezTo>
                    <a:pt x="563839" y="1722978"/>
                    <a:pt x="563836" y="1722978"/>
                    <a:pt x="563832" y="1722978"/>
                  </a:cubicBezTo>
                  <a:cubicBezTo>
                    <a:pt x="252436" y="1722978"/>
                    <a:pt x="0" y="1470542"/>
                    <a:pt x="0" y="1159146"/>
                  </a:cubicBezTo>
                  <a:cubicBezTo>
                    <a:pt x="0" y="944117"/>
                    <a:pt x="120370" y="757203"/>
                    <a:pt x="298654" y="664433"/>
                  </a:cubicBezTo>
                  <a:cubicBezTo>
                    <a:pt x="297817" y="661589"/>
                    <a:pt x="297788" y="658721"/>
                    <a:pt x="297788" y="655847"/>
                  </a:cubicBezTo>
                  <a:cubicBezTo>
                    <a:pt x="297788" y="426683"/>
                    <a:pt x="483562" y="240909"/>
                    <a:pt x="712726" y="240909"/>
                  </a:cubicBezTo>
                  <a:cubicBezTo>
                    <a:pt x="838046" y="240909"/>
                    <a:pt x="950390" y="296465"/>
                    <a:pt x="1025124" y="385461"/>
                  </a:cubicBezTo>
                  <a:cubicBezTo>
                    <a:pt x="1102977" y="160464"/>
                    <a:pt x="1317212" y="0"/>
                    <a:pt x="1568924"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9728" tIns="54864" rIns="54864" bIns="109728" numCol="1" spcCol="0" rtlCol="0" fromWordArt="0" anchor="b" anchorCtr="0" forceAA="0" compatLnSpc="1">
              <a:prstTxWarp prst="textNoShape">
                <a:avLst/>
              </a:prstTxWarp>
              <a:noAutofit/>
            </a:bodyPr>
            <a:lstStyle/>
            <a:p>
              <a:pPr marL="0" marR="0" lvl="0" indent="0" algn="ctr" defTabSz="1096919" eaLnBrk="1" fontAlgn="base" latinLnBrk="0" hangingPunct="1">
                <a:lnSpc>
                  <a:spcPct val="100000"/>
                </a:lnSpc>
                <a:spcBef>
                  <a:spcPct val="0"/>
                </a:spcBef>
                <a:spcAft>
                  <a:spcPct val="0"/>
                </a:spcAft>
                <a:buClrTx/>
                <a:buSzTx/>
                <a:buFontTx/>
                <a:buNone/>
                <a:tabLst/>
                <a:defRPr/>
              </a:pPr>
              <a:endParaRPr kumimoji="0" lang="en-US" sz="3200" b="0" i="0" u="none" strike="noStrike" kern="0" cap="none" spc="-6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25" name="Group 24"/>
            <p:cNvGrpSpPr/>
            <p:nvPr/>
          </p:nvGrpSpPr>
          <p:grpSpPr>
            <a:xfrm rot="10800000">
              <a:off x="8985702" y="1454736"/>
              <a:ext cx="274574" cy="364544"/>
              <a:chOff x="-1278804" y="2084340"/>
              <a:chExt cx="217157" cy="248510"/>
            </a:xfrm>
            <a:gradFill>
              <a:gsLst>
                <a:gs pos="0">
                  <a:schemeClr val="bg1"/>
                </a:gs>
                <a:gs pos="100000">
                  <a:schemeClr val="bg1">
                    <a:alpha val="0"/>
                  </a:schemeClr>
                </a:gs>
              </a:gsLst>
              <a:lin ang="16200000" scaled="1"/>
            </a:gradFill>
          </p:grpSpPr>
          <p:sp>
            <p:nvSpPr>
              <p:cNvPr id="26" name="Freeform 1116"/>
              <p:cNvSpPr>
                <a:spLocks/>
              </p:cNvSpPr>
              <p:nvPr/>
            </p:nvSpPr>
            <p:spPr bwMode="auto">
              <a:xfrm flipH="1">
                <a:off x="-1148431" y="2084340"/>
                <a:ext cx="85213" cy="27562"/>
              </a:xfrm>
              <a:custGeom>
                <a:avLst/>
                <a:gdLst>
                  <a:gd name="T0" fmla="*/ 0 w 652"/>
                  <a:gd name="T1" fmla="*/ 0 h 173"/>
                  <a:gd name="T2" fmla="*/ 0 w 652"/>
                  <a:gd name="T3" fmla="*/ 58 h 173"/>
                  <a:gd name="T4" fmla="*/ 508 w 652"/>
                  <a:gd name="T5" fmla="*/ 58 h 173"/>
                  <a:gd name="T6" fmla="*/ 508 w 652"/>
                  <a:gd name="T7" fmla="*/ 58 h 173"/>
                  <a:gd name="T8" fmla="*/ 495 w 652"/>
                  <a:gd name="T9" fmla="*/ 69 h 173"/>
                  <a:gd name="T10" fmla="*/ 480 w 652"/>
                  <a:gd name="T11" fmla="*/ 82 h 173"/>
                  <a:gd name="T12" fmla="*/ 467 w 652"/>
                  <a:gd name="T13" fmla="*/ 96 h 173"/>
                  <a:gd name="T14" fmla="*/ 453 w 652"/>
                  <a:gd name="T15" fmla="*/ 112 h 173"/>
                  <a:gd name="T16" fmla="*/ 453 w 652"/>
                  <a:gd name="T17" fmla="*/ 112 h 173"/>
                  <a:gd name="T18" fmla="*/ 440 w 652"/>
                  <a:gd name="T19" fmla="*/ 129 h 173"/>
                  <a:gd name="T20" fmla="*/ 428 w 652"/>
                  <a:gd name="T21" fmla="*/ 144 h 173"/>
                  <a:gd name="T22" fmla="*/ 420 w 652"/>
                  <a:gd name="T23" fmla="*/ 159 h 173"/>
                  <a:gd name="T24" fmla="*/ 412 w 652"/>
                  <a:gd name="T25" fmla="*/ 173 h 173"/>
                  <a:gd name="T26" fmla="*/ 489 w 652"/>
                  <a:gd name="T27" fmla="*/ 173 h 173"/>
                  <a:gd name="T28" fmla="*/ 489 w 652"/>
                  <a:gd name="T29" fmla="*/ 173 h 173"/>
                  <a:gd name="T30" fmla="*/ 505 w 652"/>
                  <a:gd name="T31" fmla="*/ 150 h 173"/>
                  <a:gd name="T32" fmla="*/ 524 w 652"/>
                  <a:gd name="T33" fmla="*/ 128 h 173"/>
                  <a:gd name="T34" fmla="*/ 543 w 652"/>
                  <a:gd name="T35" fmla="*/ 108 h 173"/>
                  <a:gd name="T36" fmla="*/ 565 w 652"/>
                  <a:gd name="T37" fmla="*/ 88 h 173"/>
                  <a:gd name="T38" fmla="*/ 565 w 652"/>
                  <a:gd name="T39" fmla="*/ 88 h 173"/>
                  <a:gd name="T40" fmla="*/ 587 w 652"/>
                  <a:gd name="T41" fmla="*/ 72 h 173"/>
                  <a:gd name="T42" fmla="*/ 609 w 652"/>
                  <a:gd name="T43" fmla="*/ 57 h 173"/>
                  <a:gd name="T44" fmla="*/ 630 w 652"/>
                  <a:gd name="T45" fmla="*/ 46 h 173"/>
                  <a:gd name="T46" fmla="*/ 652 w 652"/>
                  <a:gd name="T47" fmla="*/ 38 h 173"/>
                  <a:gd name="T48" fmla="*/ 652 w 652"/>
                  <a:gd name="T49" fmla="*/ 0 h 173"/>
                  <a:gd name="T50" fmla="*/ 0 w 652"/>
                  <a:gd name="T51" fmla="*/ 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52" h="173">
                    <a:moveTo>
                      <a:pt x="0" y="0"/>
                    </a:moveTo>
                    <a:lnTo>
                      <a:pt x="0" y="58"/>
                    </a:lnTo>
                    <a:lnTo>
                      <a:pt x="508" y="58"/>
                    </a:lnTo>
                    <a:lnTo>
                      <a:pt x="508" y="58"/>
                    </a:lnTo>
                    <a:lnTo>
                      <a:pt x="495" y="69"/>
                    </a:lnTo>
                    <a:lnTo>
                      <a:pt x="480" y="82"/>
                    </a:lnTo>
                    <a:lnTo>
                      <a:pt x="467" y="96"/>
                    </a:lnTo>
                    <a:lnTo>
                      <a:pt x="453" y="112"/>
                    </a:lnTo>
                    <a:lnTo>
                      <a:pt x="453" y="112"/>
                    </a:lnTo>
                    <a:lnTo>
                      <a:pt x="440" y="129"/>
                    </a:lnTo>
                    <a:lnTo>
                      <a:pt x="428" y="144"/>
                    </a:lnTo>
                    <a:lnTo>
                      <a:pt x="420" y="159"/>
                    </a:lnTo>
                    <a:lnTo>
                      <a:pt x="412" y="173"/>
                    </a:lnTo>
                    <a:lnTo>
                      <a:pt x="489" y="173"/>
                    </a:lnTo>
                    <a:lnTo>
                      <a:pt x="489" y="173"/>
                    </a:lnTo>
                    <a:lnTo>
                      <a:pt x="505" y="150"/>
                    </a:lnTo>
                    <a:lnTo>
                      <a:pt x="524" y="128"/>
                    </a:lnTo>
                    <a:lnTo>
                      <a:pt x="543" y="108"/>
                    </a:lnTo>
                    <a:lnTo>
                      <a:pt x="565" y="88"/>
                    </a:lnTo>
                    <a:lnTo>
                      <a:pt x="565" y="88"/>
                    </a:lnTo>
                    <a:lnTo>
                      <a:pt x="587" y="72"/>
                    </a:lnTo>
                    <a:lnTo>
                      <a:pt x="609" y="57"/>
                    </a:lnTo>
                    <a:lnTo>
                      <a:pt x="630" y="46"/>
                    </a:lnTo>
                    <a:lnTo>
                      <a:pt x="652" y="38"/>
                    </a:lnTo>
                    <a:lnTo>
                      <a:pt x="652"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1B3B41"/>
                  </a:solidFill>
                  <a:effectLst/>
                  <a:uLnTx/>
                  <a:uFillTx/>
                </a:endParaRPr>
              </a:p>
            </p:txBody>
          </p:sp>
          <p:sp>
            <p:nvSpPr>
              <p:cNvPr id="27" name="Freeform 1118"/>
              <p:cNvSpPr>
                <a:spLocks/>
              </p:cNvSpPr>
              <p:nvPr/>
            </p:nvSpPr>
            <p:spPr bwMode="auto">
              <a:xfrm flipH="1">
                <a:off x="-1148431" y="2184666"/>
                <a:ext cx="85213" cy="27562"/>
              </a:xfrm>
              <a:custGeom>
                <a:avLst/>
                <a:gdLst>
                  <a:gd name="T0" fmla="*/ 0 w 652"/>
                  <a:gd name="T1" fmla="*/ 0 h 172"/>
                  <a:gd name="T2" fmla="*/ 0 w 652"/>
                  <a:gd name="T3" fmla="*/ 57 h 172"/>
                  <a:gd name="T4" fmla="*/ 508 w 652"/>
                  <a:gd name="T5" fmla="*/ 57 h 172"/>
                  <a:gd name="T6" fmla="*/ 508 w 652"/>
                  <a:gd name="T7" fmla="*/ 57 h 172"/>
                  <a:gd name="T8" fmla="*/ 495 w 652"/>
                  <a:gd name="T9" fmla="*/ 68 h 172"/>
                  <a:gd name="T10" fmla="*/ 480 w 652"/>
                  <a:gd name="T11" fmla="*/ 81 h 172"/>
                  <a:gd name="T12" fmla="*/ 467 w 652"/>
                  <a:gd name="T13" fmla="*/ 96 h 172"/>
                  <a:gd name="T14" fmla="*/ 453 w 652"/>
                  <a:gd name="T15" fmla="*/ 112 h 172"/>
                  <a:gd name="T16" fmla="*/ 453 w 652"/>
                  <a:gd name="T17" fmla="*/ 112 h 172"/>
                  <a:gd name="T18" fmla="*/ 440 w 652"/>
                  <a:gd name="T19" fmla="*/ 128 h 172"/>
                  <a:gd name="T20" fmla="*/ 428 w 652"/>
                  <a:gd name="T21" fmla="*/ 143 h 172"/>
                  <a:gd name="T22" fmla="*/ 420 w 652"/>
                  <a:gd name="T23" fmla="*/ 158 h 172"/>
                  <a:gd name="T24" fmla="*/ 412 w 652"/>
                  <a:gd name="T25" fmla="*/ 172 h 172"/>
                  <a:gd name="T26" fmla="*/ 489 w 652"/>
                  <a:gd name="T27" fmla="*/ 172 h 172"/>
                  <a:gd name="T28" fmla="*/ 489 w 652"/>
                  <a:gd name="T29" fmla="*/ 172 h 172"/>
                  <a:gd name="T30" fmla="*/ 505 w 652"/>
                  <a:gd name="T31" fmla="*/ 148 h 172"/>
                  <a:gd name="T32" fmla="*/ 524 w 652"/>
                  <a:gd name="T33" fmla="*/ 127 h 172"/>
                  <a:gd name="T34" fmla="*/ 543 w 652"/>
                  <a:gd name="T35" fmla="*/ 106 h 172"/>
                  <a:gd name="T36" fmla="*/ 565 w 652"/>
                  <a:gd name="T37" fmla="*/ 88 h 172"/>
                  <a:gd name="T38" fmla="*/ 565 w 652"/>
                  <a:gd name="T39" fmla="*/ 88 h 172"/>
                  <a:gd name="T40" fmla="*/ 587 w 652"/>
                  <a:gd name="T41" fmla="*/ 71 h 172"/>
                  <a:gd name="T42" fmla="*/ 609 w 652"/>
                  <a:gd name="T43" fmla="*/ 57 h 172"/>
                  <a:gd name="T44" fmla="*/ 630 w 652"/>
                  <a:gd name="T45" fmla="*/ 45 h 172"/>
                  <a:gd name="T46" fmla="*/ 652 w 652"/>
                  <a:gd name="T47" fmla="*/ 36 h 172"/>
                  <a:gd name="T48" fmla="*/ 652 w 652"/>
                  <a:gd name="T49" fmla="*/ 0 h 172"/>
                  <a:gd name="T50" fmla="*/ 0 w 652"/>
                  <a:gd name="T51" fmla="*/ 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52" h="172">
                    <a:moveTo>
                      <a:pt x="0" y="0"/>
                    </a:moveTo>
                    <a:lnTo>
                      <a:pt x="0" y="57"/>
                    </a:lnTo>
                    <a:lnTo>
                      <a:pt x="508" y="57"/>
                    </a:lnTo>
                    <a:lnTo>
                      <a:pt x="508" y="57"/>
                    </a:lnTo>
                    <a:lnTo>
                      <a:pt x="495" y="68"/>
                    </a:lnTo>
                    <a:lnTo>
                      <a:pt x="480" y="81"/>
                    </a:lnTo>
                    <a:lnTo>
                      <a:pt x="467" y="96"/>
                    </a:lnTo>
                    <a:lnTo>
                      <a:pt x="453" y="112"/>
                    </a:lnTo>
                    <a:lnTo>
                      <a:pt x="453" y="112"/>
                    </a:lnTo>
                    <a:lnTo>
                      <a:pt x="440" y="128"/>
                    </a:lnTo>
                    <a:lnTo>
                      <a:pt x="428" y="143"/>
                    </a:lnTo>
                    <a:lnTo>
                      <a:pt x="420" y="158"/>
                    </a:lnTo>
                    <a:lnTo>
                      <a:pt x="412" y="172"/>
                    </a:lnTo>
                    <a:lnTo>
                      <a:pt x="489" y="172"/>
                    </a:lnTo>
                    <a:lnTo>
                      <a:pt x="489" y="172"/>
                    </a:lnTo>
                    <a:lnTo>
                      <a:pt x="505" y="148"/>
                    </a:lnTo>
                    <a:lnTo>
                      <a:pt x="524" y="127"/>
                    </a:lnTo>
                    <a:lnTo>
                      <a:pt x="543" y="106"/>
                    </a:lnTo>
                    <a:lnTo>
                      <a:pt x="565" y="88"/>
                    </a:lnTo>
                    <a:lnTo>
                      <a:pt x="565" y="88"/>
                    </a:lnTo>
                    <a:lnTo>
                      <a:pt x="587" y="71"/>
                    </a:lnTo>
                    <a:lnTo>
                      <a:pt x="609" y="57"/>
                    </a:lnTo>
                    <a:lnTo>
                      <a:pt x="630" y="45"/>
                    </a:lnTo>
                    <a:lnTo>
                      <a:pt x="652" y="36"/>
                    </a:lnTo>
                    <a:lnTo>
                      <a:pt x="652"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1B3B41"/>
                  </a:solidFill>
                  <a:effectLst/>
                  <a:uLnTx/>
                  <a:uFillTx/>
                </a:endParaRPr>
              </a:p>
            </p:txBody>
          </p:sp>
          <p:sp>
            <p:nvSpPr>
              <p:cNvPr id="28" name="Freeform 1119"/>
              <p:cNvSpPr>
                <a:spLocks noEditPoints="1"/>
              </p:cNvSpPr>
              <p:nvPr/>
            </p:nvSpPr>
            <p:spPr bwMode="auto">
              <a:xfrm flipH="1">
                <a:off x="-1150002" y="2235381"/>
                <a:ext cx="86784" cy="48509"/>
              </a:xfrm>
              <a:custGeom>
                <a:avLst/>
                <a:gdLst>
                  <a:gd name="T0" fmla="*/ 387 w 663"/>
                  <a:gd name="T1" fmla="*/ 306 h 307"/>
                  <a:gd name="T2" fmla="*/ 479 w 663"/>
                  <a:gd name="T3" fmla="*/ 297 h 307"/>
                  <a:gd name="T4" fmla="*/ 516 w 663"/>
                  <a:gd name="T5" fmla="*/ 290 h 307"/>
                  <a:gd name="T6" fmla="*/ 564 w 663"/>
                  <a:gd name="T7" fmla="*/ 275 h 307"/>
                  <a:gd name="T8" fmla="*/ 604 w 663"/>
                  <a:gd name="T9" fmla="*/ 254 h 307"/>
                  <a:gd name="T10" fmla="*/ 625 w 663"/>
                  <a:gd name="T11" fmla="*/ 238 h 307"/>
                  <a:gd name="T12" fmla="*/ 648 w 663"/>
                  <a:gd name="T13" fmla="*/ 211 h 307"/>
                  <a:gd name="T14" fmla="*/ 660 w 663"/>
                  <a:gd name="T15" fmla="*/ 177 h 307"/>
                  <a:gd name="T16" fmla="*/ 663 w 663"/>
                  <a:gd name="T17" fmla="*/ 154 h 307"/>
                  <a:gd name="T18" fmla="*/ 651 w 663"/>
                  <a:gd name="T19" fmla="*/ 102 h 307"/>
                  <a:gd name="T20" fmla="*/ 631 w 663"/>
                  <a:gd name="T21" fmla="*/ 73 h 307"/>
                  <a:gd name="T22" fmla="*/ 581 w 663"/>
                  <a:gd name="T23" fmla="*/ 39 h 307"/>
                  <a:gd name="T24" fmla="*/ 537 w 663"/>
                  <a:gd name="T25" fmla="*/ 23 h 307"/>
                  <a:gd name="T26" fmla="*/ 485 w 663"/>
                  <a:gd name="T27" fmla="*/ 10 h 307"/>
                  <a:gd name="T28" fmla="*/ 376 w 663"/>
                  <a:gd name="T29" fmla="*/ 1 h 307"/>
                  <a:gd name="T30" fmla="*/ 276 w 663"/>
                  <a:gd name="T31" fmla="*/ 1 h 307"/>
                  <a:gd name="T32" fmla="*/ 185 w 663"/>
                  <a:gd name="T33" fmla="*/ 9 h 307"/>
                  <a:gd name="T34" fmla="*/ 147 w 663"/>
                  <a:gd name="T35" fmla="*/ 17 h 307"/>
                  <a:gd name="T36" fmla="*/ 98 w 663"/>
                  <a:gd name="T37" fmla="*/ 32 h 307"/>
                  <a:gd name="T38" fmla="*/ 59 w 663"/>
                  <a:gd name="T39" fmla="*/ 52 h 307"/>
                  <a:gd name="T40" fmla="*/ 38 w 663"/>
                  <a:gd name="T41" fmla="*/ 67 h 307"/>
                  <a:gd name="T42" fmla="*/ 14 w 663"/>
                  <a:gd name="T43" fmla="*/ 96 h 307"/>
                  <a:gd name="T44" fmla="*/ 3 w 663"/>
                  <a:gd name="T45" fmla="*/ 129 h 307"/>
                  <a:gd name="T46" fmla="*/ 0 w 663"/>
                  <a:gd name="T47" fmla="*/ 154 h 307"/>
                  <a:gd name="T48" fmla="*/ 9 w 663"/>
                  <a:gd name="T49" fmla="*/ 200 h 307"/>
                  <a:gd name="T50" fmla="*/ 38 w 663"/>
                  <a:gd name="T51" fmla="*/ 239 h 307"/>
                  <a:gd name="T52" fmla="*/ 67 w 663"/>
                  <a:gd name="T53" fmla="*/ 261 h 307"/>
                  <a:gd name="T54" fmla="*/ 142 w 663"/>
                  <a:gd name="T55" fmla="*/ 289 h 307"/>
                  <a:gd name="T56" fmla="*/ 245 w 663"/>
                  <a:gd name="T57" fmla="*/ 304 h 307"/>
                  <a:gd name="T58" fmla="*/ 331 w 663"/>
                  <a:gd name="T59" fmla="*/ 307 h 307"/>
                  <a:gd name="T60" fmla="*/ 292 w 663"/>
                  <a:gd name="T61" fmla="*/ 247 h 307"/>
                  <a:gd name="T62" fmla="*/ 198 w 663"/>
                  <a:gd name="T63" fmla="*/ 240 h 307"/>
                  <a:gd name="T64" fmla="*/ 134 w 663"/>
                  <a:gd name="T65" fmla="*/ 226 h 307"/>
                  <a:gd name="T66" fmla="*/ 106 w 663"/>
                  <a:gd name="T67" fmla="*/ 213 h 307"/>
                  <a:gd name="T68" fmla="*/ 79 w 663"/>
                  <a:gd name="T69" fmla="*/ 189 h 307"/>
                  <a:gd name="T70" fmla="*/ 66 w 663"/>
                  <a:gd name="T71" fmla="*/ 163 h 307"/>
                  <a:gd name="T72" fmla="*/ 66 w 663"/>
                  <a:gd name="T73" fmla="*/ 144 h 307"/>
                  <a:gd name="T74" fmla="*/ 79 w 663"/>
                  <a:gd name="T75" fmla="*/ 117 h 307"/>
                  <a:gd name="T76" fmla="*/ 106 w 663"/>
                  <a:gd name="T77" fmla="*/ 93 h 307"/>
                  <a:gd name="T78" fmla="*/ 134 w 663"/>
                  <a:gd name="T79" fmla="*/ 80 h 307"/>
                  <a:gd name="T80" fmla="*/ 198 w 663"/>
                  <a:gd name="T81" fmla="*/ 66 h 307"/>
                  <a:gd name="T82" fmla="*/ 292 w 663"/>
                  <a:gd name="T83" fmla="*/ 60 h 307"/>
                  <a:gd name="T84" fmla="*/ 369 w 663"/>
                  <a:gd name="T85" fmla="*/ 60 h 307"/>
                  <a:gd name="T86" fmla="*/ 464 w 663"/>
                  <a:gd name="T87" fmla="*/ 66 h 307"/>
                  <a:gd name="T88" fmla="*/ 529 w 663"/>
                  <a:gd name="T89" fmla="*/ 80 h 307"/>
                  <a:gd name="T90" fmla="*/ 557 w 663"/>
                  <a:gd name="T91" fmla="*/ 93 h 307"/>
                  <a:gd name="T92" fmla="*/ 584 w 663"/>
                  <a:gd name="T93" fmla="*/ 117 h 307"/>
                  <a:gd name="T94" fmla="*/ 595 w 663"/>
                  <a:gd name="T95" fmla="*/ 144 h 307"/>
                  <a:gd name="T96" fmla="*/ 595 w 663"/>
                  <a:gd name="T97" fmla="*/ 163 h 307"/>
                  <a:gd name="T98" fmla="*/ 585 w 663"/>
                  <a:gd name="T99" fmla="*/ 189 h 307"/>
                  <a:gd name="T100" fmla="*/ 562 w 663"/>
                  <a:gd name="T101" fmla="*/ 211 h 307"/>
                  <a:gd name="T102" fmla="*/ 534 w 663"/>
                  <a:gd name="T103" fmla="*/ 225 h 307"/>
                  <a:gd name="T104" fmla="*/ 466 w 663"/>
                  <a:gd name="T105" fmla="*/ 240 h 307"/>
                  <a:gd name="T106" fmla="*/ 369 w 663"/>
                  <a:gd name="T107" fmla="*/ 247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63" h="307">
                    <a:moveTo>
                      <a:pt x="331" y="307"/>
                    </a:moveTo>
                    <a:lnTo>
                      <a:pt x="331" y="307"/>
                    </a:lnTo>
                    <a:lnTo>
                      <a:pt x="387" y="306"/>
                    </a:lnTo>
                    <a:lnTo>
                      <a:pt x="435" y="303"/>
                    </a:lnTo>
                    <a:lnTo>
                      <a:pt x="457" y="299"/>
                    </a:lnTo>
                    <a:lnTo>
                      <a:pt x="479" y="297"/>
                    </a:lnTo>
                    <a:lnTo>
                      <a:pt x="498" y="293"/>
                    </a:lnTo>
                    <a:lnTo>
                      <a:pt x="516" y="290"/>
                    </a:lnTo>
                    <a:lnTo>
                      <a:pt x="516" y="290"/>
                    </a:lnTo>
                    <a:lnTo>
                      <a:pt x="534" y="285"/>
                    </a:lnTo>
                    <a:lnTo>
                      <a:pt x="550" y="280"/>
                    </a:lnTo>
                    <a:lnTo>
                      <a:pt x="564" y="275"/>
                    </a:lnTo>
                    <a:lnTo>
                      <a:pt x="579" y="268"/>
                    </a:lnTo>
                    <a:lnTo>
                      <a:pt x="591" y="262"/>
                    </a:lnTo>
                    <a:lnTo>
                      <a:pt x="604" y="254"/>
                    </a:lnTo>
                    <a:lnTo>
                      <a:pt x="614" y="247"/>
                    </a:lnTo>
                    <a:lnTo>
                      <a:pt x="625" y="238"/>
                    </a:lnTo>
                    <a:lnTo>
                      <a:pt x="625" y="238"/>
                    </a:lnTo>
                    <a:lnTo>
                      <a:pt x="634" y="229"/>
                    </a:lnTo>
                    <a:lnTo>
                      <a:pt x="641" y="221"/>
                    </a:lnTo>
                    <a:lnTo>
                      <a:pt x="648" y="211"/>
                    </a:lnTo>
                    <a:lnTo>
                      <a:pt x="653" y="200"/>
                    </a:lnTo>
                    <a:lnTo>
                      <a:pt x="657" y="189"/>
                    </a:lnTo>
                    <a:lnTo>
                      <a:pt x="660" y="177"/>
                    </a:lnTo>
                    <a:lnTo>
                      <a:pt x="662" y="166"/>
                    </a:lnTo>
                    <a:lnTo>
                      <a:pt x="663" y="154"/>
                    </a:lnTo>
                    <a:lnTo>
                      <a:pt x="663" y="154"/>
                    </a:lnTo>
                    <a:lnTo>
                      <a:pt x="662" y="135"/>
                    </a:lnTo>
                    <a:lnTo>
                      <a:pt x="657" y="118"/>
                    </a:lnTo>
                    <a:lnTo>
                      <a:pt x="651" y="102"/>
                    </a:lnTo>
                    <a:lnTo>
                      <a:pt x="642" y="87"/>
                    </a:lnTo>
                    <a:lnTo>
                      <a:pt x="642" y="87"/>
                    </a:lnTo>
                    <a:lnTo>
                      <a:pt x="631" y="73"/>
                    </a:lnTo>
                    <a:lnTo>
                      <a:pt x="616" y="61"/>
                    </a:lnTo>
                    <a:lnTo>
                      <a:pt x="600" y="50"/>
                    </a:lnTo>
                    <a:lnTo>
                      <a:pt x="581" y="39"/>
                    </a:lnTo>
                    <a:lnTo>
                      <a:pt x="581" y="39"/>
                    </a:lnTo>
                    <a:lnTo>
                      <a:pt x="560" y="31"/>
                    </a:lnTo>
                    <a:lnTo>
                      <a:pt x="537" y="23"/>
                    </a:lnTo>
                    <a:lnTo>
                      <a:pt x="512" y="17"/>
                    </a:lnTo>
                    <a:lnTo>
                      <a:pt x="485" y="10"/>
                    </a:lnTo>
                    <a:lnTo>
                      <a:pt x="485" y="10"/>
                    </a:lnTo>
                    <a:lnTo>
                      <a:pt x="454" y="6"/>
                    </a:lnTo>
                    <a:lnTo>
                      <a:pt x="417" y="3"/>
                    </a:lnTo>
                    <a:lnTo>
                      <a:pt x="376" y="1"/>
                    </a:lnTo>
                    <a:lnTo>
                      <a:pt x="331" y="0"/>
                    </a:lnTo>
                    <a:lnTo>
                      <a:pt x="331" y="0"/>
                    </a:lnTo>
                    <a:lnTo>
                      <a:pt x="276" y="1"/>
                    </a:lnTo>
                    <a:lnTo>
                      <a:pt x="228" y="4"/>
                    </a:lnTo>
                    <a:lnTo>
                      <a:pt x="206" y="7"/>
                    </a:lnTo>
                    <a:lnTo>
                      <a:pt x="185" y="9"/>
                    </a:lnTo>
                    <a:lnTo>
                      <a:pt x="164" y="12"/>
                    </a:lnTo>
                    <a:lnTo>
                      <a:pt x="147" y="17"/>
                    </a:lnTo>
                    <a:lnTo>
                      <a:pt x="147" y="17"/>
                    </a:lnTo>
                    <a:lnTo>
                      <a:pt x="129" y="21"/>
                    </a:lnTo>
                    <a:lnTo>
                      <a:pt x="113" y="26"/>
                    </a:lnTo>
                    <a:lnTo>
                      <a:pt x="98" y="32"/>
                    </a:lnTo>
                    <a:lnTo>
                      <a:pt x="85" y="38"/>
                    </a:lnTo>
                    <a:lnTo>
                      <a:pt x="72" y="45"/>
                    </a:lnTo>
                    <a:lnTo>
                      <a:pt x="59" y="52"/>
                    </a:lnTo>
                    <a:lnTo>
                      <a:pt x="48" y="60"/>
                    </a:lnTo>
                    <a:lnTo>
                      <a:pt x="38" y="67"/>
                    </a:lnTo>
                    <a:lnTo>
                      <a:pt x="38" y="67"/>
                    </a:lnTo>
                    <a:lnTo>
                      <a:pt x="29" y="76"/>
                    </a:lnTo>
                    <a:lnTo>
                      <a:pt x="22" y="86"/>
                    </a:lnTo>
                    <a:lnTo>
                      <a:pt x="14" y="96"/>
                    </a:lnTo>
                    <a:lnTo>
                      <a:pt x="10" y="106"/>
                    </a:lnTo>
                    <a:lnTo>
                      <a:pt x="6" y="117"/>
                    </a:lnTo>
                    <a:lnTo>
                      <a:pt x="3" y="129"/>
                    </a:lnTo>
                    <a:lnTo>
                      <a:pt x="0" y="141"/>
                    </a:lnTo>
                    <a:lnTo>
                      <a:pt x="0" y="154"/>
                    </a:lnTo>
                    <a:lnTo>
                      <a:pt x="0" y="154"/>
                    </a:lnTo>
                    <a:lnTo>
                      <a:pt x="1" y="170"/>
                    </a:lnTo>
                    <a:lnTo>
                      <a:pt x="4" y="185"/>
                    </a:lnTo>
                    <a:lnTo>
                      <a:pt x="9" y="200"/>
                    </a:lnTo>
                    <a:lnTo>
                      <a:pt x="16" y="214"/>
                    </a:lnTo>
                    <a:lnTo>
                      <a:pt x="26" y="227"/>
                    </a:lnTo>
                    <a:lnTo>
                      <a:pt x="38" y="239"/>
                    </a:lnTo>
                    <a:lnTo>
                      <a:pt x="51" y="250"/>
                    </a:lnTo>
                    <a:lnTo>
                      <a:pt x="67" y="261"/>
                    </a:lnTo>
                    <a:lnTo>
                      <a:pt x="67" y="261"/>
                    </a:lnTo>
                    <a:lnTo>
                      <a:pt x="89" y="271"/>
                    </a:lnTo>
                    <a:lnTo>
                      <a:pt x="114" y="280"/>
                    </a:lnTo>
                    <a:lnTo>
                      <a:pt x="142" y="289"/>
                    </a:lnTo>
                    <a:lnTo>
                      <a:pt x="173" y="295"/>
                    </a:lnTo>
                    <a:lnTo>
                      <a:pt x="209" y="300"/>
                    </a:lnTo>
                    <a:lnTo>
                      <a:pt x="245" y="304"/>
                    </a:lnTo>
                    <a:lnTo>
                      <a:pt x="287" y="306"/>
                    </a:lnTo>
                    <a:lnTo>
                      <a:pt x="331" y="307"/>
                    </a:lnTo>
                    <a:lnTo>
                      <a:pt x="331" y="307"/>
                    </a:lnTo>
                    <a:close/>
                    <a:moveTo>
                      <a:pt x="331" y="248"/>
                    </a:moveTo>
                    <a:lnTo>
                      <a:pt x="331" y="248"/>
                    </a:lnTo>
                    <a:lnTo>
                      <a:pt x="292" y="247"/>
                    </a:lnTo>
                    <a:lnTo>
                      <a:pt x="257" y="245"/>
                    </a:lnTo>
                    <a:lnTo>
                      <a:pt x="226" y="243"/>
                    </a:lnTo>
                    <a:lnTo>
                      <a:pt x="198" y="240"/>
                    </a:lnTo>
                    <a:lnTo>
                      <a:pt x="173" y="237"/>
                    </a:lnTo>
                    <a:lnTo>
                      <a:pt x="151" y="232"/>
                    </a:lnTo>
                    <a:lnTo>
                      <a:pt x="134" y="226"/>
                    </a:lnTo>
                    <a:lnTo>
                      <a:pt x="119" y="221"/>
                    </a:lnTo>
                    <a:lnTo>
                      <a:pt x="119" y="221"/>
                    </a:lnTo>
                    <a:lnTo>
                      <a:pt x="106" y="213"/>
                    </a:lnTo>
                    <a:lnTo>
                      <a:pt x="95" y="206"/>
                    </a:lnTo>
                    <a:lnTo>
                      <a:pt x="86" y="198"/>
                    </a:lnTo>
                    <a:lnTo>
                      <a:pt x="79" y="189"/>
                    </a:lnTo>
                    <a:lnTo>
                      <a:pt x="73" y="182"/>
                    </a:lnTo>
                    <a:lnTo>
                      <a:pt x="69" y="172"/>
                    </a:lnTo>
                    <a:lnTo>
                      <a:pt x="66" y="163"/>
                    </a:lnTo>
                    <a:lnTo>
                      <a:pt x="66" y="154"/>
                    </a:lnTo>
                    <a:lnTo>
                      <a:pt x="66" y="154"/>
                    </a:lnTo>
                    <a:lnTo>
                      <a:pt x="66" y="144"/>
                    </a:lnTo>
                    <a:lnTo>
                      <a:pt x="69" y="134"/>
                    </a:lnTo>
                    <a:lnTo>
                      <a:pt x="73" y="126"/>
                    </a:lnTo>
                    <a:lnTo>
                      <a:pt x="79" y="117"/>
                    </a:lnTo>
                    <a:lnTo>
                      <a:pt x="86" y="108"/>
                    </a:lnTo>
                    <a:lnTo>
                      <a:pt x="95" y="101"/>
                    </a:lnTo>
                    <a:lnTo>
                      <a:pt x="106" y="93"/>
                    </a:lnTo>
                    <a:lnTo>
                      <a:pt x="119" y="87"/>
                    </a:lnTo>
                    <a:lnTo>
                      <a:pt x="119" y="87"/>
                    </a:lnTo>
                    <a:lnTo>
                      <a:pt x="134" y="80"/>
                    </a:lnTo>
                    <a:lnTo>
                      <a:pt x="151" y="75"/>
                    </a:lnTo>
                    <a:lnTo>
                      <a:pt x="173" y="70"/>
                    </a:lnTo>
                    <a:lnTo>
                      <a:pt x="198" y="66"/>
                    </a:lnTo>
                    <a:lnTo>
                      <a:pt x="226" y="63"/>
                    </a:lnTo>
                    <a:lnTo>
                      <a:pt x="259" y="61"/>
                    </a:lnTo>
                    <a:lnTo>
                      <a:pt x="292" y="60"/>
                    </a:lnTo>
                    <a:lnTo>
                      <a:pt x="331" y="59"/>
                    </a:lnTo>
                    <a:lnTo>
                      <a:pt x="331" y="59"/>
                    </a:lnTo>
                    <a:lnTo>
                      <a:pt x="369" y="60"/>
                    </a:lnTo>
                    <a:lnTo>
                      <a:pt x="404" y="61"/>
                    </a:lnTo>
                    <a:lnTo>
                      <a:pt x="437" y="63"/>
                    </a:lnTo>
                    <a:lnTo>
                      <a:pt x="464" y="66"/>
                    </a:lnTo>
                    <a:lnTo>
                      <a:pt x="489" y="70"/>
                    </a:lnTo>
                    <a:lnTo>
                      <a:pt x="512" y="75"/>
                    </a:lnTo>
                    <a:lnTo>
                      <a:pt x="529" y="80"/>
                    </a:lnTo>
                    <a:lnTo>
                      <a:pt x="544" y="87"/>
                    </a:lnTo>
                    <a:lnTo>
                      <a:pt x="544" y="87"/>
                    </a:lnTo>
                    <a:lnTo>
                      <a:pt x="557" y="93"/>
                    </a:lnTo>
                    <a:lnTo>
                      <a:pt x="567" y="101"/>
                    </a:lnTo>
                    <a:lnTo>
                      <a:pt x="576" y="108"/>
                    </a:lnTo>
                    <a:lnTo>
                      <a:pt x="584" y="117"/>
                    </a:lnTo>
                    <a:lnTo>
                      <a:pt x="589" y="126"/>
                    </a:lnTo>
                    <a:lnTo>
                      <a:pt x="594" y="134"/>
                    </a:lnTo>
                    <a:lnTo>
                      <a:pt x="595" y="144"/>
                    </a:lnTo>
                    <a:lnTo>
                      <a:pt x="597" y="154"/>
                    </a:lnTo>
                    <a:lnTo>
                      <a:pt x="597" y="154"/>
                    </a:lnTo>
                    <a:lnTo>
                      <a:pt x="595" y="163"/>
                    </a:lnTo>
                    <a:lnTo>
                      <a:pt x="594" y="173"/>
                    </a:lnTo>
                    <a:lnTo>
                      <a:pt x="591" y="182"/>
                    </a:lnTo>
                    <a:lnTo>
                      <a:pt x="585" y="189"/>
                    </a:lnTo>
                    <a:lnTo>
                      <a:pt x="579" y="197"/>
                    </a:lnTo>
                    <a:lnTo>
                      <a:pt x="570" y="204"/>
                    </a:lnTo>
                    <a:lnTo>
                      <a:pt x="562" y="211"/>
                    </a:lnTo>
                    <a:lnTo>
                      <a:pt x="550" y="217"/>
                    </a:lnTo>
                    <a:lnTo>
                      <a:pt x="550" y="217"/>
                    </a:lnTo>
                    <a:lnTo>
                      <a:pt x="534" y="225"/>
                    </a:lnTo>
                    <a:lnTo>
                      <a:pt x="514" y="230"/>
                    </a:lnTo>
                    <a:lnTo>
                      <a:pt x="491" y="236"/>
                    </a:lnTo>
                    <a:lnTo>
                      <a:pt x="466" y="240"/>
                    </a:lnTo>
                    <a:lnTo>
                      <a:pt x="437" y="243"/>
                    </a:lnTo>
                    <a:lnTo>
                      <a:pt x="404" y="245"/>
                    </a:lnTo>
                    <a:lnTo>
                      <a:pt x="369" y="247"/>
                    </a:lnTo>
                    <a:lnTo>
                      <a:pt x="331" y="248"/>
                    </a:lnTo>
                    <a:lnTo>
                      <a:pt x="331" y="2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1B3B41"/>
                  </a:solidFill>
                  <a:effectLst/>
                  <a:uLnTx/>
                  <a:uFillTx/>
                </a:endParaRPr>
              </a:p>
            </p:txBody>
          </p:sp>
          <p:sp>
            <p:nvSpPr>
              <p:cNvPr id="29" name="Freeform 1140"/>
              <p:cNvSpPr>
                <a:spLocks/>
              </p:cNvSpPr>
              <p:nvPr/>
            </p:nvSpPr>
            <p:spPr bwMode="auto">
              <a:xfrm flipH="1">
                <a:off x="-1277233" y="2175846"/>
                <a:ext cx="85606" cy="27562"/>
              </a:xfrm>
              <a:custGeom>
                <a:avLst/>
                <a:gdLst>
                  <a:gd name="T0" fmla="*/ 0 w 652"/>
                  <a:gd name="T1" fmla="*/ 0 h 173"/>
                  <a:gd name="T2" fmla="*/ 0 w 652"/>
                  <a:gd name="T3" fmla="*/ 58 h 173"/>
                  <a:gd name="T4" fmla="*/ 507 w 652"/>
                  <a:gd name="T5" fmla="*/ 58 h 173"/>
                  <a:gd name="T6" fmla="*/ 507 w 652"/>
                  <a:gd name="T7" fmla="*/ 58 h 173"/>
                  <a:gd name="T8" fmla="*/ 494 w 652"/>
                  <a:gd name="T9" fmla="*/ 69 h 173"/>
                  <a:gd name="T10" fmla="*/ 481 w 652"/>
                  <a:gd name="T11" fmla="*/ 82 h 173"/>
                  <a:gd name="T12" fmla="*/ 466 w 652"/>
                  <a:gd name="T13" fmla="*/ 97 h 173"/>
                  <a:gd name="T14" fmla="*/ 453 w 652"/>
                  <a:gd name="T15" fmla="*/ 112 h 173"/>
                  <a:gd name="T16" fmla="*/ 453 w 652"/>
                  <a:gd name="T17" fmla="*/ 112 h 173"/>
                  <a:gd name="T18" fmla="*/ 440 w 652"/>
                  <a:gd name="T19" fmla="*/ 129 h 173"/>
                  <a:gd name="T20" fmla="*/ 430 w 652"/>
                  <a:gd name="T21" fmla="*/ 144 h 173"/>
                  <a:gd name="T22" fmla="*/ 419 w 652"/>
                  <a:gd name="T23" fmla="*/ 159 h 173"/>
                  <a:gd name="T24" fmla="*/ 412 w 652"/>
                  <a:gd name="T25" fmla="*/ 173 h 173"/>
                  <a:gd name="T26" fmla="*/ 488 w 652"/>
                  <a:gd name="T27" fmla="*/ 173 h 173"/>
                  <a:gd name="T28" fmla="*/ 488 w 652"/>
                  <a:gd name="T29" fmla="*/ 173 h 173"/>
                  <a:gd name="T30" fmla="*/ 506 w 652"/>
                  <a:gd name="T31" fmla="*/ 150 h 173"/>
                  <a:gd name="T32" fmla="*/ 524 w 652"/>
                  <a:gd name="T33" fmla="*/ 128 h 173"/>
                  <a:gd name="T34" fmla="*/ 543 w 652"/>
                  <a:gd name="T35" fmla="*/ 108 h 173"/>
                  <a:gd name="T36" fmla="*/ 565 w 652"/>
                  <a:gd name="T37" fmla="*/ 88 h 173"/>
                  <a:gd name="T38" fmla="*/ 565 w 652"/>
                  <a:gd name="T39" fmla="*/ 88 h 173"/>
                  <a:gd name="T40" fmla="*/ 587 w 652"/>
                  <a:gd name="T41" fmla="*/ 72 h 173"/>
                  <a:gd name="T42" fmla="*/ 609 w 652"/>
                  <a:gd name="T43" fmla="*/ 58 h 173"/>
                  <a:gd name="T44" fmla="*/ 631 w 652"/>
                  <a:gd name="T45" fmla="*/ 46 h 173"/>
                  <a:gd name="T46" fmla="*/ 652 w 652"/>
                  <a:gd name="T47" fmla="*/ 38 h 173"/>
                  <a:gd name="T48" fmla="*/ 652 w 652"/>
                  <a:gd name="T49" fmla="*/ 0 h 173"/>
                  <a:gd name="T50" fmla="*/ 0 w 652"/>
                  <a:gd name="T51" fmla="*/ 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52" h="173">
                    <a:moveTo>
                      <a:pt x="0" y="0"/>
                    </a:moveTo>
                    <a:lnTo>
                      <a:pt x="0" y="58"/>
                    </a:lnTo>
                    <a:lnTo>
                      <a:pt x="507" y="58"/>
                    </a:lnTo>
                    <a:lnTo>
                      <a:pt x="507" y="58"/>
                    </a:lnTo>
                    <a:lnTo>
                      <a:pt x="494" y="69"/>
                    </a:lnTo>
                    <a:lnTo>
                      <a:pt x="481" y="82"/>
                    </a:lnTo>
                    <a:lnTo>
                      <a:pt x="466" y="97"/>
                    </a:lnTo>
                    <a:lnTo>
                      <a:pt x="453" y="112"/>
                    </a:lnTo>
                    <a:lnTo>
                      <a:pt x="453" y="112"/>
                    </a:lnTo>
                    <a:lnTo>
                      <a:pt x="440" y="129"/>
                    </a:lnTo>
                    <a:lnTo>
                      <a:pt x="430" y="144"/>
                    </a:lnTo>
                    <a:lnTo>
                      <a:pt x="419" y="159"/>
                    </a:lnTo>
                    <a:lnTo>
                      <a:pt x="412" y="173"/>
                    </a:lnTo>
                    <a:lnTo>
                      <a:pt x="488" y="173"/>
                    </a:lnTo>
                    <a:lnTo>
                      <a:pt x="488" y="173"/>
                    </a:lnTo>
                    <a:lnTo>
                      <a:pt x="506" y="150"/>
                    </a:lnTo>
                    <a:lnTo>
                      <a:pt x="524" y="128"/>
                    </a:lnTo>
                    <a:lnTo>
                      <a:pt x="543" y="108"/>
                    </a:lnTo>
                    <a:lnTo>
                      <a:pt x="565" y="88"/>
                    </a:lnTo>
                    <a:lnTo>
                      <a:pt x="565" y="88"/>
                    </a:lnTo>
                    <a:lnTo>
                      <a:pt x="587" y="72"/>
                    </a:lnTo>
                    <a:lnTo>
                      <a:pt x="609" y="58"/>
                    </a:lnTo>
                    <a:lnTo>
                      <a:pt x="631" y="46"/>
                    </a:lnTo>
                    <a:lnTo>
                      <a:pt x="652" y="38"/>
                    </a:lnTo>
                    <a:lnTo>
                      <a:pt x="652"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1B3B41"/>
                  </a:solidFill>
                  <a:effectLst/>
                  <a:uLnTx/>
                  <a:uFillTx/>
                </a:endParaRPr>
              </a:p>
            </p:txBody>
          </p:sp>
          <p:sp>
            <p:nvSpPr>
              <p:cNvPr id="30" name="Freeform 1141"/>
              <p:cNvSpPr>
                <a:spLocks/>
              </p:cNvSpPr>
              <p:nvPr/>
            </p:nvSpPr>
            <p:spPr bwMode="auto">
              <a:xfrm flipH="1">
                <a:off x="-1277233" y="2225458"/>
                <a:ext cx="85606" cy="27562"/>
              </a:xfrm>
              <a:custGeom>
                <a:avLst/>
                <a:gdLst>
                  <a:gd name="T0" fmla="*/ 0 w 652"/>
                  <a:gd name="T1" fmla="*/ 0 h 174"/>
                  <a:gd name="T2" fmla="*/ 0 w 652"/>
                  <a:gd name="T3" fmla="*/ 58 h 174"/>
                  <a:gd name="T4" fmla="*/ 507 w 652"/>
                  <a:gd name="T5" fmla="*/ 58 h 174"/>
                  <a:gd name="T6" fmla="*/ 507 w 652"/>
                  <a:gd name="T7" fmla="*/ 58 h 174"/>
                  <a:gd name="T8" fmla="*/ 494 w 652"/>
                  <a:gd name="T9" fmla="*/ 69 h 174"/>
                  <a:gd name="T10" fmla="*/ 481 w 652"/>
                  <a:gd name="T11" fmla="*/ 82 h 174"/>
                  <a:gd name="T12" fmla="*/ 466 w 652"/>
                  <a:gd name="T13" fmla="*/ 96 h 174"/>
                  <a:gd name="T14" fmla="*/ 453 w 652"/>
                  <a:gd name="T15" fmla="*/ 112 h 174"/>
                  <a:gd name="T16" fmla="*/ 453 w 652"/>
                  <a:gd name="T17" fmla="*/ 112 h 174"/>
                  <a:gd name="T18" fmla="*/ 440 w 652"/>
                  <a:gd name="T19" fmla="*/ 129 h 174"/>
                  <a:gd name="T20" fmla="*/ 430 w 652"/>
                  <a:gd name="T21" fmla="*/ 144 h 174"/>
                  <a:gd name="T22" fmla="*/ 419 w 652"/>
                  <a:gd name="T23" fmla="*/ 160 h 174"/>
                  <a:gd name="T24" fmla="*/ 412 w 652"/>
                  <a:gd name="T25" fmla="*/ 174 h 174"/>
                  <a:gd name="T26" fmla="*/ 488 w 652"/>
                  <a:gd name="T27" fmla="*/ 174 h 174"/>
                  <a:gd name="T28" fmla="*/ 488 w 652"/>
                  <a:gd name="T29" fmla="*/ 174 h 174"/>
                  <a:gd name="T30" fmla="*/ 506 w 652"/>
                  <a:gd name="T31" fmla="*/ 150 h 174"/>
                  <a:gd name="T32" fmla="*/ 524 w 652"/>
                  <a:gd name="T33" fmla="*/ 128 h 174"/>
                  <a:gd name="T34" fmla="*/ 543 w 652"/>
                  <a:gd name="T35" fmla="*/ 108 h 174"/>
                  <a:gd name="T36" fmla="*/ 565 w 652"/>
                  <a:gd name="T37" fmla="*/ 88 h 174"/>
                  <a:gd name="T38" fmla="*/ 565 w 652"/>
                  <a:gd name="T39" fmla="*/ 88 h 174"/>
                  <a:gd name="T40" fmla="*/ 587 w 652"/>
                  <a:gd name="T41" fmla="*/ 72 h 174"/>
                  <a:gd name="T42" fmla="*/ 609 w 652"/>
                  <a:gd name="T43" fmla="*/ 58 h 174"/>
                  <a:gd name="T44" fmla="*/ 631 w 652"/>
                  <a:gd name="T45" fmla="*/ 46 h 174"/>
                  <a:gd name="T46" fmla="*/ 652 w 652"/>
                  <a:gd name="T47" fmla="*/ 38 h 174"/>
                  <a:gd name="T48" fmla="*/ 652 w 652"/>
                  <a:gd name="T49" fmla="*/ 0 h 174"/>
                  <a:gd name="T50" fmla="*/ 0 w 652"/>
                  <a:gd name="T51" fmla="*/ 0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52" h="174">
                    <a:moveTo>
                      <a:pt x="0" y="0"/>
                    </a:moveTo>
                    <a:lnTo>
                      <a:pt x="0" y="58"/>
                    </a:lnTo>
                    <a:lnTo>
                      <a:pt x="507" y="58"/>
                    </a:lnTo>
                    <a:lnTo>
                      <a:pt x="507" y="58"/>
                    </a:lnTo>
                    <a:lnTo>
                      <a:pt x="494" y="69"/>
                    </a:lnTo>
                    <a:lnTo>
                      <a:pt x="481" y="82"/>
                    </a:lnTo>
                    <a:lnTo>
                      <a:pt x="466" y="96"/>
                    </a:lnTo>
                    <a:lnTo>
                      <a:pt x="453" y="112"/>
                    </a:lnTo>
                    <a:lnTo>
                      <a:pt x="453" y="112"/>
                    </a:lnTo>
                    <a:lnTo>
                      <a:pt x="440" y="129"/>
                    </a:lnTo>
                    <a:lnTo>
                      <a:pt x="430" y="144"/>
                    </a:lnTo>
                    <a:lnTo>
                      <a:pt x="419" y="160"/>
                    </a:lnTo>
                    <a:lnTo>
                      <a:pt x="412" y="174"/>
                    </a:lnTo>
                    <a:lnTo>
                      <a:pt x="488" y="174"/>
                    </a:lnTo>
                    <a:lnTo>
                      <a:pt x="488" y="174"/>
                    </a:lnTo>
                    <a:lnTo>
                      <a:pt x="506" y="150"/>
                    </a:lnTo>
                    <a:lnTo>
                      <a:pt x="524" y="128"/>
                    </a:lnTo>
                    <a:lnTo>
                      <a:pt x="543" y="108"/>
                    </a:lnTo>
                    <a:lnTo>
                      <a:pt x="565" y="88"/>
                    </a:lnTo>
                    <a:lnTo>
                      <a:pt x="565" y="88"/>
                    </a:lnTo>
                    <a:lnTo>
                      <a:pt x="587" y="72"/>
                    </a:lnTo>
                    <a:lnTo>
                      <a:pt x="609" y="58"/>
                    </a:lnTo>
                    <a:lnTo>
                      <a:pt x="631" y="46"/>
                    </a:lnTo>
                    <a:lnTo>
                      <a:pt x="652" y="38"/>
                    </a:lnTo>
                    <a:lnTo>
                      <a:pt x="652"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1B3B41"/>
                  </a:solidFill>
                  <a:effectLst/>
                  <a:uLnTx/>
                  <a:uFillTx/>
                </a:endParaRPr>
              </a:p>
            </p:txBody>
          </p:sp>
          <p:sp>
            <p:nvSpPr>
              <p:cNvPr id="31" name="Freeform 1119"/>
              <p:cNvSpPr>
                <a:spLocks noEditPoints="1"/>
              </p:cNvSpPr>
              <p:nvPr/>
            </p:nvSpPr>
            <p:spPr bwMode="auto">
              <a:xfrm flipH="1">
                <a:off x="-1148431" y="2122374"/>
                <a:ext cx="86784" cy="48509"/>
              </a:xfrm>
              <a:custGeom>
                <a:avLst/>
                <a:gdLst>
                  <a:gd name="T0" fmla="*/ 387 w 663"/>
                  <a:gd name="T1" fmla="*/ 306 h 307"/>
                  <a:gd name="T2" fmla="*/ 479 w 663"/>
                  <a:gd name="T3" fmla="*/ 297 h 307"/>
                  <a:gd name="T4" fmla="*/ 516 w 663"/>
                  <a:gd name="T5" fmla="*/ 290 h 307"/>
                  <a:gd name="T6" fmla="*/ 564 w 663"/>
                  <a:gd name="T7" fmla="*/ 275 h 307"/>
                  <a:gd name="T8" fmla="*/ 604 w 663"/>
                  <a:gd name="T9" fmla="*/ 254 h 307"/>
                  <a:gd name="T10" fmla="*/ 625 w 663"/>
                  <a:gd name="T11" fmla="*/ 238 h 307"/>
                  <a:gd name="T12" fmla="*/ 648 w 663"/>
                  <a:gd name="T13" fmla="*/ 211 h 307"/>
                  <a:gd name="T14" fmla="*/ 660 w 663"/>
                  <a:gd name="T15" fmla="*/ 177 h 307"/>
                  <a:gd name="T16" fmla="*/ 663 w 663"/>
                  <a:gd name="T17" fmla="*/ 154 h 307"/>
                  <a:gd name="T18" fmla="*/ 651 w 663"/>
                  <a:gd name="T19" fmla="*/ 102 h 307"/>
                  <a:gd name="T20" fmla="*/ 631 w 663"/>
                  <a:gd name="T21" fmla="*/ 73 h 307"/>
                  <a:gd name="T22" fmla="*/ 581 w 663"/>
                  <a:gd name="T23" fmla="*/ 39 h 307"/>
                  <a:gd name="T24" fmla="*/ 537 w 663"/>
                  <a:gd name="T25" fmla="*/ 23 h 307"/>
                  <a:gd name="T26" fmla="*/ 485 w 663"/>
                  <a:gd name="T27" fmla="*/ 10 h 307"/>
                  <a:gd name="T28" fmla="*/ 376 w 663"/>
                  <a:gd name="T29" fmla="*/ 1 h 307"/>
                  <a:gd name="T30" fmla="*/ 276 w 663"/>
                  <a:gd name="T31" fmla="*/ 1 h 307"/>
                  <a:gd name="T32" fmla="*/ 185 w 663"/>
                  <a:gd name="T33" fmla="*/ 9 h 307"/>
                  <a:gd name="T34" fmla="*/ 147 w 663"/>
                  <a:gd name="T35" fmla="*/ 17 h 307"/>
                  <a:gd name="T36" fmla="*/ 98 w 663"/>
                  <a:gd name="T37" fmla="*/ 32 h 307"/>
                  <a:gd name="T38" fmla="*/ 59 w 663"/>
                  <a:gd name="T39" fmla="*/ 52 h 307"/>
                  <a:gd name="T40" fmla="*/ 38 w 663"/>
                  <a:gd name="T41" fmla="*/ 67 h 307"/>
                  <a:gd name="T42" fmla="*/ 14 w 663"/>
                  <a:gd name="T43" fmla="*/ 96 h 307"/>
                  <a:gd name="T44" fmla="*/ 3 w 663"/>
                  <a:gd name="T45" fmla="*/ 129 h 307"/>
                  <a:gd name="T46" fmla="*/ 0 w 663"/>
                  <a:gd name="T47" fmla="*/ 154 h 307"/>
                  <a:gd name="T48" fmla="*/ 9 w 663"/>
                  <a:gd name="T49" fmla="*/ 200 h 307"/>
                  <a:gd name="T50" fmla="*/ 38 w 663"/>
                  <a:gd name="T51" fmla="*/ 239 h 307"/>
                  <a:gd name="T52" fmla="*/ 67 w 663"/>
                  <a:gd name="T53" fmla="*/ 261 h 307"/>
                  <a:gd name="T54" fmla="*/ 142 w 663"/>
                  <a:gd name="T55" fmla="*/ 289 h 307"/>
                  <a:gd name="T56" fmla="*/ 245 w 663"/>
                  <a:gd name="T57" fmla="*/ 304 h 307"/>
                  <a:gd name="T58" fmla="*/ 331 w 663"/>
                  <a:gd name="T59" fmla="*/ 307 h 307"/>
                  <a:gd name="T60" fmla="*/ 292 w 663"/>
                  <a:gd name="T61" fmla="*/ 247 h 307"/>
                  <a:gd name="T62" fmla="*/ 198 w 663"/>
                  <a:gd name="T63" fmla="*/ 240 h 307"/>
                  <a:gd name="T64" fmla="*/ 134 w 663"/>
                  <a:gd name="T65" fmla="*/ 226 h 307"/>
                  <a:gd name="T66" fmla="*/ 106 w 663"/>
                  <a:gd name="T67" fmla="*/ 213 h 307"/>
                  <a:gd name="T68" fmla="*/ 79 w 663"/>
                  <a:gd name="T69" fmla="*/ 189 h 307"/>
                  <a:gd name="T70" fmla="*/ 66 w 663"/>
                  <a:gd name="T71" fmla="*/ 163 h 307"/>
                  <a:gd name="T72" fmla="*/ 66 w 663"/>
                  <a:gd name="T73" fmla="*/ 144 h 307"/>
                  <a:gd name="T74" fmla="*/ 79 w 663"/>
                  <a:gd name="T75" fmla="*/ 117 h 307"/>
                  <a:gd name="T76" fmla="*/ 106 w 663"/>
                  <a:gd name="T77" fmla="*/ 93 h 307"/>
                  <a:gd name="T78" fmla="*/ 134 w 663"/>
                  <a:gd name="T79" fmla="*/ 80 h 307"/>
                  <a:gd name="T80" fmla="*/ 198 w 663"/>
                  <a:gd name="T81" fmla="*/ 66 h 307"/>
                  <a:gd name="T82" fmla="*/ 292 w 663"/>
                  <a:gd name="T83" fmla="*/ 60 h 307"/>
                  <a:gd name="T84" fmla="*/ 369 w 663"/>
                  <a:gd name="T85" fmla="*/ 60 h 307"/>
                  <a:gd name="T86" fmla="*/ 464 w 663"/>
                  <a:gd name="T87" fmla="*/ 66 h 307"/>
                  <a:gd name="T88" fmla="*/ 529 w 663"/>
                  <a:gd name="T89" fmla="*/ 80 h 307"/>
                  <a:gd name="T90" fmla="*/ 557 w 663"/>
                  <a:gd name="T91" fmla="*/ 93 h 307"/>
                  <a:gd name="T92" fmla="*/ 584 w 663"/>
                  <a:gd name="T93" fmla="*/ 117 h 307"/>
                  <a:gd name="T94" fmla="*/ 595 w 663"/>
                  <a:gd name="T95" fmla="*/ 144 h 307"/>
                  <a:gd name="T96" fmla="*/ 595 w 663"/>
                  <a:gd name="T97" fmla="*/ 163 h 307"/>
                  <a:gd name="T98" fmla="*/ 585 w 663"/>
                  <a:gd name="T99" fmla="*/ 189 h 307"/>
                  <a:gd name="T100" fmla="*/ 562 w 663"/>
                  <a:gd name="T101" fmla="*/ 211 h 307"/>
                  <a:gd name="T102" fmla="*/ 534 w 663"/>
                  <a:gd name="T103" fmla="*/ 225 h 307"/>
                  <a:gd name="T104" fmla="*/ 466 w 663"/>
                  <a:gd name="T105" fmla="*/ 240 h 307"/>
                  <a:gd name="T106" fmla="*/ 369 w 663"/>
                  <a:gd name="T107" fmla="*/ 247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63" h="307">
                    <a:moveTo>
                      <a:pt x="331" y="307"/>
                    </a:moveTo>
                    <a:lnTo>
                      <a:pt x="331" y="307"/>
                    </a:lnTo>
                    <a:lnTo>
                      <a:pt x="387" y="306"/>
                    </a:lnTo>
                    <a:lnTo>
                      <a:pt x="435" y="303"/>
                    </a:lnTo>
                    <a:lnTo>
                      <a:pt x="457" y="299"/>
                    </a:lnTo>
                    <a:lnTo>
                      <a:pt x="479" y="297"/>
                    </a:lnTo>
                    <a:lnTo>
                      <a:pt x="498" y="293"/>
                    </a:lnTo>
                    <a:lnTo>
                      <a:pt x="516" y="290"/>
                    </a:lnTo>
                    <a:lnTo>
                      <a:pt x="516" y="290"/>
                    </a:lnTo>
                    <a:lnTo>
                      <a:pt x="534" y="285"/>
                    </a:lnTo>
                    <a:lnTo>
                      <a:pt x="550" y="280"/>
                    </a:lnTo>
                    <a:lnTo>
                      <a:pt x="564" y="275"/>
                    </a:lnTo>
                    <a:lnTo>
                      <a:pt x="579" y="268"/>
                    </a:lnTo>
                    <a:lnTo>
                      <a:pt x="591" y="262"/>
                    </a:lnTo>
                    <a:lnTo>
                      <a:pt x="604" y="254"/>
                    </a:lnTo>
                    <a:lnTo>
                      <a:pt x="614" y="247"/>
                    </a:lnTo>
                    <a:lnTo>
                      <a:pt x="625" y="238"/>
                    </a:lnTo>
                    <a:lnTo>
                      <a:pt x="625" y="238"/>
                    </a:lnTo>
                    <a:lnTo>
                      <a:pt x="634" y="229"/>
                    </a:lnTo>
                    <a:lnTo>
                      <a:pt x="641" y="221"/>
                    </a:lnTo>
                    <a:lnTo>
                      <a:pt x="648" y="211"/>
                    </a:lnTo>
                    <a:lnTo>
                      <a:pt x="653" y="200"/>
                    </a:lnTo>
                    <a:lnTo>
                      <a:pt x="657" y="189"/>
                    </a:lnTo>
                    <a:lnTo>
                      <a:pt x="660" y="177"/>
                    </a:lnTo>
                    <a:lnTo>
                      <a:pt x="662" y="166"/>
                    </a:lnTo>
                    <a:lnTo>
                      <a:pt x="663" y="154"/>
                    </a:lnTo>
                    <a:lnTo>
                      <a:pt x="663" y="154"/>
                    </a:lnTo>
                    <a:lnTo>
                      <a:pt x="662" y="135"/>
                    </a:lnTo>
                    <a:lnTo>
                      <a:pt x="657" y="118"/>
                    </a:lnTo>
                    <a:lnTo>
                      <a:pt x="651" y="102"/>
                    </a:lnTo>
                    <a:lnTo>
                      <a:pt x="642" y="87"/>
                    </a:lnTo>
                    <a:lnTo>
                      <a:pt x="642" y="87"/>
                    </a:lnTo>
                    <a:lnTo>
                      <a:pt x="631" y="73"/>
                    </a:lnTo>
                    <a:lnTo>
                      <a:pt x="616" y="61"/>
                    </a:lnTo>
                    <a:lnTo>
                      <a:pt x="600" y="50"/>
                    </a:lnTo>
                    <a:lnTo>
                      <a:pt x="581" y="39"/>
                    </a:lnTo>
                    <a:lnTo>
                      <a:pt x="581" y="39"/>
                    </a:lnTo>
                    <a:lnTo>
                      <a:pt x="560" y="31"/>
                    </a:lnTo>
                    <a:lnTo>
                      <a:pt x="537" y="23"/>
                    </a:lnTo>
                    <a:lnTo>
                      <a:pt x="512" y="17"/>
                    </a:lnTo>
                    <a:lnTo>
                      <a:pt x="485" y="10"/>
                    </a:lnTo>
                    <a:lnTo>
                      <a:pt x="485" y="10"/>
                    </a:lnTo>
                    <a:lnTo>
                      <a:pt x="454" y="6"/>
                    </a:lnTo>
                    <a:lnTo>
                      <a:pt x="417" y="3"/>
                    </a:lnTo>
                    <a:lnTo>
                      <a:pt x="376" y="1"/>
                    </a:lnTo>
                    <a:lnTo>
                      <a:pt x="331" y="0"/>
                    </a:lnTo>
                    <a:lnTo>
                      <a:pt x="331" y="0"/>
                    </a:lnTo>
                    <a:lnTo>
                      <a:pt x="276" y="1"/>
                    </a:lnTo>
                    <a:lnTo>
                      <a:pt x="228" y="4"/>
                    </a:lnTo>
                    <a:lnTo>
                      <a:pt x="206" y="7"/>
                    </a:lnTo>
                    <a:lnTo>
                      <a:pt x="185" y="9"/>
                    </a:lnTo>
                    <a:lnTo>
                      <a:pt x="164" y="12"/>
                    </a:lnTo>
                    <a:lnTo>
                      <a:pt x="147" y="17"/>
                    </a:lnTo>
                    <a:lnTo>
                      <a:pt x="147" y="17"/>
                    </a:lnTo>
                    <a:lnTo>
                      <a:pt x="129" y="21"/>
                    </a:lnTo>
                    <a:lnTo>
                      <a:pt x="113" y="26"/>
                    </a:lnTo>
                    <a:lnTo>
                      <a:pt x="98" y="32"/>
                    </a:lnTo>
                    <a:lnTo>
                      <a:pt x="85" y="38"/>
                    </a:lnTo>
                    <a:lnTo>
                      <a:pt x="72" y="45"/>
                    </a:lnTo>
                    <a:lnTo>
                      <a:pt x="59" y="52"/>
                    </a:lnTo>
                    <a:lnTo>
                      <a:pt x="48" y="60"/>
                    </a:lnTo>
                    <a:lnTo>
                      <a:pt x="38" y="67"/>
                    </a:lnTo>
                    <a:lnTo>
                      <a:pt x="38" y="67"/>
                    </a:lnTo>
                    <a:lnTo>
                      <a:pt x="29" y="76"/>
                    </a:lnTo>
                    <a:lnTo>
                      <a:pt x="22" y="86"/>
                    </a:lnTo>
                    <a:lnTo>
                      <a:pt x="14" y="96"/>
                    </a:lnTo>
                    <a:lnTo>
                      <a:pt x="10" y="106"/>
                    </a:lnTo>
                    <a:lnTo>
                      <a:pt x="6" y="117"/>
                    </a:lnTo>
                    <a:lnTo>
                      <a:pt x="3" y="129"/>
                    </a:lnTo>
                    <a:lnTo>
                      <a:pt x="0" y="141"/>
                    </a:lnTo>
                    <a:lnTo>
                      <a:pt x="0" y="154"/>
                    </a:lnTo>
                    <a:lnTo>
                      <a:pt x="0" y="154"/>
                    </a:lnTo>
                    <a:lnTo>
                      <a:pt x="1" y="170"/>
                    </a:lnTo>
                    <a:lnTo>
                      <a:pt x="4" y="185"/>
                    </a:lnTo>
                    <a:lnTo>
                      <a:pt x="9" y="200"/>
                    </a:lnTo>
                    <a:lnTo>
                      <a:pt x="16" y="214"/>
                    </a:lnTo>
                    <a:lnTo>
                      <a:pt x="26" y="227"/>
                    </a:lnTo>
                    <a:lnTo>
                      <a:pt x="38" y="239"/>
                    </a:lnTo>
                    <a:lnTo>
                      <a:pt x="51" y="250"/>
                    </a:lnTo>
                    <a:lnTo>
                      <a:pt x="67" y="261"/>
                    </a:lnTo>
                    <a:lnTo>
                      <a:pt x="67" y="261"/>
                    </a:lnTo>
                    <a:lnTo>
                      <a:pt x="89" y="271"/>
                    </a:lnTo>
                    <a:lnTo>
                      <a:pt x="114" y="280"/>
                    </a:lnTo>
                    <a:lnTo>
                      <a:pt x="142" y="289"/>
                    </a:lnTo>
                    <a:lnTo>
                      <a:pt x="173" y="295"/>
                    </a:lnTo>
                    <a:lnTo>
                      <a:pt x="209" y="300"/>
                    </a:lnTo>
                    <a:lnTo>
                      <a:pt x="245" y="304"/>
                    </a:lnTo>
                    <a:lnTo>
                      <a:pt x="287" y="306"/>
                    </a:lnTo>
                    <a:lnTo>
                      <a:pt x="331" y="307"/>
                    </a:lnTo>
                    <a:lnTo>
                      <a:pt x="331" y="307"/>
                    </a:lnTo>
                    <a:close/>
                    <a:moveTo>
                      <a:pt x="331" y="248"/>
                    </a:moveTo>
                    <a:lnTo>
                      <a:pt x="331" y="248"/>
                    </a:lnTo>
                    <a:lnTo>
                      <a:pt x="292" y="247"/>
                    </a:lnTo>
                    <a:lnTo>
                      <a:pt x="257" y="245"/>
                    </a:lnTo>
                    <a:lnTo>
                      <a:pt x="226" y="243"/>
                    </a:lnTo>
                    <a:lnTo>
                      <a:pt x="198" y="240"/>
                    </a:lnTo>
                    <a:lnTo>
                      <a:pt x="173" y="237"/>
                    </a:lnTo>
                    <a:lnTo>
                      <a:pt x="151" y="232"/>
                    </a:lnTo>
                    <a:lnTo>
                      <a:pt x="134" y="226"/>
                    </a:lnTo>
                    <a:lnTo>
                      <a:pt x="119" y="221"/>
                    </a:lnTo>
                    <a:lnTo>
                      <a:pt x="119" y="221"/>
                    </a:lnTo>
                    <a:lnTo>
                      <a:pt x="106" y="213"/>
                    </a:lnTo>
                    <a:lnTo>
                      <a:pt x="95" y="206"/>
                    </a:lnTo>
                    <a:lnTo>
                      <a:pt x="86" y="198"/>
                    </a:lnTo>
                    <a:lnTo>
                      <a:pt x="79" y="189"/>
                    </a:lnTo>
                    <a:lnTo>
                      <a:pt x="73" y="182"/>
                    </a:lnTo>
                    <a:lnTo>
                      <a:pt x="69" y="172"/>
                    </a:lnTo>
                    <a:lnTo>
                      <a:pt x="66" y="163"/>
                    </a:lnTo>
                    <a:lnTo>
                      <a:pt x="66" y="154"/>
                    </a:lnTo>
                    <a:lnTo>
                      <a:pt x="66" y="154"/>
                    </a:lnTo>
                    <a:lnTo>
                      <a:pt x="66" y="144"/>
                    </a:lnTo>
                    <a:lnTo>
                      <a:pt x="69" y="134"/>
                    </a:lnTo>
                    <a:lnTo>
                      <a:pt x="73" y="126"/>
                    </a:lnTo>
                    <a:lnTo>
                      <a:pt x="79" y="117"/>
                    </a:lnTo>
                    <a:lnTo>
                      <a:pt x="86" y="108"/>
                    </a:lnTo>
                    <a:lnTo>
                      <a:pt x="95" y="101"/>
                    </a:lnTo>
                    <a:lnTo>
                      <a:pt x="106" y="93"/>
                    </a:lnTo>
                    <a:lnTo>
                      <a:pt x="119" y="87"/>
                    </a:lnTo>
                    <a:lnTo>
                      <a:pt x="119" y="87"/>
                    </a:lnTo>
                    <a:lnTo>
                      <a:pt x="134" y="80"/>
                    </a:lnTo>
                    <a:lnTo>
                      <a:pt x="151" y="75"/>
                    </a:lnTo>
                    <a:lnTo>
                      <a:pt x="173" y="70"/>
                    </a:lnTo>
                    <a:lnTo>
                      <a:pt x="198" y="66"/>
                    </a:lnTo>
                    <a:lnTo>
                      <a:pt x="226" y="63"/>
                    </a:lnTo>
                    <a:lnTo>
                      <a:pt x="259" y="61"/>
                    </a:lnTo>
                    <a:lnTo>
                      <a:pt x="292" y="60"/>
                    </a:lnTo>
                    <a:lnTo>
                      <a:pt x="331" y="59"/>
                    </a:lnTo>
                    <a:lnTo>
                      <a:pt x="331" y="59"/>
                    </a:lnTo>
                    <a:lnTo>
                      <a:pt x="369" y="60"/>
                    </a:lnTo>
                    <a:lnTo>
                      <a:pt x="404" y="61"/>
                    </a:lnTo>
                    <a:lnTo>
                      <a:pt x="437" y="63"/>
                    </a:lnTo>
                    <a:lnTo>
                      <a:pt x="464" y="66"/>
                    </a:lnTo>
                    <a:lnTo>
                      <a:pt x="489" y="70"/>
                    </a:lnTo>
                    <a:lnTo>
                      <a:pt x="512" y="75"/>
                    </a:lnTo>
                    <a:lnTo>
                      <a:pt x="529" y="80"/>
                    </a:lnTo>
                    <a:lnTo>
                      <a:pt x="544" y="87"/>
                    </a:lnTo>
                    <a:lnTo>
                      <a:pt x="544" y="87"/>
                    </a:lnTo>
                    <a:lnTo>
                      <a:pt x="557" y="93"/>
                    </a:lnTo>
                    <a:lnTo>
                      <a:pt x="567" y="101"/>
                    </a:lnTo>
                    <a:lnTo>
                      <a:pt x="576" y="108"/>
                    </a:lnTo>
                    <a:lnTo>
                      <a:pt x="584" y="117"/>
                    </a:lnTo>
                    <a:lnTo>
                      <a:pt x="589" y="126"/>
                    </a:lnTo>
                    <a:lnTo>
                      <a:pt x="594" y="134"/>
                    </a:lnTo>
                    <a:lnTo>
                      <a:pt x="595" y="144"/>
                    </a:lnTo>
                    <a:lnTo>
                      <a:pt x="597" y="154"/>
                    </a:lnTo>
                    <a:lnTo>
                      <a:pt x="597" y="154"/>
                    </a:lnTo>
                    <a:lnTo>
                      <a:pt x="595" y="163"/>
                    </a:lnTo>
                    <a:lnTo>
                      <a:pt x="594" y="173"/>
                    </a:lnTo>
                    <a:lnTo>
                      <a:pt x="591" y="182"/>
                    </a:lnTo>
                    <a:lnTo>
                      <a:pt x="585" y="189"/>
                    </a:lnTo>
                    <a:lnTo>
                      <a:pt x="579" y="197"/>
                    </a:lnTo>
                    <a:lnTo>
                      <a:pt x="570" y="204"/>
                    </a:lnTo>
                    <a:lnTo>
                      <a:pt x="562" y="211"/>
                    </a:lnTo>
                    <a:lnTo>
                      <a:pt x="550" y="217"/>
                    </a:lnTo>
                    <a:lnTo>
                      <a:pt x="550" y="217"/>
                    </a:lnTo>
                    <a:lnTo>
                      <a:pt x="534" y="225"/>
                    </a:lnTo>
                    <a:lnTo>
                      <a:pt x="514" y="230"/>
                    </a:lnTo>
                    <a:lnTo>
                      <a:pt x="491" y="236"/>
                    </a:lnTo>
                    <a:lnTo>
                      <a:pt x="466" y="240"/>
                    </a:lnTo>
                    <a:lnTo>
                      <a:pt x="437" y="243"/>
                    </a:lnTo>
                    <a:lnTo>
                      <a:pt x="404" y="245"/>
                    </a:lnTo>
                    <a:lnTo>
                      <a:pt x="369" y="247"/>
                    </a:lnTo>
                    <a:lnTo>
                      <a:pt x="331" y="248"/>
                    </a:lnTo>
                    <a:lnTo>
                      <a:pt x="331" y="2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1B3B41"/>
                  </a:solidFill>
                  <a:effectLst/>
                  <a:uLnTx/>
                  <a:uFillTx/>
                </a:endParaRPr>
              </a:p>
            </p:txBody>
          </p:sp>
          <p:sp>
            <p:nvSpPr>
              <p:cNvPr id="35" name="Freeform 1139"/>
              <p:cNvSpPr>
                <a:spLocks noEditPoints="1"/>
              </p:cNvSpPr>
              <p:nvPr/>
            </p:nvSpPr>
            <p:spPr bwMode="auto">
              <a:xfrm flipH="1">
                <a:off x="-1278804" y="2266439"/>
                <a:ext cx="87177" cy="48509"/>
              </a:xfrm>
              <a:custGeom>
                <a:avLst/>
                <a:gdLst>
                  <a:gd name="T0" fmla="*/ 387 w 664"/>
                  <a:gd name="T1" fmla="*/ 305 h 306"/>
                  <a:gd name="T2" fmla="*/ 480 w 664"/>
                  <a:gd name="T3" fmla="*/ 297 h 306"/>
                  <a:gd name="T4" fmla="*/ 518 w 664"/>
                  <a:gd name="T5" fmla="*/ 289 h 306"/>
                  <a:gd name="T6" fmla="*/ 565 w 664"/>
                  <a:gd name="T7" fmla="*/ 274 h 306"/>
                  <a:gd name="T8" fmla="*/ 605 w 664"/>
                  <a:gd name="T9" fmla="*/ 254 h 306"/>
                  <a:gd name="T10" fmla="*/ 625 w 664"/>
                  <a:gd name="T11" fmla="*/ 238 h 306"/>
                  <a:gd name="T12" fmla="*/ 649 w 664"/>
                  <a:gd name="T13" fmla="*/ 210 h 306"/>
                  <a:gd name="T14" fmla="*/ 662 w 664"/>
                  <a:gd name="T15" fmla="*/ 178 h 306"/>
                  <a:gd name="T16" fmla="*/ 664 w 664"/>
                  <a:gd name="T17" fmla="*/ 153 h 306"/>
                  <a:gd name="T18" fmla="*/ 652 w 664"/>
                  <a:gd name="T19" fmla="*/ 101 h 306"/>
                  <a:gd name="T20" fmla="*/ 631 w 664"/>
                  <a:gd name="T21" fmla="*/ 73 h 306"/>
                  <a:gd name="T22" fmla="*/ 583 w 664"/>
                  <a:gd name="T23" fmla="*/ 40 h 306"/>
                  <a:gd name="T24" fmla="*/ 539 w 664"/>
                  <a:gd name="T25" fmla="*/ 23 h 306"/>
                  <a:gd name="T26" fmla="*/ 486 w 664"/>
                  <a:gd name="T27" fmla="*/ 11 h 306"/>
                  <a:gd name="T28" fmla="*/ 378 w 664"/>
                  <a:gd name="T29" fmla="*/ 1 h 306"/>
                  <a:gd name="T30" fmla="*/ 278 w 664"/>
                  <a:gd name="T31" fmla="*/ 1 h 306"/>
                  <a:gd name="T32" fmla="*/ 186 w 664"/>
                  <a:gd name="T33" fmla="*/ 10 h 306"/>
                  <a:gd name="T34" fmla="*/ 147 w 664"/>
                  <a:gd name="T35" fmla="*/ 17 h 306"/>
                  <a:gd name="T36" fmla="*/ 99 w 664"/>
                  <a:gd name="T37" fmla="*/ 32 h 306"/>
                  <a:gd name="T38" fmla="*/ 61 w 664"/>
                  <a:gd name="T39" fmla="*/ 52 h 306"/>
                  <a:gd name="T40" fmla="*/ 39 w 664"/>
                  <a:gd name="T41" fmla="*/ 68 h 306"/>
                  <a:gd name="T42" fmla="*/ 15 w 664"/>
                  <a:gd name="T43" fmla="*/ 96 h 306"/>
                  <a:gd name="T44" fmla="*/ 3 w 664"/>
                  <a:gd name="T45" fmla="*/ 128 h 306"/>
                  <a:gd name="T46" fmla="*/ 0 w 664"/>
                  <a:gd name="T47" fmla="*/ 153 h 306"/>
                  <a:gd name="T48" fmla="*/ 11 w 664"/>
                  <a:gd name="T49" fmla="*/ 199 h 306"/>
                  <a:gd name="T50" fmla="*/ 39 w 664"/>
                  <a:gd name="T51" fmla="*/ 238 h 306"/>
                  <a:gd name="T52" fmla="*/ 68 w 664"/>
                  <a:gd name="T53" fmla="*/ 260 h 306"/>
                  <a:gd name="T54" fmla="*/ 143 w 664"/>
                  <a:gd name="T55" fmla="*/ 288 h 306"/>
                  <a:gd name="T56" fmla="*/ 247 w 664"/>
                  <a:gd name="T57" fmla="*/ 303 h 306"/>
                  <a:gd name="T58" fmla="*/ 333 w 664"/>
                  <a:gd name="T59" fmla="*/ 306 h 306"/>
                  <a:gd name="T60" fmla="*/ 294 w 664"/>
                  <a:gd name="T61" fmla="*/ 247 h 306"/>
                  <a:gd name="T62" fmla="*/ 199 w 664"/>
                  <a:gd name="T63" fmla="*/ 240 h 306"/>
                  <a:gd name="T64" fmla="*/ 134 w 664"/>
                  <a:gd name="T65" fmla="*/ 226 h 306"/>
                  <a:gd name="T66" fmla="*/ 106 w 664"/>
                  <a:gd name="T67" fmla="*/ 212 h 306"/>
                  <a:gd name="T68" fmla="*/ 80 w 664"/>
                  <a:gd name="T69" fmla="*/ 190 h 306"/>
                  <a:gd name="T70" fmla="*/ 66 w 664"/>
                  <a:gd name="T71" fmla="*/ 163 h 306"/>
                  <a:gd name="T72" fmla="*/ 66 w 664"/>
                  <a:gd name="T73" fmla="*/ 143 h 306"/>
                  <a:gd name="T74" fmla="*/ 80 w 664"/>
                  <a:gd name="T75" fmla="*/ 116 h 306"/>
                  <a:gd name="T76" fmla="*/ 108 w 664"/>
                  <a:gd name="T77" fmla="*/ 93 h 306"/>
                  <a:gd name="T78" fmla="*/ 134 w 664"/>
                  <a:gd name="T79" fmla="*/ 80 h 306"/>
                  <a:gd name="T80" fmla="*/ 199 w 664"/>
                  <a:gd name="T81" fmla="*/ 66 h 306"/>
                  <a:gd name="T82" fmla="*/ 294 w 664"/>
                  <a:gd name="T83" fmla="*/ 59 h 306"/>
                  <a:gd name="T84" fmla="*/ 371 w 664"/>
                  <a:gd name="T85" fmla="*/ 59 h 306"/>
                  <a:gd name="T86" fmla="*/ 465 w 664"/>
                  <a:gd name="T87" fmla="*/ 66 h 306"/>
                  <a:gd name="T88" fmla="*/ 530 w 664"/>
                  <a:gd name="T89" fmla="*/ 80 h 306"/>
                  <a:gd name="T90" fmla="*/ 558 w 664"/>
                  <a:gd name="T91" fmla="*/ 93 h 306"/>
                  <a:gd name="T92" fmla="*/ 584 w 664"/>
                  <a:gd name="T93" fmla="*/ 116 h 306"/>
                  <a:gd name="T94" fmla="*/ 597 w 664"/>
                  <a:gd name="T95" fmla="*/ 143 h 306"/>
                  <a:gd name="T96" fmla="*/ 597 w 664"/>
                  <a:gd name="T97" fmla="*/ 164 h 306"/>
                  <a:gd name="T98" fmla="*/ 586 w 664"/>
                  <a:gd name="T99" fmla="*/ 190 h 306"/>
                  <a:gd name="T100" fmla="*/ 562 w 664"/>
                  <a:gd name="T101" fmla="*/ 211 h 306"/>
                  <a:gd name="T102" fmla="*/ 534 w 664"/>
                  <a:gd name="T103" fmla="*/ 224 h 306"/>
                  <a:gd name="T104" fmla="*/ 467 w 664"/>
                  <a:gd name="T105" fmla="*/ 239 h 306"/>
                  <a:gd name="T106" fmla="*/ 371 w 664"/>
                  <a:gd name="T107" fmla="*/ 247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64" h="306">
                    <a:moveTo>
                      <a:pt x="333" y="306"/>
                    </a:moveTo>
                    <a:lnTo>
                      <a:pt x="333" y="306"/>
                    </a:lnTo>
                    <a:lnTo>
                      <a:pt x="387" y="305"/>
                    </a:lnTo>
                    <a:lnTo>
                      <a:pt x="436" y="302"/>
                    </a:lnTo>
                    <a:lnTo>
                      <a:pt x="458" y="300"/>
                    </a:lnTo>
                    <a:lnTo>
                      <a:pt x="480" y="297"/>
                    </a:lnTo>
                    <a:lnTo>
                      <a:pt x="499" y="293"/>
                    </a:lnTo>
                    <a:lnTo>
                      <a:pt x="518" y="289"/>
                    </a:lnTo>
                    <a:lnTo>
                      <a:pt x="518" y="289"/>
                    </a:lnTo>
                    <a:lnTo>
                      <a:pt x="534" y="285"/>
                    </a:lnTo>
                    <a:lnTo>
                      <a:pt x="550" y="279"/>
                    </a:lnTo>
                    <a:lnTo>
                      <a:pt x="565" y="274"/>
                    </a:lnTo>
                    <a:lnTo>
                      <a:pt x="580" y="267"/>
                    </a:lnTo>
                    <a:lnTo>
                      <a:pt x="593" y="261"/>
                    </a:lnTo>
                    <a:lnTo>
                      <a:pt x="605" y="254"/>
                    </a:lnTo>
                    <a:lnTo>
                      <a:pt x="615" y="247"/>
                    </a:lnTo>
                    <a:lnTo>
                      <a:pt x="625" y="238"/>
                    </a:lnTo>
                    <a:lnTo>
                      <a:pt x="625" y="238"/>
                    </a:lnTo>
                    <a:lnTo>
                      <a:pt x="634" y="230"/>
                    </a:lnTo>
                    <a:lnTo>
                      <a:pt x="643" y="220"/>
                    </a:lnTo>
                    <a:lnTo>
                      <a:pt x="649" y="210"/>
                    </a:lnTo>
                    <a:lnTo>
                      <a:pt x="655" y="199"/>
                    </a:lnTo>
                    <a:lnTo>
                      <a:pt x="658" y="189"/>
                    </a:lnTo>
                    <a:lnTo>
                      <a:pt x="662" y="178"/>
                    </a:lnTo>
                    <a:lnTo>
                      <a:pt x="664" y="166"/>
                    </a:lnTo>
                    <a:lnTo>
                      <a:pt x="664" y="153"/>
                    </a:lnTo>
                    <a:lnTo>
                      <a:pt x="664" y="153"/>
                    </a:lnTo>
                    <a:lnTo>
                      <a:pt x="662" y="135"/>
                    </a:lnTo>
                    <a:lnTo>
                      <a:pt x="659" y="118"/>
                    </a:lnTo>
                    <a:lnTo>
                      <a:pt x="652" y="101"/>
                    </a:lnTo>
                    <a:lnTo>
                      <a:pt x="643" y="86"/>
                    </a:lnTo>
                    <a:lnTo>
                      <a:pt x="643" y="86"/>
                    </a:lnTo>
                    <a:lnTo>
                      <a:pt x="631" y="73"/>
                    </a:lnTo>
                    <a:lnTo>
                      <a:pt x="617" y="60"/>
                    </a:lnTo>
                    <a:lnTo>
                      <a:pt x="600" y="50"/>
                    </a:lnTo>
                    <a:lnTo>
                      <a:pt x="583" y="40"/>
                    </a:lnTo>
                    <a:lnTo>
                      <a:pt x="583" y="40"/>
                    </a:lnTo>
                    <a:lnTo>
                      <a:pt x="561" y="31"/>
                    </a:lnTo>
                    <a:lnTo>
                      <a:pt x="539" y="23"/>
                    </a:lnTo>
                    <a:lnTo>
                      <a:pt x="512" y="16"/>
                    </a:lnTo>
                    <a:lnTo>
                      <a:pt x="486" y="11"/>
                    </a:lnTo>
                    <a:lnTo>
                      <a:pt x="486" y="11"/>
                    </a:lnTo>
                    <a:lnTo>
                      <a:pt x="455" y="5"/>
                    </a:lnTo>
                    <a:lnTo>
                      <a:pt x="418" y="2"/>
                    </a:lnTo>
                    <a:lnTo>
                      <a:pt x="378" y="1"/>
                    </a:lnTo>
                    <a:lnTo>
                      <a:pt x="333" y="0"/>
                    </a:lnTo>
                    <a:lnTo>
                      <a:pt x="333" y="0"/>
                    </a:lnTo>
                    <a:lnTo>
                      <a:pt x="278" y="1"/>
                    </a:lnTo>
                    <a:lnTo>
                      <a:pt x="228" y="4"/>
                    </a:lnTo>
                    <a:lnTo>
                      <a:pt x="206" y="6"/>
                    </a:lnTo>
                    <a:lnTo>
                      <a:pt x="186" y="10"/>
                    </a:lnTo>
                    <a:lnTo>
                      <a:pt x="166" y="13"/>
                    </a:lnTo>
                    <a:lnTo>
                      <a:pt x="147" y="17"/>
                    </a:lnTo>
                    <a:lnTo>
                      <a:pt x="147" y="17"/>
                    </a:lnTo>
                    <a:lnTo>
                      <a:pt x="131" y="22"/>
                    </a:lnTo>
                    <a:lnTo>
                      <a:pt x="115" y="26"/>
                    </a:lnTo>
                    <a:lnTo>
                      <a:pt x="99" y="32"/>
                    </a:lnTo>
                    <a:lnTo>
                      <a:pt x="86" y="38"/>
                    </a:lnTo>
                    <a:lnTo>
                      <a:pt x="72" y="44"/>
                    </a:lnTo>
                    <a:lnTo>
                      <a:pt x="61" y="52"/>
                    </a:lnTo>
                    <a:lnTo>
                      <a:pt x="49" y="59"/>
                    </a:lnTo>
                    <a:lnTo>
                      <a:pt x="39" y="68"/>
                    </a:lnTo>
                    <a:lnTo>
                      <a:pt x="39" y="68"/>
                    </a:lnTo>
                    <a:lnTo>
                      <a:pt x="30" y="77"/>
                    </a:lnTo>
                    <a:lnTo>
                      <a:pt x="22" y="85"/>
                    </a:lnTo>
                    <a:lnTo>
                      <a:pt x="15" y="96"/>
                    </a:lnTo>
                    <a:lnTo>
                      <a:pt x="11" y="106"/>
                    </a:lnTo>
                    <a:lnTo>
                      <a:pt x="6" y="116"/>
                    </a:lnTo>
                    <a:lnTo>
                      <a:pt x="3" y="128"/>
                    </a:lnTo>
                    <a:lnTo>
                      <a:pt x="2" y="140"/>
                    </a:lnTo>
                    <a:lnTo>
                      <a:pt x="0" y="153"/>
                    </a:lnTo>
                    <a:lnTo>
                      <a:pt x="0" y="153"/>
                    </a:lnTo>
                    <a:lnTo>
                      <a:pt x="2" y="169"/>
                    </a:lnTo>
                    <a:lnTo>
                      <a:pt x="5" y="185"/>
                    </a:lnTo>
                    <a:lnTo>
                      <a:pt x="11" y="199"/>
                    </a:lnTo>
                    <a:lnTo>
                      <a:pt x="18" y="214"/>
                    </a:lnTo>
                    <a:lnTo>
                      <a:pt x="27" y="226"/>
                    </a:lnTo>
                    <a:lnTo>
                      <a:pt x="39" y="238"/>
                    </a:lnTo>
                    <a:lnTo>
                      <a:pt x="52" y="250"/>
                    </a:lnTo>
                    <a:lnTo>
                      <a:pt x="68" y="260"/>
                    </a:lnTo>
                    <a:lnTo>
                      <a:pt x="68" y="260"/>
                    </a:lnTo>
                    <a:lnTo>
                      <a:pt x="90" y="271"/>
                    </a:lnTo>
                    <a:lnTo>
                      <a:pt x="115" y="280"/>
                    </a:lnTo>
                    <a:lnTo>
                      <a:pt x="143" y="288"/>
                    </a:lnTo>
                    <a:lnTo>
                      <a:pt x="175" y="294"/>
                    </a:lnTo>
                    <a:lnTo>
                      <a:pt x="209" y="300"/>
                    </a:lnTo>
                    <a:lnTo>
                      <a:pt x="247" y="303"/>
                    </a:lnTo>
                    <a:lnTo>
                      <a:pt x="289" y="305"/>
                    </a:lnTo>
                    <a:lnTo>
                      <a:pt x="333" y="306"/>
                    </a:lnTo>
                    <a:lnTo>
                      <a:pt x="333" y="306"/>
                    </a:lnTo>
                    <a:close/>
                    <a:moveTo>
                      <a:pt x="333" y="247"/>
                    </a:moveTo>
                    <a:lnTo>
                      <a:pt x="333" y="247"/>
                    </a:lnTo>
                    <a:lnTo>
                      <a:pt x="294" y="247"/>
                    </a:lnTo>
                    <a:lnTo>
                      <a:pt x="259" y="246"/>
                    </a:lnTo>
                    <a:lnTo>
                      <a:pt x="227" y="244"/>
                    </a:lnTo>
                    <a:lnTo>
                      <a:pt x="199" y="240"/>
                    </a:lnTo>
                    <a:lnTo>
                      <a:pt x="174" y="236"/>
                    </a:lnTo>
                    <a:lnTo>
                      <a:pt x="152" y="232"/>
                    </a:lnTo>
                    <a:lnTo>
                      <a:pt x="134" y="226"/>
                    </a:lnTo>
                    <a:lnTo>
                      <a:pt x="119" y="220"/>
                    </a:lnTo>
                    <a:lnTo>
                      <a:pt x="119" y="220"/>
                    </a:lnTo>
                    <a:lnTo>
                      <a:pt x="106" y="212"/>
                    </a:lnTo>
                    <a:lnTo>
                      <a:pt x="96" y="206"/>
                    </a:lnTo>
                    <a:lnTo>
                      <a:pt x="87" y="197"/>
                    </a:lnTo>
                    <a:lnTo>
                      <a:pt x="80" y="190"/>
                    </a:lnTo>
                    <a:lnTo>
                      <a:pt x="74" y="181"/>
                    </a:lnTo>
                    <a:lnTo>
                      <a:pt x="69" y="173"/>
                    </a:lnTo>
                    <a:lnTo>
                      <a:pt x="66" y="163"/>
                    </a:lnTo>
                    <a:lnTo>
                      <a:pt x="66" y="153"/>
                    </a:lnTo>
                    <a:lnTo>
                      <a:pt x="66" y="153"/>
                    </a:lnTo>
                    <a:lnTo>
                      <a:pt x="66" y="143"/>
                    </a:lnTo>
                    <a:lnTo>
                      <a:pt x="69" y="134"/>
                    </a:lnTo>
                    <a:lnTo>
                      <a:pt x="74" y="125"/>
                    </a:lnTo>
                    <a:lnTo>
                      <a:pt x="80" y="116"/>
                    </a:lnTo>
                    <a:lnTo>
                      <a:pt x="87" y="108"/>
                    </a:lnTo>
                    <a:lnTo>
                      <a:pt x="96" y="100"/>
                    </a:lnTo>
                    <a:lnTo>
                      <a:pt x="108" y="93"/>
                    </a:lnTo>
                    <a:lnTo>
                      <a:pt x="119" y="86"/>
                    </a:lnTo>
                    <a:lnTo>
                      <a:pt x="119" y="86"/>
                    </a:lnTo>
                    <a:lnTo>
                      <a:pt x="134" y="80"/>
                    </a:lnTo>
                    <a:lnTo>
                      <a:pt x="153" y="74"/>
                    </a:lnTo>
                    <a:lnTo>
                      <a:pt x="174" y="70"/>
                    </a:lnTo>
                    <a:lnTo>
                      <a:pt x="199" y="66"/>
                    </a:lnTo>
                    <a:lnTo>
                      <a:pt x="227" y="63"/>
                    </a:lnTo>
                    <a:lnTo>
                      <a:pt x="259" y="60"/>
                    </a:lnTo>
                    <a:lnTo>
                      <a:pt x="294" y="59"/>
                    </a:lnTo>
                    <a:lnTo>
                      <a:pt x="333" y="59"/>
                    </a:lnTo>
                    <a:lnTo>
                      <a:pt x="333" y="59"/>
                    </a:lnTo>
                    <a:lnTo>
                      <a:pt x="371" y="59"/>
                    </a:lnTo>
                    <a:lnTo>
                      <a:pt x="406" y="60"/>
                    </a:lnTo>
                    <a:lnTo>
                      <a:pt x="437" y="63"/>
                    </a:lnTo>
                    <a:lnTo>
                      <a:pt x="465" y="66"/>
                    </a:lnTo>
                    <a:lnTo>
                      <a:pt x="490" y="70"/>
                    </a:lnTo>
                    <a:lnTo>
                      <a:pt x="512" y="74"/>
                    </a:lnTo>
                    <a:lnTo>
                      <a:pt x="530" y="80"/>
                    </a:lnTo>
                    <a:lnTo>
                      <a:pt x="544" y="86"/>
                    </a:lnTo>
                    <a:lnTo>
                      <a:pt x="544" y="86"/>
                    </a:lnTo>
                    <a:lnTo>
                      <a:pt x="558" y="93"/>
                    </a:lnTo>
                    <a:lnTo>
                      <a:pt x="568" y="100"/>
                    </a:lnTo>
                    <a:lnTo>
                      <a:pt x="577" y="109"/>
                    </a:lnTo>
                    <a:lnTo>
                      <a:pt x="584" y="116"/>
                    </a:lnTo>
                    <a:lnTo>
                      <a:pt x="590" y="125"/>
                    </a:lnTo>
                    <a:lnTo>
                      <a:pt x="594" y="135"/>
                    </a:lnTo>
                    <a:lnTo>
                      <a:pt x="597" y="143"/>
                    </a:lnTo>
                    <a:lnTo>
                      <a:pt x="597" y="154"/>
                    </a:lnTo>
                    <a:lnTo>
                      <a:pt x="597" y="154"/>
                    </a:lnTo>
                    <a:lnTo>
                      <a:pt x="597" y="164"/>
                    </a:lnTo>
                    <a:lnTo>
                      <a:pt x="594" y="173"/>
                    </a:lnTo>
                    <a:lnTo>
                      <a:pt x="592" y="181"/>
                    </a:lnTo>
                    <a:lnTo>
                      <a:pt x="586" y="190"/>
                    </a:lnTo>
                    <a:lnTo>
                      <a:pt x="580" y="197"/>
                    </a:lnTo>
                    <a:lnTo>
                      <a:pt x="571" y="204"/>
                    </a:lnTo>
                    <a:lnTo>
                      <a:pt x="562" y="211"/>
                    </a:lnTo>
                    <a:lnTo>
                      <a:pt x="552" y="217"/>
                    </a:lnTo>
                    <a:lnTo>
                      <a:pt x="552" y="217"/>
                    </a:lnTo>
                    <a:lnTo>
                      <a:pt x="534" y="224"/>
                    </a:lnTo>
                    <a:lnTo>
                      <a:pt x="515" y="231"/>
                    </a:lnTo>
                    <a:lnTo>
                      <a:pt x="493" y="235"/>
                    </a:lnTo>
                    <a:lnTo>
                      <a:pt x="467" y="239"/>
                    </a:lnTo>
                    <a:lnTo>
                      <a:pt x="439" y="243"/>
                    </a:lnTo>
                    <a:lnTo>
                      <a:pt x="406" y="245"/>
                    </a:lnTo>
                    <a:lnTo>
                      <a:pt x="371" y="247"/>
                    </a:lnTo>
                    <a:lnTo>
                      <a:pt x="333" y="247"/>
                    </a:lnTo>
                    <a:lnTo>
                      <a:pt x="333" y="2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1B3B41"/>
                  </a:solidFill>
                  <a:effectLst/>
                  <a:uLnTx/>
                  <a:uFillTx/>
                </a:endParaRPr>
              </a:p>
            </p:txBody>
          </p:sp>
          <p:sp>
            <p:nvSpPr>
              <p:cNvPr id="39" name="Freeform 1118"/>
              <p:cNvSpPr>
                <a:spLocks/>
              </p:cNvSpPr>
              <p:nvPr/>
            </p:nvSpPr>
            <p:spPr bwMode="auto">
              <a:xfrm flipH="1">
                <a:off x="-1146860" y="2305288"/>
                <a:ext cx="85213" cy="27562"/>
              </a:xfrm>
              <a:custGeom>
                <a:avLst/>
                <a:gdLst>
                  <a:gd name="T0" fmla="*/ 0 w 652"/>
                  <a:gd name="T1" fmla="*/ 0 h 172"/>
                  <a:gd name="T2" fmla="*/ 0 w 652"/>
                  <a:gd name="T3" fmla="*/ 57 h 172"/>
                  <a:gd name="T4" fmla="*/ 508 w 652"/>
                  <a:gd name="T5" fmla="*/ 57 h 172"/>
                  <a:gd name="T6" fmla="*/ 508 w 652"/>
                  <a:gd name="T7" fmla="*/ 57 h 172"/>
                  <a:gd name="T8" fmla="*/ 495 w 652"/>
                  <a:gd name="T9" fmla="*/ 68 h 172"/>
                  <a:gd name="T10" fmla="*/ 480 w 652"/>
                  <a:gd name="T11" fmla="*/ 81 h 172"/>
                  <a:gd name="T12" fmla="*/ 467 w 652"/>
                  <a:gd name="T13" fmla="*/ 96 h 172"/>
                  <a:gd name="T14" fmla="*/ 453 w 652"/>
                  <a:gd name="T15" fmla="*/ 112 h 172"/>
                  <a:gd name="T16" fmla="*/ 453 w 652"/>
                  <a:gd name="T17" fmla="*/ 112 h 172"/>
                  <a:gd name="T18" fmla="*/ 440 w 652"/>
                  <a:gd name="T19" fmla="*/ 128 h 172"/>
                  <a:gd name="T20" fmla="*/ 428 w 652"/>
                  <a:gd name="T21" fmla="*/ 143 h 172"/>
                  <a:gd name="T22" fmla="*/ 420 w 652"/>
                  <a:gd name="T23" fmla="*/ 158 h 172"/>
                  <a:gd name="T24" fmla="*/ 412 w 652"/>
                  <a:gd name="T25" fmla="*/ 172 h 172"/>
                  <a:gd name="T26" fmla="*/ 489 w 652"/>
                  <a:gd name="T27" fmla="*/ 172 h 172"/>
                  <a:gd name="T28" fmla="*/ 489 w 652"/>
                  <a:gd name="T29" fmla="*/ 172 h 172"/>
                  <a:gd name="T30" fmla="*/ 505 w 652"/>
                  <a:gd name="T31" fmla="*/ 148 h 172"/>
                  <a:gd name="T32" fmla="*/ 524 w 652"/>
                  <a:gd name="T33" fmla="*/ 127 h 172"/>
                  <a:gd name="T34" fmla="*/ 543 w 652"/>
                  <a:gd name="T35" fmla="*/ 106 h 172"/>
                  <a:gd name="T36" fmla="*/ 565 w 652"/>
                  <a:gd name="T37" fmla="*/ 88 h 172"/>
                  <a:gd name="T38" fmla="*/ 565 w 652"/>
                  <a:gd name="T39" fmla="*/ 88 h 172"/>
                  <a:gd name="T40" fmla="*/ 587 w 652"/>
                  <a:gd name="T41" fmla="*/ 71 h 172"/>
                  <a:gd name="T42" fmla="*/ 609 w 652"/>
                  <a:gd name="T43" fmla="*/ 57 h 172"/>
                  <a:gd name="T44" fmla="*/ 630 w 652"/>
                  <a:gd name="T45" fmla="*/ 45 h 172"/>
                  <a:gd name="T46" fmla="*/ 652 w 652"/>
                  <a:gd name="T47" fmla="*/ 36 h 172"/>
                  <a:gd name="T48" fmla="*/ 652 w 652"/>
                  <a:gd name="T49" fmla="*/ 0 h 172"/>
                  <a:gd name="T50" fmla="*/ 0 w 652"/>
                  <a:gd name="T51" fmla="*/ 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52" h="172">
                    <a:moveTo>
                      <a:pt x="0" y="0"/>
                    </a:moveTo>
                    <a:lnTo>
                      <a:pt x="0" y="57"/>
                    </a:lnTo>
                    <a:lnTo>
                      <a:pt x="508" y="57"/>
                    </a:lnTo>
                    <a:lnTo>
                      <a:pt x="508" y="57"/>
                    </a:lnTo>
                    <a:lnTo>
                      <a:pt x="495" y="68"/>
                    </a:lnTo>
                    <a:lnTo>
                      <a:pt x="480" y="81"/>
                    </a:lnTo>
                    <a:lnTo>
                      <a:pt x="467" y="96"/>
                    </a:lnTo>
                    <a:lnTo>
                      <a:pt x="453" y="112"/>
                    </a:lnTo>
                    <a:lnTo>
                      <a:pt x="453" y="112"/>
                    </a:lnTo>
                    <a:lnTo>
                      <a:pt x="440" y="128"/>
                    </a:lnTo>
                    <a:lnTo>
                      <a:pt x="428" y="143"/>
                    </a:lnTo>
                    <a:lnTo>
                      <a:pt x="420" y="158"/>
                    </a:lnTo>
                    <a:lnTo>
                      <a:pt x="412" y="172"/>
                    </a:lnTo>
                    <a:lnTo>
                      <a:pt x="489" y="172"/>
                    </a:lnTo>
                    <a:lnTo>
                      <a:pt x="489" y="172"/>
                    </a:lnTo>
                    <a:lnTo>
                      <a:pt x="505" y="148"/>
                    </a:lnTo>
                    <a:lnTo>
                      <a:pt x="524" y="127"/>
                    </a:lnTo>
                    <a:lnTo>
                      <a:pt x="543" y="106"/>
                    </a:lnTo>
                    <a:lnTo>
                      <a:pt x="565" y="88"/>
                    </a:lnTo>
                    <a:lnTo>
                      <a:pt x="565" y="88"/>
                    </a:lnTo>
                    <a:lnTo>
                      <a:pt x="587" y="71"/>
                    </a:lnTo>
                    <a:lnTo>
                      <a:pt x="609" y="57"/>
                    </a:lnTo>
                    <a:lnTo>
                      <a:pt x="630" y="45"/>
                    </a:lnTo>
                    <a:lnTo>
                      <a:pt x="652" y="36"/>
                    </a:lnTo>
                    <a:lnTo>
                      <a:pt x="652"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1B3B41"/>
                  </a:solidFill>
                  <a:effectLst/>
                  <a:uLnTx/>
                  <a:uFillTx/>
                </a:endParaRPr>
              </a:p>
            </p:txBody>
          </p:sp>
        </p:grpSp>
      </p:grpSp>
      <p:grpSp>
        <p:nvGrpSpPr>
          <p:cNvPr id="40" name="Group 39"/>
          <p:cNvGrpSpPr>
            <a:grpSpLocks noChangeAspect="1"/>
          </p:cNvGrpSpPr>
          <p:nvPr/>
        </p:nvGrpSpPr>
        <p:grpSpPr>
          <a:xfrm>
            <a:off x="431232" y="5163673"/>
            <a:ext cx="900000" cy="1163075"/>
            <a:chOff x="8856125" y="1067127"/>
            <a:chExt cx="528555" cy="752153"/>
          </a:xfrm>
        </p:grpSpPr>
        <p:sp>
          <p:nvSpPr>
            <p:cNvPr id="41" name="Oval 2"/>
            <p:cNvSpPr/>
            <p:nvPr/>
          </p:nvSpPr>
          <p:spPr bwMode="auto">
            <a:xfrm>
              <a:off x="8856125" y="1067127"/>
              <a:ext cx="528555" cy="365836"/>
            </a:xfrm>
            <a:custGeom>
              <a:avLst/>
              <a:gdLst/>
              <a:ahLst/>
              <a:cxnLst/>
              <a:rect l="l" t="t" r="r" b="b"/>
              <a:pathLst>
                <a:path w="2488679" h="1722978">
                  <a:moveTo>
                    <a:pt x="1568924" y="0"/>
                  </a:moveTo>
                  <a:cubicBezTo>
                    <a:pt x="1889013" y="0"/>
                    <a:pt x="2148497" y="259484"/>
                    <a:pt x="2148497" y="579573"/>
                  </a:cubicBezTo>
                  <a:cubicBezTo>
                    <a:pt x="2148497" y="628390"/>
                    <a:pt x="2142461" y="675798"/>
                    <a:pt x="2129199" y="720614"/>
                  </a:cubicBezTo>
                  <a:cubicBezTo>
                    <a:pt x="2337950" y="784181"/>
                    <a:pt x="2488679" y="978799"/>
                    <a:pt x="2488679" y="1208622"/>
                  </a:cubicBezTo>
                  <a:cubicBezTo>
                    <a:pt x="2488679" y="1492693"/>
                    <a:pt x="2258394" y="1722978"/>
                    <a:pt x="1974323" y="1722978"/>
                  </a:cubicBezTo>
                  <a:lnTo>
                    <a:pt x="1974313" y="1722977"/>
                  </a:lnTo>
                  <a:lnTo>
                    <a:pt x="563842" y="1722977"/>
                  </a:lnTo>
                  <a:cubicBezTo>
                    <a:pt x="563839" y="1722978"/>
                    <a:pt x="563836" y="1722978"/>
                    <a:pt x="563832" y="1722978"/>
                  </a:cubicBezTo>
                  <a:cubicBezTo>
                    <a:pt x="252436" y="1722978"/>
                    <a:pt x="0" y="1470542"/>
                    <a:pt x="0" y="1159146"/>
                  </a:cubicBezTo>
                  <a:cubicBezTo>
                    <a:pt x="0" y="944117"/>
                    <a:pt x="120370" y="757203"/>
                    <a:pt x="298654" y="664433"/>
                  </a:cubicBezTo>
                  <a:cubicBezTo>
                    <a:pt x="297817" y="661589"/>
                    <a:pt x="297788" y="658721"/>
                    <a:pt x="297788" y="655847"/>
                  </a:cubicBezTo>
                  <a:cubicBezTo>
                    <a:pt x="297788" y="426683"/>
                    <a:pt x="483562" y="240909"/>
                    <a:pt x="712726" y="240909"/>
                  </a:cubicBezTo>
                  <a:cubicBezTo>
                    <a:pt x="838046" y="240909"/>
                    <a:pt x="950390" y="296465"/>
                    <a:pt x="1025124" y="385461"/>
                  </a:cubicBezTo>
                  <a:cubicBezTo>
                    <a:pt x="1102977" y="160464"/>
                    <a:pt x="1317212" y="0"/>
                    <a:pt x="1568924"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9728" tIns="54864" rIns="54864" bIns="109728" numCol="1" spcCol="0" rtlCol="0" fromWordArt="0" anchor="b" anchorCtr="0" forceAA="0" compatLnSpc="1">
              <a:prstTxWarp prst="textNoShape">
                <a:avLst/>
              </a:prstTxWarp>
              <a:noAutofit/>
            </a:bodyPr>
            <a:lstStyle/>
            <a:p>
              <a:pPr marL="0" marR="0" lvl="0" indent="0" algn="ctr" defTabSz="1096919" eaLnBrk="1" fontAlgn="base" latinLnBrk="0" hangingPunct="1">
                <a:lnSpc>
                  <a:spcPct val="100000"/>
                </a:lnSpc>
                <a:spcBef>
                  <a:spcPct val="0"/>
                </a:spcBef>
                <a:spcAft>
                  <a:spcPct val="0"/>
                </a:spcAft>
                <a:buClrTx/>
                <a:buSzTx/>
                <a:buFontTx/>
                <a:buNone/>
                <a:tabLst/>
                <a:defRPr/>
              </a:pPr>
              <a:endParaRPr kumimoji="0" lang="en-US" sz="3200" b="0" i="0" u="none" strike="noStrike" kern="0" cap="none" spc="-6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42" name="Group 41"/>
            <p:cNvGrpSpPr/>
            <p:nvPr/>
          </p:nvGrpSpPr>
          <p:grpSpPr>
            <a:xfrm rot="10800000">
              <a:off x="8985702" y="1454736"/>
              <a:ext cx="274574" cy="364544"/>
              <a:chOff x="-1278804" y="2084340"/>
              <a:chExt cx="217157" cy="248510"/>
            </a:xfrm>
            <a:gradFill>
              <a:gsLst>
                <a:gs pos="0">
                  <a:schemeClr val="bg1"/>
                </a:gs>
                <a:gs pos="100000">
                  <a:schemeClr val="bg1">
                    <a:alpha val="0"/>
                  </a:schemeClr>
                </a:gs>
              </a:gsLst>
              <a:lin ang="16200000" scaled="1"/>
            </a:gradFill>
          </p:grpSpPr>
          <p:sp>
            <p:nvSpPr>
              <p:cNvPr id="43" name="Freeform 1116"/>
              <p:cNvSpPr>
                <a:spLocks/>
              </p:cNvSpPr>
              <p:nvPr/>
            </p:nvSpPr>
            <p:spPr bwMode="auto">
              <a:xfrm flipH="1">
                <a:off x="-1148431" y="2084340"/>
                <a:ext cx="85213" cy="27562"/>
              </a:xfrm>
              <a:custGeom>
                <a:avLst/>
                <a:gdLst>
                  <a:gd name="T0" fmla="*/ 0 w 652"/>
                  <a:gd name="T1" fmla="*/ 0 h 173"/>
                  <a:gd name="T2" fmla="*/ 0 w 652"/>
                  <a:gd name="T3" fmla="*/ 58 h 173"/>
                  <a:gd name="T4" fmla="*/ 508 w 652"/>
                  <a:gd name="T5" fmla="*/ 58 h 173"/>
                  <a:gd name="T6" fmla="*/ 508 w 652"/>
                  <a:gd name="T7" fmla="*/ 58 h 173"/>
                  <a:gd name="T8" fmla="*/ 495 w 652"/>
                  <a:gd name="T9" fmla="*/ 69 h 173"/>
                  <a:gd name="T10" fmla="*/ 480 w 652"/>
                  <a:gd name="T11" fmla="*/ 82 h 173"/>
                  <a:gd name="T12" fmla="*/ 467 w 652"/>
                  <a:gd name="T13" fmla="*/ 96 h 173"/>
                  <a:gd name="T14" fmla="*/ 453 w 652"/>
                  <a:gd name="T15" fmla="*/ 112 h 173"/>
                  <a:gd name="T16" fmla="*/ 453 w 652"/>
                  <a:gd name="T17" fmla="*/ 112 h 173"/>
                  <a:gd name="T18" fmla="*/ 440 w 652"/>
                  <a:gd name="T19" fmla="*/ 129 h 173"/>
                  <a:gd name="T20" fmla="*/ 428 w 652"/>
                  <a:gd name="T21" fmla="*/ 144 h 173"/>
                  <a:gd name="T22" fmla="*/ 420 w 652"/>
                  <a:gd name="T23" fmla="*/ 159 h 173"/>
                  <a:gd name="T24" fmla="*/ 412 w 652"/>
                  <a:gd name="T25" fmla="*/ 173 h 173"/>
                  <a:gd name="T26" fmla="*/ 489 w 652"/>
                  <a:gd name="T27" fmla="*/ 173 h 173"/>
                  <a:gd name="T28" fmla="*/ 489 w 652"/>
                  <a:gd name="T29" fmla="*/ 173 h 173"/>
                  <a:gd name="T30" fmla="*/ 505 w 652"/>
                  <a:gd name="T31" fmla="*/ 150 h 173"/>
                  <a:gd name="T32" fmla="*/ 524 w 652"/>
                  <a:gd name="T33" fmla="*/ 128 h 173"/>
                  <a:gd name="T34" fmla="*/ 543 w 652"/>
                  <a:gd name="T35" fmla="*/ 108 h 173"/>
                  <a:gd name="T36" fmla="*/ 565 w 652"/>
                  <a:gd name="T37" fmla="*/ 88 h 173"/>
                  <a:gd name="T38" fmla="*/ 565 w 652"/>
                  <a:gd name="T39" fmla="*/ 88 h 173"/>
                  <a:gd name="T40" fmla="*/ 587 w 652"/>
                  <a:gd name="T41" fmla="*/ 72 h 173"/>
                  <a:gd name="T42" fmla="*/ 609 w 652"/>
                  <a:gd name="T43" fmla="*/ 57 h 173"/>
                  <a:gd name="T44" fmla="*/ 630 w 652"/>
                  <a:gd name="T45" fmla="*/ 46 h 173"/>
                  <a:gd name="T46" fmla="*/ 652 w 652"/>
                  <a:gd name="T47" fmla="*/ 38 h 173"/>
                  <a:gd name="T48" fmla="*/ 652 w 652"/>
                  <a:gd name="T49" fmla="*/ 0 h 173"/>
                  <a:gd name="T50" fmla="*/ 0 w 652"/>
                  <a:gd name="T51" fmla="*/ 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52" h="173">
                    <a:moveTo>
                      <a:pt x="0" y="0"/>
                    </a:moveTo>
                    <a:lnTo>
                      <a:pt x="0" y="58"/>
                    </a:lnTo>
                    <a:lnTo>
                      <a:pt x="508" y="58"/>
                    </a:lnTo>
                    <a:lnTo>
                      <a:pt x="508" y="58"/>
                    </a:lnTo>
                    <a:lnTo>
                      <a:pt x="495" y="69"/>
                    </a:lnTo>
                    <a:lnTo>
                      <a:pt x="480" y="82"/>
                    </a:lnTo>
                    <a:lnTo>
                      <a:pt x="467" y="96"/>
                    </a:lnTo>
                    <a:lnTo>
                      <a:pt x="453" y="112"/>
                    </a:lnTo>
                    <a:lnTo>
                      <a:pt x="453" y="112"/>
                    </a:lnTo>
                    <a:lnTo>
                      <a:pt x="440" y="129"/>
                    </a:lnTo>
                    <a:lnTo>
                      <a:pt x="428" y="144"/>
                    </a:lnTo>
                    <a:lnTo>
                      <a:pt x="420" y="159"/>
                    </a:lnTo>
                    <a:lnTo>
                      <a:pt x="412" y="173"/>
                    </a:lnTo>
                    <a:lnTo>
                      <a:pt x="489" y="173"/>
                    </a:lnTo>
                    <a:lnTo>
                      <a:pt x="489" y="173"/>
                    </a:lnTo>
                    <a:lnTo>
                      <a:pt x="505" y="150"/>
                    </a:lnTo>
                    <a:lnTo>
                      <a:pt x="524" y="128"/>
                    </a:lnTo>
                    <a:lnTo>
                      <a:pt x="543" y="108"/>
                    </a:lnTo>
                    <a:lnTo>
                      <a:pt x="565" y="88"/>
                    </a:lnTo>
                    <a:lnTo>
                      <a:pt x="565" y="88"/>
                    </a:lnTo>
                    <a:lnTo>
                      <a:pt x="587" y="72"/>
                    </a:lnTo>
                    <a:lnTo>
                      <a:pt x="609" y="57"/>
                    </a:lnTo>
                    <a:lnTo>
                      <a:pt x="630" y="46"/>
                    </a:lnTo>
                    <a:lnTo>
                      <a:pt x="652" y="38"/>
                    </a:lnTo>
                    <a:lnTo>
                      <a:pt x="652"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1B3B41"/>
                  </a:solidFill>
                  <a:effectLst/>
                  <a:uLnTx/>
                  <a:uFillTx/>
                </a:endParaRPr>
              </a:p>
            </p:txBody>
          </p:sp>
          <p:sp>
            <p:nvSpPr>
              <p:cNvPr id="44" name="Freeform 1118"/>
              <p:cNvSpPr>
                <a:spLocks/>
              </p:cNvSpPr>
              <p:nvPr/>
            </p:nvSpPr>
            <p:spPr bwMode="auto">
              <a:xfrm flipH="1">
                <a:off x="-1148431" y="2184666"/>
                <a:ext cx="85213" cy="27562"/>
              </a:xfrm>
              <a:custGeom>
                <a:avLst/>
                <a:gdLst>
                  <a:gd name="T0" fmla="*/ 0 w 652"/>
                  <a:gd name="T1" fmla="*/ 0 h 172"/>
                  <a:gd name="T2" fmla="*/ 0 w 652"/>
                  <a:gd name="T3" fmla="*/ 57 h 172"/>
                  <a:gd name="T4" fmla="*/ 508 w 652"/>
                  <a:gd name="T5" fmla="*/ 57 h 172"/>
                  <a:gd name="T6" fmla="*/ 508 w 652"/>
                  <a:gd name="T7" fmla="*/ 57 h 172"/>
                  <a:gd name="T8" fmla="*/ 495 w 652"/>
                  <a:gd name="T9" fmla="*/ 68 h 172"/>
                  <a:gd name="T10" fmla="*/ 480 w 652"/>
                  <a:gd name="T11" fmla="*/ 81 h 172"/>
                  <a:gd name="T12" fmla="*/ 467 w 652"/>
                  <a:gd name="T13" fmla="*/ 96 h 172"/>
                  <a:gd name="T14" fmla="*/ 453 w 652"/>
                  <a:gd name="T15" fmla="*/ 112 h 172"/>
                  <a:gd name="T16" fmla="*/ 453 w 652"/>
                  <a:gd name="T17" fmla="*/ 112 h 172"/>
                  <a:gd name="T18" fmla="*/ 440 w 652"/>
                  <a:gd name="T19" fmla="*/ 128 h 172"/>
                  <a:gd name="T20" fmla="*/ 428 w 652"/>
                  <a:gd name="T21" fmla="*/ 143 h 172"/>
                  <a:gd name="T22" fmla="*/ 420 w 652"/>
                  <a:gd name="T23" fmla="*/ 158 h 172"/>
                  <a:gd name="T24" fmla="*/ 412 w 652"/>
                  <a:gd name="T25" fmla="*/ 172 h 172"/>
                  <a:gd name="T26" fmla="*/ 489 w 652"/>
                  <a:gd name="T27" fmla="*/ 172 h 172"/>
                  <a:gd name="T28" fmla="*/ 489 w 652"/>
                  <a:gd name="T29" fmla="*/ 172 h 172"/>
                  <a:gd name="T30" fmla="*/ 505 w 652"/>
                  <a:gd name="T31" fmla="*/ 148 h 172"/>
                  <a:gd name="T32" fmla="*/ 524 w 652"/>
                  <a:gd name="T33" fmla="*/ 127 h 172"/>
                  <a:gd name="T34" fmla="*/ 543 w 652"/>
                  <a:gd name="T35" fmla="*/ 106 h 172"/>
                  <a:gd name="T36" fmla="*/ 565 w 652"/>
                  <a:gd name="T37" fmla="*/ 88 h 172"/>
                  <a:gd name="T38" fmla="*/ 565 w 652"/>
                  <a:gd name="T39" fmla="*/ 88 h 172"/>
                  <a:gd name="T40" fmla="*/ 587 w 652"/>
                  <a:gd name="T41" fmla="*/ 71 h 172"/>
                  <a:gd name="T42" fmla="*/ 609 w 652"/>
                  <a:gd name="T43" fmla="*/ 57 h 172"/>
                  <a:gd name="T44" fmla="*/ 630 w 652"/>
                  <a:gd name="T45" fmla="*/ 45 h 172"/>
                  <a:gd name="T46" fmla="*/ 652 w 652"/>
                  <a:gd name="T47" fmla="*/ 36 h 172"/>
                  <a:gd name="T48" fmla="*/ 652 w 652"/>
                  <a:gd name="T49" fmla="*/ 0 h 172"/>
                  <a:gd name="T50" fmla="*/ 0 w 652"/>
                  <a:gd name="T51" fmla="*/ 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52" h="172">
                    <a:moveTo>
                      <a:pt x="0" y="0"/>
                    </a:moveTo>
                    <a:lnTo>
                      <a:pt x="0" y="57"/>
                    </a:lnTo>
                    <a:lnTo>
                      <a:pt x="508" y="57"/>
                    </a:lnTo>
                    <a:lnTo>
                      <a:pt x="508" y="57"/>
                    </a:lnTo>
                    <a:lnTo>
                      <a:pt x="495" y="68"/>
                    </a:lnTo>
                    <a:lnTo>
                      <a:pt x="480" y="81"/>
                    </a:lnTo>
                    <a:lnTo>
                      <a:pt x="467" y="96"/>
                    </a:lnTo>
                    <a:lnTo>
                      <a:pt x="453" y="112"/>
                    </a:lnTo>
                    <a:lnTo>
                      <a:pt x="453" y="112"/>
                    </a:lnTo>
                    <a:lnTo>
                      <a:pt x="440" y="128"/>
                    </a:lnTo>
                    <a:lnTo>
                      <a:pt x="428" y="143"/>
                    </a:lnTo>
                    <a:lnTo>
                      <a:pt x="420" y="158"/>
                    </a:lnTo>
                    <a:lnTo>
                      <a:pt x="412" y="172"/>
                    </a:lnTo>
                    <a:lnTo>
                      <a:pt x="489" y="172"/>
                    </a:lnTo>
                    <a:lnTo>
                      <a:pt x="489" y="172"/>
                    </a:lnTo>
                    <a:lnTo>
                      <a:pt x="505" y="148"/>
                    </a:lnTo>
                    <a:lnTo>
                      <a:pt x="524" y="127"/>
                    </a:lnTo>
                    <a:lnTo>
                      <a:pt x="543" y="106"/>
                    </a:lnTo>
                    <a:lnTo>
                      <a:pt x="565" y="88"/>
                    </a:lnTo>
                    <a:lnTo>
                      <a:pt x="565" y="88"/>
                    </a:lnTo>
                    <a:lnTo>
                      <a:pt x="587" y="71"/>
                    </a:lnTo>
                    <a:lnTo>
                      <a:pt x="609" y="57"/>
                    </a:lnTo>
                    <a:lnTo>
                      <a:pt x="630" y="45"/>
                    </a:lnTo>
                    <a:lnTo>
                      <a:pt x="652" y="36"/>
                    </a:lnTo>
                    <a:lnTo>
                      <a:pt x="652"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1B3B41"/>
                  </a:solidFill>
                  <a:effectLst/>
                  <a:uLnTx/>
                  <a:uFillTx/>
                </a:endParaRPr>
              </a:p>
            </p:txBody>
          </p:sp>
          <p:sp>
            <p:nvSpPr>
              <p:cNvPr id="45" name="Freeform 1119"/>
              <p:cNvSpPr>
                <a:spLocks noEditPoints="1"/>
              </p:cNvSpPr>
              <p:nvPr/>
            </p:nvSpPr>
            <p:spPr bwMode="auto">
              <a:xfrm flipH="1">
                <a:off x="-1150002" y="2235381"/>
                <a:ext cx="86784" cy="48509"/>
              </a:xfrm>
              <a:custGeom>
                <a:avLst/>
                <a:gdLst>
                  <a:gd name="T0" fmla="*/ 387 w 663"/>
                  <a:gd name="T1" fmla="*/ 306 h 307"/>
                  <a:gd name="T2" fmla="*/ 479 w 663"/>
                  <a:gd name="T3" fmla="*/ 297 h 307"/>
                  <a:gd name="T4" fmla="*/ 516 w 663"/>
                  <a:gd name="T5" fmla="*/ 290 h 307"/>
                  <a:gd name="T6" fmla="*/ 564 w 663"/>
                  <a:gd name="T7" fmla="*/ 275 h 307"/>
                  <a:gd name="T8" fmla="*/ 604 w 663"/>
                  <a:gd name="T9" fmla="*/ 254 h 307"/>
                  <a:gd name="T10" fmla="*/ 625 w 663"/>
                  <a:gd name="T11" fmla="*/ 238 h 307"/>
                  <a:gd name="T12" fmla="*/ 648 w 663"/>
                  <a:gd name="T13" fmla="*/ 211 h 307"/>
                  <a:gd name="T14" fmla="*/ 660 w 663"/>
                  <a:gd name="T15" fmla="*/ 177 h 307"/>
                  <a:gd name="T16" fmla="*/ 663 w 663"/>
                  <a:gd name="T17" fmla="*/ 154 h 307"/>
                  <a:gd name="T18" fmla="*/ 651 w 663"/>
                  <a:gd name="T19" fmla="*/ 102 h 307"/>
                  <a:gd name="T20" fmla="*/ 631 w 663"/>
                  <a:gd name="T21" fmla="*/ 73 h 307"/>
                  <a:gd name="T22" fmla="*/ 581 w 663"/>
                  <a:gd name="T23" fmla="*/ 39 h 307"/>
                  <a:gd name="T24" fmla="*/ 537 w 663"/>
                  <a:gd name="T25" fmla="*/ 23 h 307"/>
                  <a:gd name="T26" fmla="*/ 485 w 663"/>
                  <a:gd name="T27" fmla="*/ 10 h 307"/>
                  <a:gd name="T28" fmla="*/ 376 w 663"/>
                  <a:gd name="T29" fmla="*/ 1 h 307"/>
                  <a:gd name="T30" fmla="*/ 276 w 663"/>
                  <a:gd name="T31" fmla="*/ 1 h 307"/>
                  <a:gd name="T32" fmla="*/ 185 w 663"/>
                  <a:gd name="T33" fmla="*/ 9 h 307"/>
                  <a:gd name="T34" fmla="*/ 147 w 663"/>
                  <a:gd name="T35" fmla="*/ 17 h 307"/>
                  <a:gd name="T36" fmla="*/ 98 w 663"/>
                  <a:gd name="T37" fmla="*/ 32 h 307"/>
                  <a:gd name="T38" fmla="*/ 59 w 663"/>
                  <a:gd name="T39" fmla="*/ 52 h 307"/>
                  <a:gd name="T40" fmla="*/ 38 w 663"/>
                  <a:gd name="T41" fmla="*/ 67 h 307"/>
                  <a:gd name="T42" fmla="*/ 14 w 663"/>
                  <a:gd name="T43" fmla="*/ 96 h 307"/>
                  <a:gd name="T44" fmla="*/ 3 w 663"/>
                  <a:gd name="T45" fmla="*/ 129 h 307"/>
                  <a:gd name="T46" fmla="*/ 0 w 663"/>
                  <a:gd name="T47" fmla="*/ 154 h 307"/>
                  <a:gd name="T48" fmla="*/ 9 w 663"/>
                  <a:gd name="T49" fmla="*/ 200 h 307"/>
                  <a:gd name="T50" fmla="*/ 38 w 663"/>
                  <a:gd name="T51" fmla="*/ 239 h 307"/>
                  <a:gd name="T52" fmla="*/ 67 w 663"/>
                  <a:gd name="T53" fmla="*/ 261 h 307"/>
                  <a:gd name="T54" fmla="*/ 142 w 663"/>
                  <a:gd name="T55" fmla="*/ 289 h 307"/>
                  <a:gd name="T56" fmla="*/ 245 w 663"/>
                  <a:gd name="T57" fmla="*/ 304 h 307"/>
                  <a:gd name="T58" fmla="*/ 331 w 663"/>
                  <a:gd name="T59" fmla="*/ 307 h 307"/>
                  <a:gd name="T60" fmla="*/ 292 w 663"/>
                  <a:gd name="T61" fmla="*/ 247 h 307"/>
                  <a:gd name="T62" fmla="*/ 198 w 663"/>
                  <a:gd name="T63" fmla="*/ 240 h 307"/>
                  <a:gd name="T64" fmla="*/ 134 w 663"/>
                  <a:gd name="T65" fmla="*/ 226 h 307"/>
                  <a:gd name="T66" fmla="*/ 106 w 663"/>
                  <a:gd name="T67" fmla="*/ 213 h 307"/>
                  <a:gd name="T68" fmla="*/ 79 w 663"/>
                  <a:gd name="T69" fmla="*/ 189 h 307"/>
                  <a:gd name="T70" fmla="*/ 66 w 663"/>
                  <a:gd name="T71" fmla="*/ 163 h 307"/>
                  <a:gd name="T72" fmla="*/ 66 w 663"/>
                  <a:gd name="T73" fmla="*/ 144 h 307"/>
                  <a:gd name="T74" fmla="*/ 79 w 663"/>
                  <a:gd name="T75" fmla="*/ 117 h 307"/>
                  <a:gd name="T76" fmla="*/ 106 w 663"/>
                  <a:gd name="T77" fmla="*/ 93 h 307"/>
                  <a:gd name="T78" fmla="*/ 134 w 663"/>
                  <a:gd name="T79" fmla="*/ 80 h 307"/>
                  <a:gd name="T80" fmla="*/ 198 w 663"/>
                  <a:gd name="T81" fmla="*/ 66 h 307"/>
                  <a:gd name="T82" fmla="*/ 292 w 663"/>
                  <a:gd name="T83" fmla="*/ 60 h 307"/>
                  <a:gd name="T84" fmla="*/ 369 w 663"/>
                  <a:gd name="T85" fmla="*/ 60 h 307"/>
                  <a:gd name="T86" fmla="*/ 464 w 663"/>
                  <a:gd name="T87" fmla="*/ 66 h 307"/>
                  <a:gd name="T88" fmla="*/ 529 w 663"/>
                  <a:gd name="T89" fmla="*/ 80 h 307"/>
                  <a:gd name="T90" fmla="*/ 557 w 663"/>
                  <a:gd name="T91" fmla="*/ 93 h 307"/>
                  <a:gd name="T92" fmla="*/ 584 w 663"/>
                  <a:gd name="T93" fmla="*/ 117 h 307"/>
                  <a:gd name="T94" fmla="*/ 595 w 663"/>
                  <a:gd name="T95" fmla="*/ 144 h 307"/>
                  <a:gd name="T96" fmla="*/ 595 w 663"/>
                  <a:gd name="T97" fmla="*/ 163 h 307"/>
                  <a:gd name="T98" fmla="*/ 585 w 663"/>
                  <a:gd name="T99" fmla="*/ 189 h 307"/>
                  <a:gd name="T100" fmla="*/ 562 w 663"/>
                  <a:gd name="T101" fmla="*/ 211 h 307"/>
                  <a:gd name="T102" fmla="*/ 534 w 663"/>
                  <a:gd name="T103" fmla="*/ 225 h 307"/>
                  <a:gd name="T104" fmla="*/ 466 w 663"/>
                  <a:gd name="T105" fmla="*/ 240 h 307"/>
                  <a:gd name="T106" fmla="*/ 369 w 663"/>
                  <a:gd name="T107" fmla="*/ 247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63" h="307">
                    <a:moveTo>
                      <a:pt x="331" y="307"/>
                    </a:moveTo>
                    <a:lnTo>
                      <a:pt x="331" y="307"/>
                    </a:lnTo>
                    <a:lnTo>
                      <a:pt x="387" y="306"/>
                    </a:lnTo>
                    <a:lnTo>
                      <a:pt x="435" y="303"/>
                    </a:lnTo>
                    <a:lnTo>
                      <a:pt x="457" y="299"/>
                    </a:lnTo>
                    <a:lnTo>
                      <a:pt x="479" y="297"/>
                    </a:lnTo>
                    <a:lnTo>
                      <a:pt x="498" y="293"/>
                    </a:lnTo>
                    <a:lnTo>
                      <a:pt x="516" y="290"/>
                    </a:lnTo>
                    <a:lnTo>
                      <a:pt x="516" y="290"/>
                    </a:lnTo>
                    <a:lnTo>
                      <a:pt x="534" y="285"/>
                    </a:lnTo>
                    <a:lnTo>
                      <a:pt x="550" y="280"/>
                    </a:lnTo>
                    <a:lnTo>
                      <a:pt x="564" y="275"/>
                    </a:lnTo>
                    <a:lnTo>
                      <a:pt x="579" y="268"/>
                    </a:lnTo>
                    <a:lnTo>
                      <a:pt x="591" y="262"/>
                    </a:lnTo>
                    <a:lnTo>
                      <a:pt x="604" y="254"/>
                    </a:lnTo>
                    <a:lnTo>
                      <a:pt x="614" y="247"/>
                    </a:lnTo>
                    <a:lnTo>
                      <a:pt x="625" y="238"/>
                    </a:lnTo>
                    <a:lnTo>
                      <a:pt x="625" y="238"/>
                    </a:lnTo>
                    <a:lnTo>
                      <a:pt x="634" y="229"/>
                    </a:lnTo>
                    <a:lnTo>
                      <a:pt x="641" y="221"/>
                    </a:lnTo>
                    <a:lnTo>
                      <a:pt x="648" y="211"/>
                    </a:lnTo>
                    <a:lnTo>
                      <a:pt x="653" y="200"/>
                    </a:lnTo>
                    <a:lnTo>
                      <a:pt x="657" y="189"/>
                    </a:lnTo>
                    <a:lnTo>
                      <a:pt x="660" y="177"/>
                    </a:lnTo>
                    <a:lnTo>
                      <a:pt x="662" y="166"/>
                    </a:lnTo>
                    <a:lnTo>
                      <a:pt x="663" y="154"/>
                    </a:lnTo>
                    <a:lnTo>
                      <a:pt x="663" y="154"/>
                    </a:lnTo>
                    <a:lnTo>
                      <a:pt x="662" y="135"/>
                    </a:lnTo>
                    <a:lnTo>
                      <a:pt x="657" y="118"/>
                    </a:lnTo>
                    <a:lnTo>
                      <a:pt x="651" y="102"/>
                    </a:lnTo>
                    <a:lnTo>
                      <a:pt x="642" y="87"/>
                    </a:lnTo>
                    <a:lnTo>
                      <a:pt x="642" y="87"/>
                    </a:lnTo>
                    <a:lnTo>
                      <a:pt x="631" y="73"/>
                    </a:lnTo>
                    <a:lnTo>
                      <a:pt x="616" y="61"/>
                    </a:lnTo>
                    <a:lnTo>
                      <a:pt x="600" y="50"/>
                    </a:lnTo>
                    <a:lnTo>
                      <a:pt x="581" y="39"/>
                    </a:lnTo>
                    <a:lnTo>
                      <a:pt x="581" y="39"/>
                    </a:lnTo>
                    <a:lnTo>
                      <a:pt x="560" y="31"/>
                    </a:lnTo>
                    <a:lnTo>
                      <a:pt x="537" y="23"/>
                    </a:lnTo>
                    <a:lnTo>
                      <a:pt x="512" y="17"/>
                    </a:lnTo>
                    <a:lnTo>
                      <a:pt x="485" y="10"/>
                    </a:lnTo>
                    <a:lnTo>
                      <a:pt x="485" y="10"/>
                    </a:lnTo>
                    <a:lnTo>
                      <a:pt x="454" y="6"/>
                    </a:lnTo>
                    <a:lnTo>
                      <a:pt x="417" y="3"/>
                    </a:lnTo>
                    <a:lnTo>
                      <a:pt x="376" y="1"/>
                    </a:lnTo>
                    <a:lnTo>
                      <a:pt x="331" y="0"/>
                    </a:lnTo>
                    <a:lnTo>
                      <a:pt x="331" y="0"/>
                    </a:lnTo>
                    <a:lnTo>
                      <a:pt x="276" y="1"/>
                    </a:lnTo>
                    <a:lnTo>
                      <a:pt x="228" y="4"/>
                    </a:lnTo>
                    <a:lnTo>
                      <a:pt x="206" y="7"/>
                    </a:lnTo>
                    <a:lnTo>
                      <a:pt x="185" y="9"/>
                    </a:lnTo>
                    <a:lnTo>
                      <a:pt x="164" y="12"/>
                    </a:lnTo>
                    <a:lnTo>
                      <a:pt x="147" y="17"/>
                    </a:lnTo>
                    <a:lnTo>
                      <a:pt x="147" y="17"/>
                    </a:lnTo>
                    <a:lnTo>
                      <a:pt x="129" y="21"/>
                    </a:lnTo>
                    <a:lnTo>
                      <a:pt x="113" y="26"/>
                    </a:lnTo>
                    <a:lnTo>
                      <a:pt x="98" y="32"/>
                    </a:lnTo>
                    <a:lnTo>
                      <a:pt x="85" y="38"/>
                    </a:lnTo>
                    <a:lnTo>
                      <a:pt x="72" y="45"/>
                    </a:lnTo>
                    <a:lnTo>
                      <a:pt x="59" y="52"/>
                    </a:lnTo>
                    <a:lnTo>
                      <a:pt x="48" y="60"/>
                    </a:lnTo>
                    <a:lnTo>
                      <a:pt x="38" y="67"/>
                    </a:lnTo>
                    <a:lnTo>
                      <a:pt x="38" y="67"/>
                    </a:lnTo>
                    <a:lnTo>
                      <a:pt x="29" y="76"/>
                    </a:lnTo>
                    <a:lnTo>
                      <a:pt x="22" y="86"/>
                    </a:lnTo>
                    <a:lnTo>
                      <a:pt x="14" y="96"/>
                    </a:lnTo>
                    <a:lnTo>
                      <a:pt x="10" y="106"/>
                    </a:lnTo>
                    <a:lnTo>
                      <a:pt x="6" y="117"/>
                    </a:lnTo>
                    <a:lnTo>
                      <a:pt x="3" y="129"/>
                    </a:lnTo>
                    <a:lnTo>
                      <a:pt x="0" y="141"/>
                    </a:lnTo>
                    <a:lnTo>
                      <a:pt x="0" y="154"/>
                    </a:lnTo>
                    <a:lnTo>
                      <a:pt x="0" y="154"/>
                    </a:lnTo>
                    <a:lnTo>
                      <a:pt x="1" y="170"/>
                    </a:lnTo>
                    <a:lnTo>
                      <a:pt x="4" y="185"/>
                    </a:lnTo>
                    <a:lnTo>
                      <a:pt x="9" y="200"/>
                    </a:lnTo>
                    <a:lnTo>
                      <a:pt x="16" y="214"/>
                    </a:lnTo>
                    <a:lnTo>
                      <a:pt x="26" y="227"/>
                    </a:lnTo>
                    <a:lnTo>
                      <a:pt x="38" y="239"/>
                    </a:lnTo>
                    <a:lnTo>
                      <a:pt x="51" y="250"/>
                    </a:lnTo>
                    <a:lnTo>
                      <a:pt x="67" y="261"/>
                    </a:lnTo>
                    <a:lnTo>
                      <a:pt x="67" y="261"/>
                    </a:lnTo>
                    <a:lnTo>
                      <a:pt x="89" y="271"/>
                    </a:lnTo>
                    <a:lnTo>
                      <a:pt x="114" y="280"/>
                    </a:lnTo>
                    <a:lnTo>
                      <a:pt x="142" y="289"/>
                    </a:lnTo>
                    <a:lnTo>
                      <a:pt x="173" y="295"/>
                    </a:lnTo>
                    <a:lnTo>
                      <a:pt x="209" y="300"/>
                    </a:lnTo>
                    <a:lnTo>
                      <a:pt x="245" y="304"/>
                    </a:lnTo>
                    <a:lnTo>
                      <a:pt x="287" y="306"/>
                    </a:lnTo>
                    <a:lnTo>
                      <a:pt x="331" y="307"/>
                    </a:lnTo>
                    <a:lnTo>
                      <a:pt x="331" y="307"/>
                    </a:lnTo>
                    <a:close/>
                    <a:moveTo>
                      <a:pt x="331" y="248"/>
                    </a:moveTo>
                    <a:lnTo>
                      <a:pt x="331" y="248"/>
                    </a:lnTo>
                    <a:lnTo>
                      <a:pt x="292" y="247"/>
                    </a:lnTo>
                    <a:lnTo>
                      <a:pt x="257" y="245"/>
                    </a:lnTo>
                    <a:lnTo>
                      <a:pt x="226" y="243"/>
                    </a:lnTo>
                    <a:lnTo>
                      <a:pt x="198" y="240"/>
                    </a:lnTo>
                    <a:lnTo>
                      <a:pt x="173" y="237"/>
                    </a:lnTo>
                    <a:lnTo>
                      <a:pt x="151" y="232"/>
                    </a:lnTo>
                    <a:lnTo>
                      <a:pt x="134" y="226"/>
                    </a:lnTo>
                    <a:lnTo>
                      <a:pt x="119" y="221"/>
                    </a:lnTo>
                    <a:lnTo>
                      <a:pt x="119" y="221"/>
                    </a:lnTo>
                    <a:lnTo>
                      <a:pt x="106" y="213"/>
                    </a:lnTo>
                    <a:lnTo>
                      <a:pt x="95" y="206"/>
                    </a:lnTo>
                    <a:lnTo>
                      <a:pt x="86" y="198"/>
                    </a:lnTo>
                    <a:lnTo>
                      <a:pt x="79" y="189"/>
                    </a:lnTo>
                    <a:lnTo>
                      <a:pt x="73" y="182"/>
                    </a:lnTo>
                    <a:lnTo>
                      <a:pt x="69" y="172"/>
                    </a:lnTo>
                    <a:lnTo>
                      <a:pt x="66" y="163"/>
                    </a:lnTo>
                    <a:lnTo>
                      <a:pt x="66" y="154"/>
                    </a:lnTo>
                    <a:lnTo>
                      <a:pt x="66" y="154"/>
                    </a:lnTo>
                    <a:lnTo>
                      <a:pt x="66" y="144"/>
                    </a:lnTo>
                    <a:lnTo>
                      <a:pt x="69" y="134"/>
                    </a:lnTo>
                    <a:lnTo>
                      <a:pt x="73" y="126"/>
                    </a:lnTo>
                    <a:lnTo>
                      <a:pt x="79" y="117"/>
                    </a:lnTo>
                    <a:lnTo>
                      <a:pt x="86" y="108"/>
                    </a:lnTo>
                    <a:lnTo>
                      <a:pt x="95" y="101"/>
                    </a:lnTo>
                    <a:lnTo>
                      <a:pt x="106" y="93"/>
                    </a:lnTo>
                    <a:lnTo>
                      <a:pt x="119" y="87"/>
                    </a:lnTo>
                    <a:lnTo>
                      <a:pt x="119" y="87"/>
                    </a:lnTo>
                    <a:lnTo>
                      <a:pt x="134" y="80"/>
                    </a:lnTo>
                    <a:lnTo>
                      <a:pt x="151" y="75"/>
                    </a:lnTo>
                    <a:lnTo>
                      <a:pt x="173" y="70"/>
                    </a:lnTo>
                    <a:lnTo>
                      <a:pt x="198" y="66"/>
                    </a:lnTo>
                    <a:lnTo>
                      <a:pt x="226" y="63"/>
                    </a:lnTo>
                    <a:lnTo>
                      <a:pt x="259" y="61"/>
                    </a:lnTo>
                    <a:lnTo>
                      <a:pt x="292" y="60"/>
                    </a:lnTo>
                    <a:lnTo>
                      <a:pt x="331" y="59"/>
                    </a:lnTo>
                    <a:lnTo>
                      <a:pt x="331" y="59"/>
                    </a:lnTo>
                    <a:lnTo>
                      <a:pt x="369" y="60"/>
                    </a:lnTo>
                    <a:lnTo>
                      <a:pt x="404" y="61"/>
                    </a:lnTo>
                    <a:lnTo>
                      <a:pt x="437" y="63"/>
                    </a:lnTo>
                    <a:lnTo>
                      <a:pt x="464" y="66"/>
                    </a:lnTo>
                    <a:lnTo>
                      <a:pt x="489" y="70"/>
                    </a:lnTo>
                    <a:lnTo>
                      <a:pt x="512" y="75"/>
                    </a:lnTo>
                    <a:lnTo>
                      <a:pt x="529" y="80"/>
                    </a:lnTo>
                    <a:lnTo>
                      <a:pt x="544" y="87"/>
                    </a:lnTo>
                    <a:lnTo>
                      <a:pt x="544" y="87"/>
                    </a:lnTo>
                    <a:lnTo>
                      <a:pt x="557" y="93"/>
                    </a:lnTo>
                    <a:lnTo>
                      <a:pt x="567" y="101"/>
                    </a:lnTo>
                    <a:lnTo>
                      <a:pt x="576" y="108"/>
                    </a:lnTo>
                    <a:lnTo>
                      <a:pt x="584" y="117"/>
                    </a:lnTo>
                    <a:lnTo>
                      <a:pt x="589" y="126"/>
                    </a:lnTo>
                    <a:lnTo>
                      <a:pt x="594" y="134"/>
                    </a:lnTo>
                    <a:lnTo>
                      <a:pt x="595" y="144"/>
                    </a:lnTo>
                    <a:lnTo>
                      <a:pt x="597" y="154"/>
                    </a:lnTo>
                    <a:lnTo>
                      <a:pt x="597" y="154"/>
                    </a:lnTo>
                    <a:lnTo>
                      <a:pt x="595" y="163"/>
                    </a:lnTo>
                    <a:lnTo>
                      <a:pt x="594" y="173"/>
                    </a:lnTo>
                    <a:lnTo>
                      <a:pt x="591" y="182"/>
                    </a:lnTo>
                    <a:lnTo>
                      <a:pt x="585" y="189"/>
                    </a:lnTo>
                    <a:lnTo>
                      <a:pt x="579" y="197"/>
                    </a:lnTo>
                    <a:lnTo>
                      <a:pt x="570" y="204"/>
                    </a:lnTo>
                    <a:lnTo>
                      <a:pt x="562" y="211"/>
                    </a:lnTo>
                    <a:lnTo>
                      <a:pt x="550" y="217"/>
                    </a:lnTo>
                    <a:lnTo>
                      <a:pt x="550" y="217"/>
                    </a:lnTo>
                    <a:lnTo>
                      <a:pt x="534" y="225"/>
                    </a:lnTo>
                    <a:lnTo>
                      <a:pt x="514" y="230"/>
                    </a:lnTo>
                    <a:lnTo>
                      <a:pt x="491" y="236"/>
                    </a:lnTo>
                    <a:lnTo>
                      <a:pt x="466" y="240"/>
                    </a:lnTo>
                    <a:lnTo>
                      <a:pt x="437" y="243"/>
                    </a:lnTo>
                    <a:lnTo>
                      <a:pt x="404" y="245"/>
                    </a:lnTo>
                    <a:lnTo>
                      <a:pt x="369" y="247"/>
                    </a:lnTo>
                    <a:lnTo>
                      <a:pt x="331" y="248"/>
                    </a:lnTo>
                    <a:lnTo>
                      <a:pt x="331" y="2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1B3B41"/>
                  </a:solidFill>
                  <a:effectLst/>
                  <a:uLnTx/>
                  <a:uFillTx/>
                </a:endParaRPr>
              </a:p>
            </p:txBody>
          </p:sp>
          <p:sp>
            <p:nvSpPr>
              <p:cNvPr id="46" name="Freeform 1140"/>
              <p:cNvSpPr>
                <a:spLocks/>
              </p:cNvSpPr>
              <p:nvPr/>
            </p:nvSpPr>
            <p:spPr bwMode="auto">
              <a:xfrm flipH="1">
                <a:off x="-1277233" y="2175846"/>
                <a:ext cx="85606" cy="27562"/>
              </a:xfrm>
              <a:custGeom>
                <a:avLst/>
                <a:gdLst>
                  <a:gd name="T0" fmla="*/ 0 w 652"/>
                  <a:gd name="T1" fmla="*/ 0 h 173"/>
                  <a:gd name="T2" fmla="*/ 0 w 652"/>
                  <a:gd name="T3" fmla="*/ 58 h 173"/>
                  <a:gd name="T4" fmla="*/ 507 w 652"/>
                  <a:gd name="T5" fmla="*/ 58 h 173"/>
                  <a:gd name="T6" fmla="*/ 507 w 652"/>
                  <a:gd name="T7" fmla="*/ 58 h 173"/>
                  <a:gd name="T8" fmla="*/ 494 w 652"/>
                  <a:gd name="T9" fmla="*/ 69 h 173"/>
                  <a:gd name="T10" fmla="*/ 481 w 652"/>
                  <a:gd name="T11" fmla="*/ 82 h 173"/>
                  <a:gd name="T12" fmla="*/ 466 w 652"/>
                  <a:gd name="T13" fmla="*/ 97 h 173"/>
                  <a:gd name="T14" fmla="*/ 453 w 652"/>
                  <a:gd name="T15" fmla="*/ 112 h 173"/>
                  <a:gd name="T16" fmla="*/ 453 w 652"/>
                  <a:gd name="T17" fmla="*/ 112 h 173"/>
                  <a:gd name="T18" fmla="*/ 440 w 652"/>
                  <a:gd name="T19" fmla="*/ 129 h 173"/>
                  <a:gd name="T20" fmla="*/ 430 w 652"/>
                  <a:gd name="T21" fmla="*/ 144 h 173"/>
                  <a:gd name="T22" fmla="*/ 419 w 652"/>
                  <a:gd name="T23" fmla="*/ 159 h 173"/>
                  <a:gd name="T24" fmla="*/ 412 w 652"/>
                  <a:gd name="T25" fmla="*/ 173 h 173"/>
                  <a:gd name="T26" fmla="*/ 488 w 652"/>
                  <a:gd name="T27" fmla="*/ 173 h 173"/>
                  <a:gd name="T28" fmla="*/ 488 w 652"/>
                  <a:gd name="T29" fmla="*/ 173 h 173"/>
                  <a:gd name="T30" fmla="*/ 506 w 652"/>
                  <a:gd name="T31" fmla="*/ 150 h 173"/>
                  <a:gd name="T32" fmla="*/ 524 w 652"/>
                  <a:gd name="T33" fmla="*/ 128 h 173"/>
                  <a:gd name="T34" fmla="*/ 543 w 652"/>
                  <a:gd name="T35" fmla="*/ 108 h 173"/>
                  <a:gd name="T36" fmla="*/ 565 w 652"/>
                  <a:gd name="T37" fmla="*/ 88 h 173"/>
                  <a:gd name="T38" fmla="*/ 565 w 652"/>
                  <a:gd name="T39" fmla="*/ 88 h 173"/>
                  <a:gd name="T40" fmla="*/ 587 w 652"/>
                  <a:gd name="T41" fmla="*/ 72 h 173"/>
                  <a:gd name="T42" fmla="*/ 609 w 652"/>
                  <a:gd name="T43" fmla="*/ 58 h 173"/>
                  <a:gd name="T44" fmla="*/ 631 w 652"/>
                  <a:gd name="T45" fmla="*/ 46 h 173"/>
                  <a:gd name="T46" fmla="*/ 652 w 652"/>
                  <a:gd name="T47" fmla="*/ 38 h 173"/>
                  <a:gd name="T48" fmla="*/ 652 w 652"/>
                  <a:gd name="T49" fmla="*/ 0 h 173"/>
                  <a:gd name="T50" fmla="*/ 0 w 652"/>
                  <a:gd name="T51" fmla="*/ 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52" h="173">
                    <a:moveTo>
                      <a:pt x="0" y="0"/>
                    </a:moveTo>
                    <a:lnTo>
                      <a:pt x="0" y="58"/>
                    </a:lnTo>
                    <a:lnTo>
                      <a:pt x="507" y="58"/>
                    </a:lnTo>
                    <a:lnTo>
                      <a:pt x="507" y="58"/>
                    </a:lnTo>
                    <a:lnTo>
                      <a:pt x="494" y="69"/>
                    </a:lnTo>
                    <a:lnTo>
                      <a:pt x="481" y="82"/>
                    </a:lnTo>
                    <a:lnTo>
                      <a:pt x="466" y="97"/>
                    </a:lnTo>
                    <a:lnTo>
                      <a:pt x="453" y="112"/>
                    </a:lnTo>
                    <a:lnTo>
                      <a:pt x="453" y="112"/>
                    </a:lnTo>
                    <a:lnTo>
                      <a:pt x="440" y="129"/>
                    </a:lnTo>
                    <a:lnTo>
                      <a:pt x="430" y="144"/>
                    </a:lnTo>
                    <a:lnTo>
                      <a:pt x="419" y="159"/>
                    </a:lnTo>
                    <a:lnTo>
                      <a:pt x="412" y="173"/>
                    </a:lnTo>
                    <a:lnTo>
                      <a:pt x="488" y="173"/>
                    </a:lnTo>
                    <a:lnTo>
                      <a:pt x="488" y="173"/>
                    </a:lnTo>
                    <a:lnTo>
                      <a:pt x="506" y="150"/>
                    </a:lnTo>
                    <a:lnTo>
                      <a:pt x="524" y="128"/>
                    </a:lnTo>
                    <a:lnTo>
                      <a:pt x="543" y="108"/>
                    </a:lnTo>
                    <a:lnTo>
                      <a:pt x="565" y="88"/>
                    </a:lnTo>
                    <a:lnTo>
                      <a:pt x="565" y="88"/>
                    </a:lnTo>
                    <a:lnTo>
                      <a:pt x="587" y="72"/>
                    </a:lnTo>
                    <a:lnTo>
                      <a:pt x="609" y="58"/>
                    </a:lnTo>
                    <a:lnTo>
                      <a:pt x="631" y="46"/>
                    </a:lnTo>
                    <a:lnTo>
                      <a:pt x="652" y="38"/>
                    </a:lnTo>
                    <a:lnTo>
                      <a:pt x="652"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1B3B41"/>
                  </a:solidFill>
                  <a:effectLst/>
                  <a:uLnTx/>
                  <a:uFillTx/>
                </a:endParaRPr>
              </a:p>
            </p:txBody>
          </p:sp>
          <p:sp>
            <p:nvSpPr>
              <p:cNvPr id="47" name="Freeform 1141"/>
              <p:cNvSpPr>
                <a:spLocks/>
              </p:cNvSpPr>
              <p:nvPr/>
            </p:nvSpPr>
            <p:spPr bwMode="auto">
              <a:xfrm flipH="1">
                <a:off x="-1277233" y="2225458"/>
                <a:ext cx="85606" cy="27562"/>
              </a:xfrm>
              <a:custGeom>
                <a:avLst/>
                <a:gdLst>
                  <a:gd name="T0" fmla="*/ 0 w 652"/>
                  <a:gd name="T1" fmla="*/ 0 h 174"/>
                  <a:gd name="T2" fmla="*/ 0 w 652"/>
                  <a:gd name="T3" fmla="*/ 58 h 174"/>
                  <a:gd name="T4" fmla="*/ 507 w 652"/>
                  <a:gd name="T5" fmla="*/ 58 h 174"/>
                  <a:gd name="T6" fmla="*/ 507 w 652"/>
                  <a:gd name="T7" fmla="*/ 58 h 174"/>
                  <a:gd name="T8" fmla="*/ 494 w 652"/>
                  <a:gd name="T9" fmla="*/ 69 h 174"/>
                  <a:gd name="T10" fmla="*/ 481 w 652"/>
                  <a:gd name="T11" fmla="*/ 82 h 174"/>
                  <a:gd name="T12" fmla="*/ 466 w 652"/>
                  <a:gd name="T13" fmla="*/ 96 h 174"/>
                  <a:gd name="T14" fmla="*/ 453 w 652"/>
                  <a:gd name="T15" fmla="*/ 112 h 174"/>
                  <a:gd name="T16" fmla="*/ 453 w 652"/>
                  <a:gd name="T17" fmla="*/ 112 h 174"/>
                  <a:gd name="T18" fmla="*/ 440 w 652"/>
                  <a:gd name="T19" fmla="*/ 129 h 174"/>
                  <a:gd name="T20" fmla="*/ 430 w 652"/>
                  <a:gd name="T21" fmla="*/ 144 h 174"/>
                  <a:gd name="T22" fmla="*/ 419 w 652"/>
                  <a:gd name="T23" fmla="*/ 160 h 174"/>
                  <a:gd name="T24" fmla="*/ 412 w 652"/>
                  <a:gd name="T25" fmla="*/ 174 h 174"/>
                  <a:gd name="T26" fmla="*/ 488 w 652"/>
                  <a:gd name="T27" fmla="*/ 174 h 174"/>
                  <a:gd name="T28" fmla="*/ 488 w 652"/>
                  <a:gd name="T29" fmla="*/ 174 h 174"/>
                  <a:gd name="T30" fmla="*/ 506 w 652"/>
                  <a:gd name="T31" fmla="*/ 150 h 174"/>
                  <a:gd name="T32" fmla="*/ 524 w 652"/>
                  <a:gd name="T33" fmla="*/ 128 h 174"/>
                  <a:gd name="T34" fmla="*/ 543 w 652"/>
                  <a:gd name="T35" fmla="*/ 108 h 174"/>
                  <a:gd name="T36" fmla="*/ 565 w 652"/>
                  <a:gd name="T37" fmla="*/ 88 h 174"/>
                  <a:gd name="T38" fmla="*/ 565 w 652"/>
                  <a:gd name="T39" fmla="*/ 88 h 174"/>
                  <a:gd name="T40" fmla="*/ 587 w 652"/>
                  <a:gd name="T41" fmla="*/ 72 h 174"/>
                  <a:gd name="T42" fmla="*/ 609 w 652"/>
                  <a:gd name="T43" fmla="*/ 58 h 174"/>
                  <a:gd name="T44" fmla="*/ 631 w 652"/>
                  <a:gd name="T45" fmla="*/ 46 h 174"/>
                  <a:gd name="T46" fmla="*/ 652 w 652"/>
                  <a:gd name="T47" fmla="*/ 38 h 174"/>
                  <a:gd name="T48" fmla="*/ 652 w 652"/>
                  <a:gd name="T49" fmla="*/ 0 h 174"/>
                  <a:gd name="T50" fmla="*/ 0 w 652"/>
                  <a:gd name="T51" fmla="*/ 0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52" h="174">
                    <a:moveTo>
                      <a:pt x="0" y="0"/>
                    </a:moveTo>
                    <a:lnTo>
                      <a:pt x="0" y="58"/>
                    </a:lnTo>
                    <a:lnTo>
                      <a:pt x="507" y="58"/>
                    </a:lnTo>
                    <a:lnTo>
                      <a:pt x="507" y="58"/>
                    </a:lnTo>
                    <a:lnTo>
                      <a:pt x="494" y="69"/>
                    </a:lnTo>
                    <a:lnTo>
                      <a:pt x="481" y="82"/>
                    </a:lnTo>
                    <a:lnTo>
                      <a:pt x="466" y="96"/>
                    </a:lnTo>
                    <a:lnTo>
                      <a:pt x="453" y="112"/>
                    </a:lnTo>
                    <a:lnTo>
                      <a:pt x="453" y="112"/>
                    </a:lnTo>
                    <a:lnTo>
                      <a:pt x="440" y="129"/>
                    </a:lnTo>
                    <a:lnTo>
                      <a:pt x="430" y="144"/>
                    </a:lnTo>
                    <a:lnTo>
                      <a:pt x="419" y="160"/>
                    </a:lnTo>
                    <a:lnTo>
                      <a:pt x="412" y="174"/>
                    </a:lnTo>
                    <a:lnTo>
                      <a:pt x="488" y="174"/>
                    </a:lnTo>
                    <a:lnTo>
                      <a:pt x="488" y="174"/>
                    </a:lnTo>
                    <a:lnTo>
                      <a:pt x="506" y="150"/>
                    </a:lnTo>
                    <a:lnTo>
                      <a:pt x="524" y="128"/>
                    </a:lnTo>
                    <a:lnTo>
                      <a:pt x="543" y="108"/>
                    </a:lnTo>
                    <a:lnTo>
                      <a:pt x="565" y="88"/>
                    </a:lnTo>
                    <a:lnTo>
                      <a:pt x="565" y="88"/>
                    </a:lnTo>
                    <a:lnTo>
                      <a:pt x="587" y="72"/>
                    </a:lnTo>
                    <a:lnTo>
                      <a:pt x="609" y="58"/>
                    </a:lnTo>
                    <a:lnTo>
                      <a:pt x="631" y="46"/>
                    </a:lnTo>
                    <a:lnTo>
                      <a:pt x="652" y="38"/>
                    </a:lnTo>
                    <a:lnTo>
                      <a:pt x="652"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1B3B41"/>
                  </a:solidFill>
                  <a:effectLst/>
                  <a:uLnTx/>
                  <a:uFillTx/>
                </a:endParaRPr>
              </a:p>
            </p:txBody>
          </p:sp>
          <p:sp>
            <p:nvSpPr>
              <p:cNvPr id="48" name="Freeform 1119"/>
              <p:cNvSpPr>
                <a:spLocks noEditPoints="1"/>
              </p:cNvSpPr>
              <p:nvPr/>
            </p:nvSpPr>
            <p:spPr bwMode="auto">
              <a:xfrm flipH="1">
                <a:off x="-1148431" y="2122374"/>
                <a:ext cx="86784" cy="48509"/>
              </a:xfrm>
              <a:custGeom>
                <a:avLst/>
                <a:gdLst>
                  <a:gd name="T0" fmla="*/ 387 w 663"/>
                  <a:gd name="T1" fmla="*/ 306 h 307"/>
                  <a:gd name="T2" fmla="*/ 479 w 663"/>
                  <a:gd name="T3" fmla="*/ 297 h 307"/>
                  <a:gd name="T4" fmla="*/ 516 w 663"/>
                  <a:gd name="T5" fmla="*/ 290 h 307"/>
                  <a:gd name="T6" fmla="*/ 564 w 663"/>
                  <a:gd name="T7" fmla="*/ 275 h 307"/>
                  <a:gd name="T8" fmla="*/ 604 w 663"/>
                  <a:gd name="T9" fmla="*/ 254 h 307"/>
                  <a:gd name="T10" fmla="*/ 625 w 663"/>
                  <a:gd name="T11" fmla="*/ 238 h 307"/>
                  <a:gd name="T12" fmla="*/ 648 w 663"/>
                  <a:gd name="T13" fmla="*/ 211 h 307"/>
                  <a:gd name="T14" fmla="*/ 660 w 663"/>
                  <a:gd name="T15" fmla="*/ 177 h 307"/>
                  <a:gd name="T16" fmla="*/ 663 w 663"/>
                  <a:gd name="T17" fmla="*/ 154 h 307"/>
                  <a:gd name="T18" fmla="*/ 651 w 663"/>
                  <a:gd name="T19" fmla="*/ 102 h 307"/>
                  <a:gd name="T20" fmla="*/ 631 w 663"/>
                  <a:gd name="T21" fmla="*/ 73 h 307"/>
                  <a:gd name="T22" fmla="*/ 581 w 663"/>
                  <a:gd name="T23" fmla="*/ 39 h 307"/>
                  <a:gd name="T24" fmla="*/ 537 w 663"/>
                  <a:gd name="T25" fmla="*/ 23 h 307"/>
                  <a:gd name="T26" fmla="*/ 485 w 663"/>
                  <a:gd name="T27" fmla="*/ 10 h 307"/>
                  <a:gd name="T28" fmla="*/ 376 w 663"/>
                  <a:gd name="T29" fmla="*/ 1 h 307"/>
                  <a:gd name="T30" fmla="*/ 276 w 663"/>
                  <a:gd name="T31" fmla="*/ 1 h 307"/>
                  <a:gd name="T32" fmla="*/ 185 w 663"/>
                  <a:gd name="T33" fmla="*/ 9 h 307"/>
                  <a:gd name="T34" fmla="*/ 147 w 663"/>
                  <a:gd name="T35" fmla="*/ 17 h 307"/>
                  <a:gd name="T36" fmla="*/ 98 w 663"/>
                  <a:gd name="T37" fmla="*/ 32 h 307"/>
                  <a:gd name="T38" fmla="*/ 59 w 663"/>
                  <a:gd name="T39" fmla="*/ 52 h 307"/>
                  <a:gd name="T40" fmla="*/ 38 w 663"/>
                  <a:gd name="T41" fmla="*/ 67 h 307"/>
                  <a:gd name="T42" fmla="*/ 14 w 663"/>
                  <a:gd name="T43" fmla="*/ 96 h 307"/>
                  <a:gd name="T44" fmla="*/ 3 w 663"/>
                  <a:gd name="T45" fmla="*/ 129 h 307"/>
                  <a:gd name="T46" fmla="*/ 0 w 663"/>
                  <a:gd name="T47" fmla="*/ 154 h 307"/>
                  <a:gd name="T48" fmla="*/ 9 w 663"/>
                  <a:gd name="T49" fmla="*/ 200 h 307"/>
                  <a:gd name="T50" fmla="*/ 38 w 663"/>
                  <a:gd name="T51" fmla="*/ 239 h 307"/>
                  <a:gd name="T52" fmla="*/ 67 w 663"/>
                  <a:gd name="T53" fmla="*/ 261 h 307"/>
                  <a:gd name="T54" fmla="*/ 142 w 663"/>
                  <a:gd name="T55" fmla="*/ 289 h 307"/>
                  <a:gd name="T56" fmla="*/ 245 w 663"/>
                  <a:gd name="T57" fmla="*/ 304 h 307"/>
                  <a:gd name="T58" fmla="*/ 331 w 663"/>
                  <a:gd name="T59" fmla="*/ 307 h 307"/>
                  <a:gd name="T60" fmla="*/ 292 w 663"/>
                  <a:gd name="T61" fmla="*/ 247 h 307"/>
                  <a:gd name="T62" fmla="*/ 198 w 663"/>
                  <a:gd name="T63" fmla="*/ 240 h 307"/>
                  <a:gd name="T64" fmla="*/ 134 w 663"/>
                  <a:gd name="T65" fmla="*/ 226 h 307"/>
                  <a:gd name="T66" fmla="*/ 106 w 663"/>
                  <a:gd name="T67" fmla="*/ 213 h 307"/>
                  <a:gd name="T68" fmla="*/ 79 w 663"/>
                  <a:gd name="T69" fmla="*/ 189 h 307"/>
                  <a:gd name="T70" fmla="*/ 66 w 663"/>
                  <a:gd name="T71" fmla="*/ 163 h 307"/>
                  <a:gd name="T72" fmla="*/ 66 w 663"/>
                  <a:gd name="T73" fmla="*/ 144 h 307"/>
                  <a:gd name="T74" fmla="*/ 79 w 663"/>
                  <a:gd name="T75" fmla="*/ 117 h 307"/>
                  <a:gd name="T76" fmla="*/ 106 w 663"/>
                  <a:gd name="T77" fmla="*/ 93 h 307"/>
                  <a:gd name="T78" fmla="*/ 134 w 663"/>
                  <a:gd name="T79" fmla="*/ 80 h 307"/>
                  <a:gd name="T80" fmla="*/ 198 w 663"/>
                  <a:gd name="T81" fmla="*/ 66 h 307"/>
                  <a:gd name="T82" fmla="*/ 292 w 663"/>
                  <a:gd name="T83" fmla="*/ 60 h 307"/>
                  <a:gd name="T84" fmla="*/ 369 w 663"/>
                  <a:gd name="T85" fmla="*/ 60 h 307"/>
                  <a:gd name="T86" fmla="*/ 464 w 663"/>
                  <a:gd name="T87" fmla="*/ 66 h 307"/>
                  <a:gd name="T88" fmla="*/ 529 w 663"/>
                  <a:gd name="T89" fmla="*/ 80 h 307"/>
                  <a:gd name="T90" fmla="*/ 557 w 663"/>
                  <a:gd name="T91" fmla="*/ 93 h 307"/>
                  <a:gd name="T92" fmla="*/ 584 w 663"/>
                  <a:gd name="T93" fmla="*/ 117 h 307"/>
                  <a:gd name="T94" fmla="*/ 595 w 663"/>
                  <a:gd name="T95" fmla="*/ 144 h 307"/>
                  <a:gd name="T96" fmla="*/ 595 w 663"/>
                  <a:gd name="T97" fmla="*/ 163 h 307"/>
                  <a:gd name="T98" fmla="*/ 585 w 663"/>
                  <a:gd name="T99" fmla="*/ 189 h 307"/>
                  <a:gd name="T100" fmla="*/ 562 w 663"/>
                  <a:gd name="T101" fmla="*/ 211 h 307"/>
                  <a:gd name="T102" fmla="*/ 534 w 663"/>
                  <a:gd name="T103" fmla="*/ 225 h 307"/>
                  <a:gd name="T104" fmla="*/ 466 w 663"/>
                  <a:gd name="T105" fmla="*/ 240 h 307"/>
                  <a:gd name="T106" fmla="*/ 369 w 663"/>
                  <a:gd name="T107" fmla="*/ 247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63" h="307">
                    <a:moveTo>
                      <a:pt x="331" y="307"/>
                    </a:moveTo>
                    <a:lnTo>
                      <a:pt x="331" y="307"/>
                    </a:lnTo>
                    <a:lnTo>
                      <a:pt x="387" y="306"/>
                    </a:lnTo>
                    <a:lnTo>
                      <a:pt x="435" y="303"/>
                    </a:lnTo>
                    <a:lnTo>
                      <a:pt x="457" y="299"/>
                    </a:lnTo>
                    <a:lnTo>
                      <a:pt x="479" y="297"/>
                    </a:lnTo>
                    <a:lnTo>
                      <a:pt x="498" y="293"/>
                    </a:lnTo>
                    <a:lnTo>
                      <a:pt x="516" y="290"/>
                    </a:lnTo>
                    <a:lnTo>
                      <a:pt x="516" y="290"/>
                    </a:lnTo>
                    <a:lnTo>
                      <a:pt x="534" y="285"/>
                    </a:lnTo>
                    <a:lnTo>
                      <a:pt x="550" y="280"/>
                    </a:lnTo>
                    <a:lnTo>
                      <a:pt x="564" y="275"/>
                    </a:lnTo>
                    <a:lnTo>
                      <a:pt x="579" y="268"/>
                    </a:lnTo>
                    <a:lnTo>
                      <a:pt x="591" y="262"/>
                    </a:lnTo>
                    <a:lnTo>
                      <a:pt x="604" y="254"/>
                    </a:lnTo>
                    <a:lnTo>
                      <a:pt x="614" y="247"/>
                    </a:lnTo>
                    <a:lnTo>
                      <a:pt x="625" y="238"/>
                    </a:lnTo>
                    <a:lnTo>
                      <a:pt x="625" y="238"/>
                    </a:lnTo>
                    <a:lnTo>
                      <a:pt x="634" y="229"/>
                    </a:lnTo>
                    <a:lnTo>
                      <a:pt x="641" y="221"/>
                    </a:lnTo>
                    <a:lnTo>
                      <a:pt x="648" y="211"/>
                    </a:lnTo>
                    <a:lnTo>
                      <a:pt x="653" y="200"/>
                    </a:lnTo>
                    <a:lnTo>
                      <a:pt x="657" y="189"/>
                    </a:lnTo>
                    <a:lnTo>
                      <a:pt x="660" y="177"/>
                    </a:lnTo>
                    <a:lnTo>
                      <a:pt x="662" y="166"/>
                    </a:lnTo>
                    <a:lnTo>
                      <a:pt x="663" y="154"/>
                    </a:lnTo>
                    <a:lnTo>
                      <a:pt x="663" y="154"/>
                    </a:lnTo>
                    <a:lnTo>
                      <a:pt x="662" y="135"/>
                    </a:lnTo>
                    <a:lnTo>
                      <a:pt x="657" y="118"/>
                    </a:lnTo>
                    <a:lnTo>
                      <a:pt x="651" y="102"/>
                    </a:lnTo>
                    <a:lnTo>
                      <a:pt x="642" y="87"/>
                    </a:lnTo>
                    <a:lnTo>
                      <a:pt x="642" y="87"/>
                    </a:lnTo>
                    <a:lnTo>
                      <a:pt x="631" y="73"/>
                    </a:lnTo>
                    <a:lnTo>
                      <a:pt x="616" y="61"/>
                    </a:lnTo>
                    <a:lnTo>
                      <a:pt x="600" y="50"/>
                    </a:lnTo>
                    <a:lnTo>
                      <a:pt x="581" y="39"/>
                    </a:lnTo>
                    <a:lnTo>
                      <a:pt x="581" y="39"/>
                    </a:lnTo>
                    <a:lnTo>
                      <a:pt x="560" y="31"/>
                    </a:lnTo>
                    <a:lnTo>
                      <a:pt x="537" y="23"/>
                    </a:lnTo>
                    <a:lnTo>
                      <a:pt x="512" y="17"/>
                    </a:lnTo>
                    <a:lnTo>
                      <a:pt x="485" y="10"/>
                    </a:lnTo>
                    <a:lnTo>
                      <a:pt x="485" y="10"/>
                    </a:lnTo>
                    <a:lnTo>
                      <a:pt x="454" y="6"/>
                    </a:lnTo>
                    <a:lnTo>
                      <a:pt x="417" y="3"/>
                    </a:lnTo>
                    <a:lnTo>
                      <a:pt x="376" y="1"/>
                    </a:lnTo>
                    <a:lnTo>
                      <a:pt x="331" y="0"/>
                    </a:lnTo>
                    <a:lnTo>
                      <a:pt x="331" y="0"/>
                    </a:lnTo>
                    <a:lnTo>
                      <a:pt x="276" y="1"/>
                    </a:lnTo>
                    <a:lnTo>
                      <a:pt x="228" y="4"/>
                    </a:lnTo>
                    <a:lnTo>
                      <a:pt x="206" y="7"/>
                    </a:lnTo>
                    <a:lnTo>
                      <a:pt x="185" y="9"/>
                    </a:lnTo>
                    <a:lnTo>
                      <a:pt x="164" y="12"/>
                    </a:lnTo>
                    <a:lnTo>
                      <a:pt x="147" y="17"/>
                    </a:lnTo>
                    <a:lnTo>
                      <a:pt x="147" y="17"/>
                    </a:lnTo>
                    <a:lnTo>
                      <a:pt x="129" y="21"/>
                    </a:lnTo>
                    <a:lnTo>
                      <a:pt x="113" y="26"/>
                    </a:lnTo>
                    <a:lnTo>
                      <a:pt x="98" y="32"/>
                    </a:lnTo>
                    <a:lnTo>
                      <a:pt x="85" y="38"/>
                    </a:lnTo>
                    <a:lnTo>
                      <a:pt x="72" y="45"/>
                    </a:lnTo>
                    <a:lnTo>
                      <a:pt x="59" y="52"/>
                    </a:lnTo>
                    <a:lnTo>
                      <a:pt x="48" y="60"/>
                    </a:lnTo>
                    <a:lnTo>
                      <a:pt x="38" y="67"/>
                    </a:lnTo>
                    <a:lnTo>
                      <a:pt x="38" y="67"/>
                    </a:lnTo>
                    <a:lnTo>
                      <a:pt x="29" y="76"/>
                    </a:lnTo>
                    <a:lnTo>
                      <a:pt x="22" y="86"/>
                    </a:lnTo>
                    <a:lnTo>
                      <a:pt x="14" y="96"/>
                    </a:lnTo>
                    <a:lnTo>
                      <a:pt x="10" y="106"/>
                    </a:lnTo>
                    <a:lnTo>
                      <a:pt x="6" y="117"/>
                    </a:lnTo>
                    <a:lnTo>
                      <a:pt x="3" y="129"/>
                    </a:lnTo>
                    <a:lnTo>
                      <a:pt x="0" y="141"/>
                    </a:lnTo>
                    <a:lnTo>
                      <a:pt x="0" y="154"/>
                    </a:lnTo>
                    <a:lnTo>
                      <a:pt x="0" y="154"/>
                    </a:lnTo>
                    <a:lnTo>
                      <a:pt x="1" y="170"/>
                    </a:lnTo>
                    <a:lnTo>
                      <a:pt x="4" y="185"/>
                    </a:lnTo>
                    <a:lnTo>
                      <a:pt x="9" y="200"/>
                    </a:lnTo>
                    <a:lnTo>
                      <a:pt x="16" y="214"/>
                    </a:lnTo>
                    <a:lnTo>
                      <a:pt x="26" y="227"/>
                    </a:lnTo>
                    <a:lnTo>
                      <a:pt x="38" y="239"/>
                    </a:lnTo>
                    <a:lnTo>
                      <a:pt x="51" y="250"/>
                    </a:lnTo>
                    <a:lnTo>
                      <a:pt x="67" y="261"/>
                    </a:lnTo>
                    <a:lnTo>
                      <a:pt x="67" y="261"/>
                    </a:lnTo>
                    <a:lnTo>
                      <a:pt x="89" y="271"/>
                    </a:lnTo>
                    <a:lnTo>
                      <a:pt x="114" y="280"/>
                    </a:lnTo>
                    <a:lnTo>
                      <a:pt x="142" y="289"/>
                    </a:lnTo>
                    <a:lnTo>
                      <a:pt x="173" y="295"/>
                    </a:lnTo>
                    <a:lnTo>
                      <a:pt x="209" y="300"/>
                    </a:lnTo>
                    <a:lnTo>
                      <a:pt x="245" y="304"/>
                    </a:lnTo>
                    <a:lnTo>
                      <a:pt x="287" y="306"/>
                    </a:lnTo>
                    <a:lnTo>
                      <a:pt x="331" y="307"/>
                    </a:lnTo>
                    <a:lnTo>
                      <a:pt x="331" y="307"/>
                    </a:lnTo>
                    <a:close/>
                    <a:moveTo>
                      <a:pt x="331" y="248"/>
                    </a:moveTo>
                    <a:lnTo>
                      <a:pt x="331" y="248"/>
                    </a:lnTo>
                    <a:lnTo>
                      <a:pt x="292" y="247"/>
                    </a:lnTo>
                    <a:lnTo>
                      <a:pt x="257" y="245"/>
                    </a:lnTo>
                    <a:lnTo>
                      <a:pt x="226" y="243"/>
                    </a:lnTo>
                    <a:lnTo>
                      <a:pt x="198" y="240"/>
                    </a:lnTo>
                    <a:lnTo>
                      <a:pt x="173" y="237"/>
                    </a:lnTo>
                    <a:lnTo>
                      <a:pt x="151" y="232"/>
                    </a:lnTo>
                    <a:lnTo>
                      <a:pt x="134" y="226"/>
                    </a:lnTo>
                    <a:lnTo>
                      <a:pt x="119" y="221"/>
                    </a:lnTo>
                    <a:lnTo>
                      <a:pt x="119" y="221"/>
                    </a:lnTo>
                    <a:lnTo>
                      <a:pt x="106" y="213"/>
                    </a:lnTo>
                    <a:lnTo>
                      <a:pt x="95" y="206"/>
                    </a:lnTo>
                    <a:lnTo>
                      <a:pt x="86" y="198"/>
                    </a:lnTo>
                    <a:lnTo>
                      <a:pt x="79" y="189"/>
                    </a:lnTo>
                    <a:lnTo>
                      <a:pt x="73" y="182"/>
                    </a:lnTo>
                    <a:lnTo>
                      <a:pt x="69" y="172"/>
                    </a:lnTo>
                    <a:lnTo>
                      <a:pt x="66" y="163"/>
                    </a:lnTo>
                    <a:lnTo>
                      <a:pt x="66" y="154"/>
                    </a:lnTo>
                    <a:lnTo>
                      <a:pt x="66" y="154"/>
                    </a:lnTo>
                    <a:lnTo>
                      <a:pt x="66" y="144"/>
                    </a:lnTo>
                    <a:lnTo>
                      <a:pt x="69" y="134"/>
                    </a:lnTo>
                    <a:lnTo>
                      <a:pt x="73" y="126"/>
                    </a:lnTo>
                    <a:lnTo>
                      <a:pt x="79" y="117"/>
                    </a:lnTo>
                    <a:lnTo>
                      <a:pt x="86" y="108"/>
                    </a:lnTo>
                    <a:lnTo>
                      <a:pt x="95" y="101"/>
                    </a:lnTo>
                    <a:lnTo>
                      <a:pt x="106" y="93"/>
                    </a:lnTo>
                    <a:lnTo>
                      <a:pt x="119" y="87"/>
                    </a:lnTo>
                    <a:lnTo>
                      <a:pt x="119" y="87"/>
                    </a:lnTo>
                    <a:lnTo>
                      <a:pt x="134" y="80"/>
                    </a:lnTo>
                    <a:lnTo>
                      <a:pt x="151" y="75"/>
                    </a:lnTo>
                    <a:lnTo>
                      <a:pt x="173" y="70"/>
                    </a:lnTo>
                    <a:lnTo>
                      <a:pt x="198" y="66"/>
                    </a:lnTo>
                    <a:lnTo>
                      <a:pt x="226" y="63"/>
                    </a:lnTo>
                    <a:lnTo>
                      <a:pt x="259" y="61"/>
                    </a:lnTo>
                    <a:lnTo>
                      <a:pt x="292" y="60"/>
                    </a:lnTo>
                    <a:lnTo>
                      <a:pt x="331" y="59"/>
                    </a:lnTo>
                    <a:lnTo>
                      <a:pt x="331" y="59"/>
                    </a:lnTo>
                    <a:lnTo>
                      <a:pt x="369" y="60"/>
                    </a:lnTo>
                    <a:lnTo>
                      <a:pt x="404" y="61"/>
                    </a:lnTo>
                    <a:lnTo>
                      <a:pt x="437" y="63"/>
                    </a:lnTo>
                    <a:lnTo>
                      <a:pt x="464" y="66"/>
                    </a:lnTo>
                    <a:lnTo>
                      <a:pt x="489" y="70"/>
                    </a:lnTo>
                    <a:lnTo>
                      <a:pt x="512" y="75"/>
                    </a:lnTo>
                    <a:lnTo>
                      <a:pt x="529" y="80"/>
                    </a:lnTo>
                    <a:lnTo>
                      <a:pt x="544" y="87"/>
                    </a:lnTo>
                    <a:lnTo>
                      <a:pt x="544" y="87"/>
                    </a:lnTo>
                    <a:lnTo>
                      <a:pt x="557" y="93"/>
                    </a:lnTo>
                    <a:lnTo>
                      <a:pt x="567" y="101"/>
                    </a:lnTo>
                    <a:lnTo>
                      <a:pt x="576" y="108"/>
                    </a:lnTo>
                    <a:lnTo>
                      <a:pt x="584" y="117"/>
                    </a:lnTo>
                    <a:lnTo>
                      <a:pt x="589" y="126"/>
                    </a:lnTo>
                    <a:lnTo>
                      <a:pt x="594" y="134"/>
                    </a:lnTo>
                    <a:lnTo>
                      <a:pt x="595" y="144"/>
                    </a:lnTo>
                    <a:lnTo>
                      <a:pt x="597" y="154"/>
                    </a:lnTo>
                    <a:lnTo>
                      <a:pt x="597" y="154"/>
                    </a:lnTo>
                    <a:lnTo>
                      <a:pt x="595" y="163"/>
                    </a:lnTo>
                    <a:lnTo>
                      <a:pt x="594" y="173"/>
                    </a:lnTo>
                    <a:lnTo>
                      <a:pt x="591" y="182"/>
                    </a:lnTo>
                    <a:lnTo>
                      <a:pt x="585" y="189"/>
                    </a:lnTo>
                    <a:lnTo>
                      <a:pt x="579" y="197"/>
                    </a:lnTo>
                    <a:lnTo>
                      <a:pt x="570" y="204"/>
                    </a:lnTo>
                    <a:lnTo>
                      <a:pt x="562" y="211"/>
                    </a:lnTo>
                    <a:lnTo>
                      <a:pt x="550" y="217"/>
                    </a:lnTo>
                    <a:lnTo>
                      <a:pt x="550" y="217"/>
                    </a:lnTo>
                    <a:lnTo>
                      <a:pt x="534" y="225"/>
                    </a:lnTo>
                    <a:lnTo>
                      <a:pt x="514" y="230"/>
                    </a:lnTo>
                    <a:lnTo>
                      <a:pt x="491" y="236"/>
                    </a:lnTo>
                    <a:lnTo>
                      <a:pt x="466" y="240"/>
                    </a:lnTo>
                    <a:lnTo>
                      <a:pt x="437" y="243"/>
                    </a:lnTo>
                    <a:lnTo>
                      <a:pt x="404" y="245"/>
                    </a:lnTo>
                    <a:lnTo>
                      <a:pt x="369" y="247"/>
                    </a:lnTo>
                    <a:lnTo>
                      <a:pt x="331" y="248"/>
                    </a:lnTo>
                    <a:lnTo>
                      <a:pt x="331" y="2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1B3B41"/>
                  </a:solidFill>
                  <a:effectLst/>
                  <a:uLnTx/>
                  <a:uFillTx/>
                </a:endParaRPr>
              </a:p>
            </p:txBody>
          </p:sp>
          <p:sp>
            <p:nvSpPr>
              <p:cNvPr id="49" name="Freeform 1139"/>
              <p:cNvSpPr>
                <a:spLocks noEditPoints="1"/>
              </p:cNvSpPr>
              <p:nvPr/>
            </p:nvSpPr>
            <p:spPr bwMode="auto">
              <a:xfrm flipH="1">
                <a:off x="-1278804" y="2266439"/>
                <a:ext cx="87177" cy="48509"/>
              </a:xfrm>
              <a:custGeom>
                <a:avLst/>
                <a:gdLst>
                  <a:gd name="T0" fmla="*/ 387 w 664"/>
                  <a:gd name="T1" fmla="*/ 305 h 306"/>
                  <a:gd name="T2" fmla="*/ 480 w 664"/>
                  <a:gd name="T3" fmla="*/ 297 h 306"/>
                  <a:gd name="T4" fmla="*/ 518 w 664"/>
                  <a:gd name="T5" fmla="*/ 289 h 306"/>
                  <a:gd name="T6" fmla="*/ 565 w 664"/>
                  <a:gd name="T7" fmla="*/ 274 h 306"/>
                  <a:gd name="T8" fmla="*/ 605 w 664"/>
                  <a:gd name="T9" fmla="*/ 254 h 306"/>
                  <a:gd name="T10" fmla="*/ 625 w 664"/>
                  <a:gd name="T11" fmla="*/ 238 h 306"/>
                  <a:gd name="T12" fmla="*/ 649 w 664"/>
                  <a:gd name="T13" fmla="*/ 210 h 306"/>
                  <a:gd name="T14" fmla="*/ 662 w 664"/>
                  <a:gd name="T15" fmla="*/ 178 h 306"/>
                  <a:gd name="T16" fmla="*/ 664 w 664"/>
                  <a:gd name="T17" fmla="*/ 153 h 306"/>
                  <a:gd name="T18" fmla="*/ 652 w 664"/>
                  <a:gd name="T19" fmla="*/ 101 h 306"/>
                  <a:gd name="T20" fmla="*/ 631 w 664"/>
                  <a:gd name="T21" fmla="*/ 73 h 306"/>
                  <a:gd name="T22" fmla="*/ 583 w 664"/>
                  <a:gd name="T23" fmla="*/ 40 h 306"/>
                  <a:gd name="T24" fmla="*/ 539 w 664"/>
                  <a:gd name="T25" fmla="*/ 23 h 306"/>
                  <a:gd name="T26" fmla="*/ 486 w 664"/>
                  <a:gd name="T27" fmla="*/ 11 h 306"/>
                  <a:gd name="T28" fmla="*/ 378 w 664"/>
                  <a:gd name="T29" fmla="*/ 1 h 306"/>
                  <a:gd name="T30" fmla="*/ 278 w 664"/>
                  <a:gd name="T31" fmla="*/ 1 h 306"/>
                  <a:gd name="T32" fmla="*/ 186 w 664"/>
                  <a:gd name="T33" fmla="*/ 10 h 306"/>
                  <a:gd name="T34" fmla="*/ 147 w 664"/>
                  <a:gd name="T35" fmla="*/ 17 h 306"/>
                  <a:gd name="T36" fmla="*/ 99 w 664"/>
                  <a:gd name="T37" fmla="*/ 32 h 306"/>
                  <a:gd name="T38" fmla="*/ 61 w 664"/>
                  <a:gd name="T39" fmla="*/ 52 h 306"/>
                  <a:gd name="T40" fmla="*/ 39 w 664"/>
                  <a:gd name="T41" fmla="*/ 68 h 306"/>
                  <a:gd name="T42" fmla="*/ 15 w 664"/>
                  <a:gd name="T43" fmla="*/ 96 h 306"/>
                  <a:gd name="T44" fmla="*/ 3 w 664"/>
                  <a:gd name="T45" fmla="*/ 128 h 306"/>
                  <a:gd name="T46" fmla="*/ 0 w 664"/>
                  <a:gd name="T47" fmla="*/ 153 h 306"/>
                  <a:gd name="T48" fmla="*/ 11 w 664"/>
                  <a:gd name="T49" fmla="*/ 199 h 306"/>
                  <a:gd name="T50" fmla="*/ 39 w 664"/>
                  <a:gd name="T51" fmla="*/ 238 h 306"/>
                  <a:gd name="T52" fmla="*/ 68 w 664"/>
                  <a:gd name="T53" fmla="*/ 260 h 306"/>
                  <a:gd name="T54" fmla="*/ 143 w 664"/>
                  <a:gd name="T55" fmla="*/ 288 h 306"/>
                  <a:gd name="T56" fmla="*/ 247 w 664"/>
                  <a:gd name="T57" fmla="*/ 303 h 306"/>
                  <a:gd name="T58" fmla="*/ 333 w 664"/>
                  <a:gd name="T59" fmla="*/ 306 h 306"/>
                  <a:gd name="T60" fmla="*/ 294 w 664"/>
                  <a:gd name="T61" fmla="*/ 247 h 306"/>
                  <a:gd name="T62" fmla="*/ 199 w 664"/>
                  <a:gd name="T63" fmla="*/ 240 h 306"/>
                  <a:gd name="T64" fmla="*/ 134 w 664"/>
                  <a:gd name="T65" fmla="*/ 226 h 306"/>
                  <a:gd name="T66" fmla="*/ 106 w 664"/>
                  <a:gd name="T67" fmla="*/ 212 h 306"/>
                  <a:gd name="T68" fmla="*/ 80 w 664"/>
                  <a:gd name="T69" fmla="*/ 190 h 306"/>
                  <a:gd name="T70" fmla="*/ 66 w 664"/>
                  <a:gd name="T71" fmla="*/ 163 h 306"/>
                  <a:gd name="T72" fmla="*/ 66 w 664"/>
                  <a:gd name="T73" fmla="*/ 143 h 306"/>
                  <a:gd name="T74" fmla="*/ 80 w 664"/>
                  <a:gd name="T75" fmla="*/ 116 h 306"/>
                  <a:gd name="T76" fmla="*/ 108 w 664"/>
                  <a:gd name="T77" fmla="*/ 93 h 306"/>
                  <a:gd name="T78" fmla="*/ 134 w 664"/>
                  <a:gd name="T79" fmla="*/ 80 h 306"/>
                  <a:gd name="T80" fmla="*/ 199 w 664"/>
                  <a:gd name="T81" fmla="*/ 66 h 306"/>
                  <a:gd name="T82" fmla="*/ 294 w 664"/>
                  <a:gd name="T83" fmla="*/ 59 h 306"/>
                  <a:gd name="T84" fmla="*/ 371 w 664"/>
                  <a:gd name="T85" fmla="*/ 59 h 306"/>
                  <a:gd name="T86" fmla="*/ 465 w 664"/>
                  <a:gd name="T87" fmla="*/ 66 h 306"/>
                  <a:gd name="T88" fmla="*/ 530 w 664"/>
                  <a:gd name="T89" fmla="*/ 80 h 306"/>
                  <a:gd name="T90" fmla="*/ 558 w 664"/>
                  <a:gd name="T91" fmla="*/ 93 h 306"/>
                  <a:gd name="T92" fmla="*/ 584 w 664"/>
                  <a:gd name="T93" fmla="*/ 116 h 306"/>
                  <a:gd name="T94" fmla="*/ 597 w 664"/>
                  <a:gd name="T95" fmla="*/ 143 h 306"/>
                  <a:gd name="T96" fmla="*/ 597 w 664"/>
                  <a:gd name="T97" fmla="*/ 164 h 306"/>
                  <a:gd name="T98" fmla="*/ 586 w 664"/>
                  <a:gd name="T99" fmla="*/ 190 h 306"/>
                  <a:gd name="T100" fmla="*/ 562 w 664"/>
                  <a:gd name="T101" fmla="*/ 211 h 306"/>
                  <a:gd name="T102" fmla="*/ 534 w 664"/>
                  <a:gd name="T103" fmla="*/ 224 h 306"/>
                  <a:gd name="T104" fmla="*/ 467 w 664"/>
                  <a:gd name="T105" fmla="*/ 239 h 306"/>
                  <a:gd name="T106" fmla="*/ 371 w 664"/>
                  <a:gd name="T107" fmla="*/ 247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64" h="306">
                    <a:moveTo>
                      <a:pt x="333" y="306"/>
                    </a:moveTo>
                    <a:lnTo>
                      <a:pt x="333" y="306"/>
                    </a:lnTo>
                    <a:lnTo>
                      <a:pt x="387" y="305"/>
                    </a:lnTo>
                    <a:lnTo>
                      <a:pt x="436" y="302"/>
                    </a:lnTo>
                    <a:lnTo>
                      <a:pt x="458" y="300"/>
                    </a:lnTo>
                    <a:lnTo>
                      <a:pt x="480" y="297"/>
                    </a:lnTo>
                    <a:lnTo>
                      <a:pt x="499" y="293"/>
                    </a:lnTo>
                    <a:lnTo>
                      <a:pt x="518" y="289"/>
                    </a:lnTo>
                    <a:lnTo>
                      <a:pt x="518" y="289"/>
                    </a:lnTo>
                    <a:lnTo>
                      <a:pt x="534" y="285"/>
                    </a:lnTo>
                    <a:lnTo>
                      <a:pt x="550" y="279"/>
                    </a:lnTo>
                    <a:lnTo>
                      <a:pt x="565" y="274"/>
                    </a:lnTo>
                    <a:lnTo>
                      <a:pt x="580" y="267"/>
                    </a:lnTo>
                    <a:lnTo>
                      <a:pt x="593" y="261"/>
                    </a:lnTo>
                    <a:lnTo>
                      <a:pt x="605" y="254"/>
                    </a:lnTo>
                    <a:lnTo>
                      <a:pt x="615" y="247"/>
                    </a:lnTo>
                    <a:lnTo>
                      <a:pt x="625" y="238"/>
                    </a:lnTo>
                    <a:lnTo>
                      <a:pt x="625" y="238"/>
                    </a:lnTo>
                    <a:lnTo>
                      <a:pt x="634" y="230"/>
                    </a:lnTo>
                    <a:lnTo>
                      <a:pt x="643" y="220"/>
                    </a:lnTo>
                    <a:lnTo>
                      <a:pt x="649" y="210"/>
                    </a:lnTo>
                    <a:lnTo>
                      <a:pt x="655" y="199"/>
                    </a:lnTo>
                    <a:lnTo>
                      <a:pt x="658" y="189"/>
                    </a:lnTo>
                    <a:lnTo>
                      <a:pt x="662" y="178"/>
                    </a:lnTo>
                    <a:lnTo>
                      <a:pt x="664" y="166"/>
                    </a:lnTo>
                    <a:lnTo>
                      <a:pt x="664" y="153"/>
                    </a:lnTo>
                    <a:lnTo>
                      <a:pt x="664" y="153"/>
                    </a:lnTo>
                    <a:lnTo>
                      <a:pt x="662" y="135"/>
                    </a:lnTo>
                    <a:lnTo>
                      <a:pt x="659" y="118"/>
                    </a:lnTo>
                    <a:lnTo>
                      <a:pt x="652" y="101"/>
                    </a:lnTo>
                    <a:lnTo>
                      <a:pt x="643" y="86"/>
                    </a:lnTo>
                    <a:lnTo>
                      <a:pt x="643" y="86"/>
                    </a:lnTo>
                    <a:lnTo>
                      <a:pt x="631" y="73"/>
                    </a:lnTo>
                    <a:lnTo>
                      <a:pt x="617" y="60"/>
                    </a:lnTo>
                    <a:lnTo>
                      <a:pt x="600" y="50"/>
                    </a:lnTo>
                    <a:lnTo>
                      <a:pt x="583" y="40"/>
                    </a:lnTo>
                    <a:lnTo>
                      <a:pt x="583" y="40"/>
                    </a:lnTo>
                    <a:lnTo>
                      <a:pt x="561" y="31"/>
                    </a:lnTo>
                    <a:lnTo>
                      <a:pt x="539" y="23"/>
                    </a:lnTo>
                    <a:lnTo>
                      <a:pt x="512" y="16"/>
                    </a:lnTo>
                    <a:lnTo>
                      <a:pt x="486" y="11"/>
                    </a:lnTo>
                    <a:lnTo>
                      <a:pt x="486" y="11"/>
                    </a:lnTo>
                    <a:lnTo>
                      <a:pt x="455" y="5"/>
                    </a:lnTo>
                    <a:lnTo>
                      <a:pt x="418" y="2"/>
                    </a:lnTo>
                    <a:lnTo>
                      <a:pt x="378" y="1"/>
                    </a:lnTo>
                    <a:lnTo>
                      <a:pt x="333" y="0"/>
                    </a:lnTo>
                    <a:lnTo>
                      <a:pt x="333" y="0"/>
                    </a:lnTo>
                    <a:lnTo>
                      <a:pt x="278" y="1"/>
                    </a:lnTo>
                    <a:lnTo>
                      <a:pt x="228" y="4"/>
                    </a:lnTo>
                    <a:lnTo>
                      <a:pt x="206" y="6"/>
                    </a:lnTo>
                    <a:lnTo>
                      <a:pt x="186" y="10"/>
                    </a:lnTo>
                    <a:lnTo>
                      <a:pt x="166" y="13"/>
                    </a:lnTo>
                    <a:lnTo>
                      <a:pt x="147" y="17"/>
                    </a:lnTo>
                    <a:lnTo>
                      <a:pt x="147" y="17"/>
                    </a:lnTo>
                    <a:lnTo>
                      <a:pt x="131" y="22"/>
                    </a:lnTo>
                    <a:lnTo>
                      <a:pt x="115" y="26"/>
                    </a:lnTo>
                    <a:lnTo>
                      <a:pt x="99" y="32"/>
                    </a:lnTo>
                    <a:lnTo>
                      <a:pt x="86" y="38"/>
                    </a:lnTo>
                    <a:lnTo>
                      <a:pt x="72" y="44"/>
                    </a:lnTo>
                    <a:lnTo>
                      <a:pt x="61" y="52"/>
                    </a:lnTo>
                    <a:lnTo>
                      <a:pt x="49" y="59"/>
                    </a:lnTo>
                    <a:lnTo>
                      <a:pt x="39" y="68"/>
                    </a:lnTo>
                    <a:lnTo>
                      <a:pt x="39" y="68"/>
                    </a:lnTo>
                    <a:lnTo>
                      <a:pt x="30" y="77"/>
                    </a:lnTo>
                    <a:lnTo>
                      <a:pt x="22" y="85"/>
                    </a:lnTo>
                    <a:lnTo>
                      <a:pt x="15" y="96"/>
                    </a:lnTo>
                    <a:lnTo>
                      <a:pt x="11" y="106"/>
                    </a:lnTo>
                    <a:lnTo>
                      <a:pt x="6" y="116"/>
                    </a:lnTo>
                    <a:lnTo>
                      <a:pt x="3" y="128"/>
                    </a:lnTo>
                    <a:lnTo>
                      <a:pt x="2" y="140"/>
                    </a:lnTo>
                    <a:lnTo>
                      <a:pt x="0" y="153"/>
                    </a:lnTo>
                    <a:lnTo>
                      <a:pt x="0" y="153"/>
                    </a:lnTo>
                    <a:lnTo>
                      <a:pt x="2" y="169"/>
                    </a:lnTo>
                    <a:lnTo>
                      <a:pt x="5" y="185"/>
                    </a:lnTo>
                    <a:lnTo>
                      <a:pt x="11" y="199"/>
                    </a:lnTo>
                    <a:lnTo>
                      <a:pt x="18" y="214"/>
                    </a:lnTo>
                    <a:lnTo>
                      <a:pt x="27" y="226"/>
                    </a:lnTo>
                    <a:lnTo>
                      <a:pt x="39" y="238"/>
                    </a:lnTo>
                    <a:lnTo>
                      <a:pt x="52" y="250"/>
                    </a:lnTo>
                    <a:lnTo>
                      <a:pt x="68" y="260"/>
                    </a:lnTo>
                    <a:lnTo>
                      <a:pt x="68" y="260"/>
                    </a:lnTo>
                    <a:lnTo>
                      <a:pt x="90" y="271"/>
                    </a:lnTo>
                    <a:lnTo>
                      <a:pt x="115" y="280"/>
                    </a:lnTo>
                    <a:lnTo>
                      <a:pt x="143" y="288"/>
                    </a:lnTo>
                    <a:lnTo>
                      <a:pt x="175" y="294"/>
                    </a:lnTo>
                    <a:lnTo>
                      <a:pt x="209" y="300"/>
                    </a:lnTo>
                    <a:lnTo>
                      <a:pt x="247" y="303"/>
                    </a:lnTo>
                    <a:lnTo>
                      <a:pt x="289" y="305"/>
                    </a:lnTo>
                    <a:lnTo>
                      <a:pt x="333" y="306"/>
                    </a:lnTo>
                    <a:lnTo>
                      <a:pt x="333" y="306"/>
                    </a:lnTo>
                    <a:close/>
                    <a:moveTo>
                      <a:pt x="333" y="247"/>
                    </a:moveTo>
                    <a:lnTo>
                      <a:pt x="333" y="247"/>
                    </a:lnTo>
                    <a:lnTo>
                      <a:pt x="294" y="247"/>
                    </a:lnTo>
                    <a:lnTo>
                      <a:pt x="259" y="246"/>
                    </a:lnTo>
                    <a:lnTo>
                      <a:pt x="227" y="244"/>
                    </a:lnTo>
                    <a:lnTo>
                      <a:pt x="199" y="240"/>
                    </a:lnTo>
                    <a:lnTo>
                      <a:pt x="174" y="236"/>
                    </a:lnTo>
                    <a:lnTo>
                      <a:pt x="152" y="232"/>
                    </a:lnTo>
                    <a:lnTo>
                      <a:pt x="134" y="226"/>
                    </a:lnTo>
                    <a:lnTo>
                      <a:pt x="119" y="220"/>
                    </a:lnTo>
                    <a:lnTo>
                      <a:pt x="119" y="220"/>
                    </a:lnTo>
                    <a:lnTo>
                      <a:pt x="106" y="212"/>
                    </a:lnTo>
                    <a:lnTo>
                      <a:pt x="96" y="206"/>
                    </a:lnTo>
                    <a:lnTo>
                      <a:pt x="87" y="197"/>
                    </a:lnTo>
                    <a:lnTo>
                      <a:pt x="80" y="190"/>
                    </a:lnTo>
                    <a:lnTo>
                      <a:pt x="74" y="181"/>
                    </a:lnTo>
                    <a:lnTo>
                      <a:pt x="69" y="173"/>
                    </a:lnTo>
                    <a:lnTo>
                      <a:pt x="66" y="163"/>
                    </a:lnTo>
                    <a:lnTo>
                      <a:pt x="66" y="153"/>
                    </a:lnTo>
                    <a:lnTo>
                      <a:pt x="66" y="153"/>
                    </a:lnTo>
                    <a:lnTo>
                      <a:pt x="66" y="143"/>
                    </a:lnTo>
                    <a:lnTo>
                      <a:pt x="69" y="134"/>
                    </a:lnTo>
                    <a:lnTo>
                      <a:pt x="74" y="125"/>
                    </a:lnTo>
                    <a:lnTo>
                      <a:pt x="80" y="116"/>
                    </a:lnTo>
                    <a:lnTo>
                      <a:pt x="87" y="108"/>
                    </a:lnTo>
                    <a:lnTo>
                      <a:pt x="96" y="100"/>
                    </a:lnTo>
                    <a:lnTo>
                      <a:pt x="108" y="93"/>
                    </a:lnTo>
                    <a:lnTo>
                      <a:pt x="119" y="86"/>
                    </a:lnTo>
                    <a:lnTo>
                      <a:pt x="119" y="86"/>
                    </a:lnTo>
                    <a:lnTo>
                      <a:pt x="134" y="80"/>
                    </a:lnTo>
                    <a:lnTo>
                      <a:pt x="153" y="74"/>
                    </a:lnTo>
                    <a:lnTo>
                      <a:pt x="174" y="70"/>
                    </a:lnTo>
                    <a:lnTo>
                      <a:pt x="199" y="66"/>
                    </a:lnTo>
                    <a:lnTo>
                      <a:pt x="227" y="63"/>
                    </a:lnTo>
                    <a:lnTo>
                      <a:pt x="259" y="60"/>
                    </a:lnTo>
                    <a:lnTo>
                      <a:pt x="294" y="59"/>
                    </a:lnTo>
                    <a:lnTo>
                      <a:pt x="333" y="59"/>
                    </a:lnTo>
                    <a:lnTo>
                      <a:pt x="333" y="59"/>
                    </a:lnTo>
                    <a:lnTo>
                      <a:pt x="371" y="59"/>
                    </a:lnTo>
                    <a:lnTo>
                      <a:pt x="406" y="60"/>
                    </a:lnTo>
                    <a:lnTo>
                      <a:pt x="437" y="63"/>
                    </a:lnTo>
                    <a:lnTo>
                      <a:pt x="465" y="66"/>
                    </a:lnTo>
                    <a:lnTo>
                      <a:pt x="490" y="70"/>
                    </a:lnTo>
                    <a:lnTo>
                      <a:pt x="512" y="74"/>
                    </a:lnTo>
                    <a:lnTo>
                      <a:pt x="530" y="80"/>
                    </a:lnTo>
                    <a:lnTo>
                      <a:pt x="544" y="86"/>
                    </a:lnTo>
                    <a:lnTo>
                      <a:pt x="544" y="86"/>
                    </a:lnTo>
                    <a:lnTo>
                      <a:pt x="558" y="93"/>
                    </a:lnTo>
                    <a:lnTo>
                      <a:pt x="568" y="100"/>
                    </a:lnTo>
                    <a:lnTo>
                      <a:pt x="577" y="109"/>
                    </a:lnTo>
                    <a:lnTo>
                      <a:pt x="584" y="116"/>
                    </a:lnTo>
                    <a:lnTo>
                      <a:pt x="590" y="125"/>
                    </a:lnTo>
                    <a:lnTo>
                      <a:pt x="594" y="135"/>
                    </a:lnTo>
                    <a:lnTo>
                      <a:pt x="597" y="143"/>
                    </a:lnTo>
                    <a:lnTo>
                      <a:pt x="597" y="154"/>
                    </a:lnTo>
                    <a:lnTo>
                      <a:pt x="597" y="154"/>
                    </a:lnTo>
                    <a:lnTo>
                      <a:pt x="597" y="164"/>
                    </a:lnTo>
                    <a:lnTo>
                      <a:pt x="594" y="173"/>
                    </a:lnTo>
                    <a:lnTo>
                      <a:pt x="592" y="181"/>
                    </a:lnTo>
                    <a:lnTo>
                      <a:pt x="586" y="190"/>
                    </a:lnTo>
                    <a:lnTo>
                      <a:pt x="580" y="197"/>
                    </a:lnTo>
                    <a:lnTo>
                      <a:pt x="571" y="204"/>
                    </a:lnTo>
                    <a:lnTo>
                      <a:pt x="562" y="211"/>
                    </a:lnTo>
                    <a:lnTo>
                      <a:pt x="552" y="217"/>
                    </a:lnTo>
                    <a:lnTo>
                      <a:pt x="552" y="217"/>
                    </a:lnTo>
                    <a:lnTo>
                      <a:pt x="534" y="224"/>
                    </a:lnTo>
                    <a:lnTo>
                      <a:pt x="515" y="231"/>
                    </a:lnTo>
                    <a:lnTo>
                      <a:pt x="493" y="235"/>
                    </a:lnTo>
                    <a:lnTo>
                      <a:pt x="467" y="239"/>
                    </a:lnTo>
                    <a:lnTo>
                      <a:pt x="439" y="243"/>
                    </a:lnTo>
                    <a:lnTo>
                      <a:pt x="406" y="245"/>
                    </a:lnTo>
                    <a:lnTo>
                      <a:pt x="371" y="247"/>
                    </a:lnTo>
                    <a:lnTo>
                      <a:pt x="333" y="247"/>
                    </a:lnTo>
                    <a:lnTo>
                      <a:pt x="333" y="2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1B3B41"/>
                  </a:solidFill>
                  <a:effectLst/>
                  <a:uLnTx/>
                  <a:uFillTx/>
                </a:endParaRPr>
              </a:p>
            </p:txBody>
          </p:sp>
          <p:sp>
            <p:nvSpPr>
              <p:cNvPr id="50" name="Freeform 1118"/>
              <p:cNvSpPr>
                <a:spLocks/>
              </p:cNvSpPr>
              <p:nvPr/>
            </p:nvSpPr>
            <p:spPr bwMode="auto">
              <a:xfrm flipH="1">
                <a:off x="-1146860" y="2305288"/>
                <a:ext cx="85213" cy="27562"/>
              </a:xfrm>
              <a:custGeom>
                <a:avLst/>
                <a:gdLst>
                  <a:gd name="T0" fmla="*/ 0 w 652"/>
                  <a:gd name="T1" fmla="*/ 0 h 172"/>
                  <a:gd name="T2" fmla="*/ 0 w 652"/>
                  <a:gd name="T3" fmla="*/ 57 h 172"/>
                  <a:gd name="T4" fmla="*/ 508 w 652"/>
                  <a:gd name="T5" fmla="*/ 57 h 172"/>
                  <a:gd name="T6" fmla="*/ 508 w 652"/>
                  <a:gd name="T7" fmla="*/ 57 h 172"/>
                  <a:gd name="T8" fmla="*/ 495 w 652"/>
                  <a:gd name="T9" fmla="*/ 68 h 172"/>
                  <a:gd name="T10" fmla="*/ 480 w 652"/>
                  <a:gd name="T11" fmla="*/ 81 h 172"/>
                  <a:gd name="T12" fmla="*/ 467 w 652"/>
                  <a:gd name="T13" fmla="*/ 96 h 172"/>
                  <a:gd name="T14" fmla="*/ 453 w 652"/>
                  <a:gd name="T15" fmla="*/ 112 h 172"/>
                  <a:gd name="T16" fmla="*/ 453 w 652"/>
                  <a:gd name="T17" fmla="*/ 112 h 172"/>
                  <a:gd name="T18" fmla="*/ 440 w 652"/>
                  <a:gd name="T19" fmla="*/ 128 h 172"/>
                  <a:gd name="T20" fmla="*/ 428 w 652"/>
                  <a:gd name="T21" fmla="*/ 143 h 172"/>
                  <a:gd name="T22" fmla="*/ 420 w 652"/>
                  <a:gd name="T23" fmla="*/ 158 h 172"/>
                  <a:gd name="T24" fmla="*/ 412 w 652"/>
                  <a:gd name="T25" fmla="*/ 172 h 172"/>
                  <a:gd name="T26" fmla="*/ 489 w 652"/>
                  <a:gd name="T27" fmla="*/ 172 h 172"/>
                  <a:gd name="T28" fmla="*/ 489 w 652"/>
                  <a:gd name="T29" fmla="*/ 172 h 172"/>
                  <a:gd name="T30" fmla="*/ 505 w 652"/>
                  <a:gd name="T31" fmla="*/ 148 h 172"/>
                  <a:gd name="T32" fmla="*/ 524 w 652"/>
                  <a:gd name="T33" fmla="*/ 127 h 172"/>
                  <a:gd name="T34" fmla="*/ 543 w 652"/>
                  <a:gd name="T35" fmla="*/ 106 h 172"/>
                  <a:gd name="T36" fmla="*/ 565 w 652"/>
                  <a:gd name="T37" fmla="*/ 88 h 172"/>
                  <a:gd name="T38" fmla="*/ 565 w 652"/>
                  <a:gd name="T39" fmla="*/ 88 h 172"/>
                  <a:gd name="T40" fmla="*/ 587 w 652"/>
                  <a:gd name="T41" fmla="*/ 71 h 172"/>
                  <a:gd name="T42" fmla="*/ 609 w 652"/>
                  <a:gd name="T43" fmla="*/ 57 h 172"/>
                  <a:gd name="T44" fmla="*/ 630 w 652"/>
                  <a:gd name="T45" fmla="*/ 45 h 172"/>
                  <a:gd name="T46" fmla="*/ 652 w 652"/>
                  <a:gd name="T47" fmla="*/ 36 h 172"/>
                  <a:gd name="T48" fmla="*/ 652 w 652"/>
                  <a:gd name="T49" fmla="*/ 0 h 172"/>
                  <a:gd name="T50" fmla="*/ 0 w 652"/>
                  <a:gd name="T51" fmla="*/ 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52" h="172">
                    <a:moveTo>
                      <a:pt x="0" y="0"/>
                    </a:moveTo>
                    <a:lnTo>
                      <a:pt x="0" y="57"/>
                    </a:lnTo>
                    <a:lnTo>
                      <a:pt x="508" y="57"/>
                    </a:lnTo>
                    <a:lnTo>
                      <a:pt x="508" y="57"/>
                    </a:lnTo>
                    <a:lnTo>
                      <a:pt x="495" y="68"/>
                    </a:lnTo>
                    <a:lnTo>
                      <a:pt x="480" y="81"/>
                    </a:lnTo>
                    <a:lnTo>
                      <a:pt x="467" y="96"/>
                    </a:lnTo>
                    <a:lnTo>
                      <a:pt x="453" y="112"/>
                    </a:lnTo>
                    <a:lnTo>
                      <a:pt x="453" y="112"/>
                    </a:lnTo>
                    <a:lnTo>
                      <a:pt x="440" y="128"/>
                    </a:lnTo>
                    <a:lnTo>
                      <a:pt x="428" y="143"/>
                    </a:lnTo>
                    <a:lnTo>
                      <a:pt x="420" y="158"/>
                    </a:lnTo>
                    <a:lnTo>
                      <a:pt x="412" y="172"/>
                    </a:lnTo>
                    <a:lnTo>
                      <a:pt x="489" y="172"/>
                    </a:lnTo>
                    <a:lnTo>
                      <a:pt x="489" y="172"/>
                    </a:lnTo>
                    <a:lnTo>
                      <a:pt x="505" y="148"/>
                    </a:lnTo>
                    <a:lnTo>
                      <a:pt x="524" y="127"/>
                    </a:lnTo>
                    <a:lnTo>
                      <a:pt x="543" y="106"/>
                    </a:lnTo>
                    <a:lnTo>
                      <a:pt x="565" y="88"/>
                    </a:lnTo>
                    <a:lnTo>
                      <a:pt x="565" y="88"/>
                    </a:lnTo>
                    <a:lnTo>
                      <a:pt x="587" y="71"/>
                    </a:lnTo>
                    <a:lnTo>
                      <a:pt x="609" y="57"/>
                    </a:lnTo>
                    <a:lnTo>
                      <a:pt x="630" y="45"/>
                    </a:lnTo>
                    <a:lnTo>
                      <a:pt x="652" y="36"/>
                    </a:lnTo>
                    <a:lnTo>
                      <a:pt x="652"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1B3B41"/>
                  </a:solidFill>
                  <a:effectLst/>
                  <a:uLnTx/>
                  <a:uFillTx/>
                </a:endParaRPr>
              </a:p>
            </p:txBody>
          </p:sp>
        </p:grpSp>
      </p:grpSp>
    </p:spTree>
    <p:extLst>
      <p:ext uri="{BB962C8B-B14F-4D97-AF65-F5344CB8AC3E}">
        <p14:creationId xmlns:p14="http://schemas.microsoft.com/office/powerpoint/2010/main" val="17813122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020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29045" y="245803"/>
            <a:ext cx="11216461" cy="2387600"/>
          </a:xfrm>
        </p:spPr>
        <p:txBody>
          <a:bodyPr anchor="t">
            <a:noAutofit/>
          </a:bodyPr>
          <a:lstStyle/>
          <a:p>
            <a:pPr>
              <a:lnSpc>
                <a:spcPct val="100000"/>
              </a:lnSpc>
            </a:pPr>
            <a:r>
              <a:rPr lang="en-GB" sz="7200" dirty="0">
                <a:solidFill>
                  <a:schemeClr val="bg1">
                    <a:lumMod val="95000"/>
                  </a:schemeClr>
                </a:solidFill>
                <a:latin typeface="Segoe UI Light" panose="020B0502040204020203" pitchFamily="34" charset="0"/>
                <a:cs typeface="Segoe UI Light" panose="020B0502040204020203" pitchFamily="34" charset="0"/>
              </a:rPr>
              <a:t>Thanks for listening</a:t>
            </a:r>
            <a:br>
              <a:rPr lang="en-GB" sz="4800" dirty="0">
                <a:solidFill>
                  <a:schemeClr val="bg1">
                    <a:lumMod val="95000"/>
                  </a:schemeClr>
                </a:solidFill>
                <a:latin typeface="Segoe UI Light" panose="020B0502040204020203" pitchFamily="34" charset="0"/>
                <a:cs typeface="Segoe UI Light" panose="020B0502040204020203" pitchFamily="34" charset="0"/>
              </a:rPr>
            </a:br>
            <a:endParaRPr lang="en-GB" sz="7200" dirty="0">
              <a:solidFill>
                <a:schemeClr val="bg1">
                  <a:lumMod val="95000"/>
                </a:schemeClr>
              </a:solidFill>
              <a:latin typeface="Segoe UI Light" panose="020B0502040204020203" pitchFamily="34" charset="0"/>
              <a:cs typeface="Segoe UI Light" panose="020B0502040204020203" pitchFamily="34" charset="0"/>
            </a:endParaRPr>
          </a:p>
        </p:txBody>
      </p:sp>
      <p:sp>
        <p:nvSpPr>
          <p:cNvPr id="13" name="TextBox 12"/>
          <p:cNvSpPr txBox="1"/>
          <p:nvPr/>
        </p:nvSpPr>
        <p:spPr>
          <a:xfrm>
            <a:off x="495507" y="1881757"/>
            <a:ext cx="6889072" cy="738664"/>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GB" sz="3200" b="0" i="0" u="none" strike="noStrike" kern="0" cap="none" spc="0" normalizeH="0" baseline="0" noProof="0" dirty="0">
                <a:ln>
                  <a:noFill/>
                </a:ln>
                <a:solidFill>
                  <a:schemeClr val="bg1"/>
                </a:solidFill>
                <a:effectLst/>
                <a:uLnTx/>
                <a:uFillTx/>
                <a:latin typeface="+mj-lt"/>
              </a:rPr>
              <a:t>If you want to know more …</a:t>
            </a: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1942" y="2785695"/>
            <a:ext cx="3548231" cy="3548231"/>
          </a:xfrm>
          <a:prstGeom prst="rect">
            <a:avLst/>
          </a:prstGeom>
        </p:spPr>
      </p:pic>
      <p:grpSp>
        <p:nvGrpSpPr>
          <p:cNvPr id="6" name="Group 5"/>
          <p:cNvGrpSpPr/>
          <p:nvPr/>
        </p:nvGrpSpPr>
        <p:grpSpPr>
          <a:xfrm>
            <a:off x="4755293" y="2806330"/>
            <a:ext cx="5122760" cy="2396048"/>
            <a:chOff x="3115307" y="2920560"/>
            <a:chExt cx="5122760" cy="2396048"/>
          </a:xfrm>
        </p:grpSpPr>
        <p:pic>
          <p:nvPicPr>
            <p:cNvPr id="30" name="Picture 29"/>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3115307" y="2920560"/>
              <a:ext cx="720132" cy="720132"/>
            </a:xfrm>
            <a:prstGeom prst="rect">
              <a:avLst/>
            </a:prstGeom>
          </p:spPr>
        </p:pic>
        <p:pic>
          <p:nvPicPr>
            <p:cNvPr id="31" name="Picture 30"/>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3115307" y="3758584"/>
              <a:ext cx="720132" cy="720132"/>
            </a:xfrm>
            <a:prstGeom prst="rect">
              <a:avLst/>
            </a:prstGeom>
          </p:spPr>
        </p:pic>
        <p:sp>
          <p:nvSpPr>
            <p:cNvPr id="28" name="TextBox 27"/>
            <p:cNvSpPr txBox="1"/>
            <p:nvPr/>
          </p:nvSpPr>
          <p:spPr>
            <a:xfrm>
              <a:off x="3986164" y="3095960"/>
              <a:ext cx="3687745"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2000" b="0" i="0" u="none" strike="noStrike" kern="0" cap="none" spc="0" normalizeH="0" baseline="0" noProof="0" dirty="0">
                  <a:ln>
                    <a:noFill/>
                  </a:ln>
                  <a:solidFill>
                    <a:schemeClr val="bg1"/>
                  </a:solidFill>
                  <a:effectLst/>
                  <a:uLnTx/>
                  <a:uFillTx/>
                  <a:latin typeface="Segoe UI Light" panose="020B0502040204020203" pitchFamily="34" charset="0"/>
                  <a:cs typeface="Segoe UI Light" panose="020B0502040204020203" pitchFamily="34" charset="0"/>
                </a:rPr>
                <a:t>amynic@microsoft.com</a:t>
              </a:r>
            </a:p>
          </p:txBody>
        </p:sp>
        <p:sp>
          <p:nvSpPr>
            <p:cNvPr id="29" name="TextBox 28"/>
            <p:cNvSpPr txBox="1"/>
            <p:nvPr/>
          </p:nvSpPr>
          <p:spPr>
            <a:xfrm>
              <a:off x="3986163" y="3933984"/>
              <a:ext cx="3687745"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2000" b="0" i="0" u="none" strike="noStrike" kern="0" cap="none" spc="0" normalizeH="0" baseline="0" noProof="0" dirty="0">
                  <a:ln>
                    <a:noFill/>
                  </a:ln>
                  <a:solidFill>
                    <a:schemeClr val="bg1"/>
                  </a:solidFill>
                  <a:effectLst/>
                  <a:uLnTx/>
                  <a:uFillTx/>
                  <a:latin typeface="Segoe UI Light" panose="020B0502040204020203" pitchFamily="34" charset="0"/>
                  <a:cs typeface="Segoe UI Light" panose="020B0502040204020203" pitchFamily="34" charset="0"/>
                </a:rPr>
                <a:t>@AmyKateNicho</a:t>
              </a:r>
            </a:p>
          </p:txBody>
        </p:sp>
        <p:pic>
          <p:nvPicPr>
            <p:cNvPr id="4" name="Picture 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115439" y="4596608"/>
              <a:ext cx="720000" cy="720000"/>
            </a:xfrm>
            <a:prstGeom prst="rect">
              <a:avLst/>
            </a:prstGeom>
          </p:spPr>
        </p:pic>
        <p:sp>
          <p:nvSpPr>
            <p:cNvPr id="14" name="TextBox 13"/>
            <p:cNvSpPr txBox="1"/>
            <p:nvPr/>
          </p:nvSpPr>
          <p:spPr>
            <a:xfrm>
              <a:off x="3986162" y="4751033"/>
              <a:ext cx="4251905"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2000" b="0" i="0" u="none" strike="noStrike" kern="0" cap="none" spc="0" normalizeH="0" baseline="0" noProof="0" dirty="0">
                  <a:ln>
                    <a:noFill/>
                  </a:ln>
                  <a:solidFill>
                    <a:schemeClr val="bg1"/>
                  </a:solidFill>
                  <a:effectLst/>
                  <a:uLnTx/>
                  <a:uFillTx/>
                  <a:latin typeface="Segoe UI Light" panose="020B0502040204020203" pitchFamily="34" charset="0"/>
                  <a:cs typeface="Segoe UI Light" panose="020B0502040204020203" pitchFamily="34" charset="0"/>
                </a:rPr>
                <a:t>www.linkedin.com/in/amykatenicho</a:t>
              </a:r>
            </a:p>
          </p:txBody>
        </p:sp>
      </p:grpSp>
      <p:pic>
        <p:nvPicPr>
          <p:cNvPr id="5" name="Picture 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755293" y="5396880"/>
            <a:ext cx="720000" cy="720000"/>
          </a:xfrm>
          <a:prstGeom prst="rect">
            <a:avLst/>
          </a:prstGeom>
        </p:spPr>
      </p:pic>
      <p:sp>
        <p:nvSpPr>
          <p:cNvPr id="7" name="Rectangle 6"/>
          <p:cNvSpPr/>
          <p:nvPr/>
        </p:nvSpPr>
        <p:spPr>
          <a:xfrm>
            <a:off x="5626148" y="5549427"/>
            <a:ext cx="4805799" cy="414905"/>
          </a:xfrm>
          <a:prstGeom prst="rect">
            <a:avLst/>
          </a:prstGeom>
        </p:spPr>
        <p:txBody>
          <a:bodyPr wrap="square">
            <a:spAutoFit/>
          </a:bodyPr>
          <a:lstStyle/>
          <a:p>
            <a:r>
              <a:rPr lang="en-GB" sz="2000" kern="0" dirty="0">
                <a:solidFill>
                  <a:schemeClr val="bg1"/>
                </a:solidFill>
                <a:latin typeface="Segoe UI Light" panose="020B0502040204020203" pitchFamily="34" charset="0"/>
                <a:cs typeface="Segoe UI Light" panose="020B0502040204020203" pitchFamily="34" charset="0"/>
              </a:rPr>
              <a:t>http://blogs.technet.com/b/amykatenicho/</a:t>
            </a:r>
          </a:p>
        </p:txBody>
      </p:sp>
    </p:spTree>
    <p:extLst>
      <p:ext uri="{BB962C8B-B14F-4D97-AF65-F5344CB8AC3E}">
        <p14:creationId xmlns:p14="http://schemas.microsoft.com/office/powerpoint/2010/main" val="3651657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4712" cy="6858000"/>
          </a:xfrm>
        </p:spPr>
      </p:pic>
    </p:spTree>
    <p:extLst>
      <p:ext uri="{BB962C8B-B14F-4D97-AF65-F5344CB8AC3E}">
        <p14:creationId xmlns:p14="http://schemas.microsoft.com/office/powerpoint/2010/main" val="4238358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4712" cy="6858000"/>
          </a:xfrm>
        </p:spPr>
      </p:pic>
      <p:sp>
        <p:nvSpPr>
          <p:cNvPr id="3" name="Rounded Rectangle 2"/>
          <p:cNvSpPr/>
          <p:nvPr/>
        </p:nvSpPr>
        <p:spPr>
          <a:xfrm>
            <a:off x="5302805" y="2068498"/>
            <a:ext cx="1879230" cy="1118586"/>
          </a:xfrm>
          <a:prstGeom prst="roundRect">
            <a:avLst/>
          </a:prstGeom>
          <a:noFill/>
          <a:ln w="76200">
            <a:solidFill>
              <a:srgbClr val="002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ounded Rectangle 4"/>
          <p:cNvSpPr/>
          <p:nvPr/>
        </p:nvSpPr>
        <p:spPr>
          <a:xfrm>
            <a:off x="-1" y="3311371"/>
            <a:ext cx="2175029" cy="1741504"/>
          </a:xfrm>
          <a:prstGeom prst="roundRect">
            <a:avLst/>
          </a:prstGeom>
          <a:noFill/>
          <a:ln w="76200">
            <a:solidFill>
              <a:srgbClr val="002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ounded Rectangle 5"/>
          <p:cNvSpPr/>
          <p:nvPr/>
        </p:nvSpPr>
        <p:spPr>
          <a:xfrm>
            <a:off x="918716" y="5405021"/>
            <a:ext cx="1256312" cy="1120065"/>
          </a:xfrm>
          <a:prstGeom prst="roundRect">
            <a:avLst/>
          </a:prstGeom>
          <a:noFill/>
          <a:ln w="76200">
            <a:solidFill>
              <a:srgbClr val="002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ounded Rectangle 6"/>
          <p:cNvSpPr/>
          <p:nvPr/>
        </p:nvSpPr>
        <p:spPr>
          <a:xfrm>
            <a:off x="4674649" y="4182123"/>
            <a:ext cx="1256312" cy="1120065"/>
          </a:xfrm>
          <a:prstGeom prst="roundRect">
            <a:avLst/>
          </a:prstGeom>
          <a:noFill/>
          <a:ln w="76200">
            <a:solidFill>
              <a:srgbClr val="002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ounded Rectangle 7"/>
          <p:cNvSpPr/>
          <p:nvPr/>
        </p:nvSpPr>
        <p:spPr>
          <a:xfrm>
            <a:off x="272804" y="44390"/>
            <a:ext cx="1582628" cy="843379"/>
          </a:xfrm>
          <a:prstGeom prst="roundRect">
            <a:avLst/>
          </a:prstGeom>
          <a:noFill/>
          <a:ln w="76200">
            <a:solidFill>
              <a:srgbClr val="002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ounded Rectangle 8"/>
          <p:cNvSpPr/>
          <p:nvPr/>
        </p:nvSpPr>
        <p:spPr>
          <a:xfrm>
            <a:off x="11114842" y="596285"/>
            <a:ext cx="1079869" cy="843379"/>
          </a:xfrm>
          <a:prstGeom prst="roundRect">
            <a:avLst/>
          </a:prstGeom>
          <a:noFill/>
          <a:ln w="76200">
            <a:solidFill>
              <a:srgbClr val="002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ounded Rectangle 9"/>
          <p:cNvSpPr/>
          <p:nvPr/>
        </p:nvSpPr>
        <p:spPr>
          <a:xfrm>
            <a:off x="11345662" y="4051178"/>
            <a:ext cx="804659" cy="1479610"/>
          </a:xfrm>
          <a:prstGeom prst="roundRect">
            <a:avLst/>
          </a:prstGeom>
          <a:noFill/>
          <a:ln w="1143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ounded Rectangle 10"/>
          <p:cNvSpPr/>
          <p:nvPr/>
        </p:nvSpPr>
        <p:spPr>
          <a:xfrm>
            <a:off x="8035770" y="2894120"/>
            <a:ext cx="1845077" cy="1896863"/>
          </a:xfrm>
          <a:prstGeom prst="roundRect">
            <a:avLst/>
          </a:prstGeom>
          <a:noFill/>
          <a:ln w="76200">
            <a:solidFill>
              <a:srgbClr val="002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ounded Rectangle 11"/>
          <p:cNvSpPr/>
          <p:nvPr/>
        </p:nvSpPr>
        <p:spPr>
          <a:xfrm>
            <a:off x="127401" y="2467992"/>
            <a:ext cx="2901361" cy="967666"/>
          </a:xfrm>
          <a:prstGeom prst="roundRect">
            <a:avLst/>
          </a:prstGeom>
          <a:noFill/>
          <a:ln w="76200">
            <a:solidFill>
              <a:srgbClr val="002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909330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fade">
                                      <p:cBhvr>
                                        <p:cTn id="37" dur="500"/>
                                        <p:tgtEl>
                                          <p:spTgt spid="8"/>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7"/>
                                        </p:tgtEl>
                                        <p:attrNameLst>
                                          <p:attrName>style.visibility</p:attrName>
                                        </p:attrNameLst>
                                      </p:cBhvr>
                                      <p:to>
                                        <p:strVal val="visible"/>
                                      </p:to>
                                    </p:set>
                                    <p:animEffect transition="in" filter="fade">
                                      <p:cBhvr>
                                        <p:cTn id="42" dur="500"/>
                                        <p:tgtEl>
                                          <p:spTgt spid="7"/>
                                        </p:tgtEl>
                                      </p:cBhvr>
                                    </p:animEffect>
                                  </p:childTnLst>
                                </p:cTn>
                              </p:par>
                            </p:childTnLst>
                          </p:cTn>
                        </p:par>
                      </p:childTnLst>
                    </p:cTn>
                  </p:par>
                  <p:par>
                    <p:cTn id="43" fill="hold">
                      <p:stCondLst>
                        <p:cond delay="indefinite"/>
                      </p:stCondLst>
                      <p:childTnLst>
                        <p:par>
                          <p:cTn id="44" fill="hold">
                            <p:stCondLst>
                              <p:cond delay="0"/>
                            </p:stCondLst>
                            <p:childTnLst>
                              <p:par>
                                <p:cTn id="45" presetID="21" presetClass="entr" presetSubtype="1" fill="hold" grpId="0" nodeType="clickEffect">
                                  <p:stCondLst>
                                    <p:cond delay="0"/>
                                  </p:stCondLst>
                                  <p:childTnLst>
                                    <p:set>
                                      <p:cBhvr>
                                        <p:cTn id="46" dur="1" fill="hold">
                                          <p:stCondLst>
                                            <p:cond delay="0"/>
                                          </p:stCondLst>
                                        </p:cTn>
                                        <p:tgtEl>
                                          <p:spTgt spid="10"/>
                                        </p:tgtEl>
                                        <p:attrNameLst>
                                          <p:attrName>style.visibility</p:attrName>
                                        </p:attrNameLst>
                                      </p:cBhvr>
                                      <p:to>
                                        <p:strVal val="visible"/>
                                      </p:to>
                                    </p:set>
                                    <p:animEffect transition="in" filter="wheel(1)">
                                      <p:cBhvr>
                                        <p:cTn id="47"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6" grpId="0" animBg="1"/>
      <p:bldP spid="7" grpId="0" animBg="1"/>
      <p:bldP spid="8" grpId="0" animBg="1"/>
      <p:bldP spid="9" grpId="0" animBg="1"/>
      <p:bldP spid="10" grpId="0" animBg="1"/>
      <p:bldP spid="11" grpId="0" animBg="1"/>
      <p:bldP spid="1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Data evolution</a:t>
            </a:r>
          </a:p>
        </p:txBody>
      </p:sp>
      <p:grpSp>
        <p:nvGrpSpPr>
          <p:cNvPr id="3" name="Group 2"/>
          <p:cNvGrpSpPr/>
          <p:nvPr/>
        </p:nvGrpSpPr>
        <p:grpSpPr>
          <a:xfrm>
            <a:off x="476251" y="1232151"/>
            <a:ext cx="11254473" cy="4859704"/>
            <a:chOff x="774550" y="1256362"/>
            <a:chExt cx="11191399" cy="4832468"/>
          </a:xfrm>
        </p:grpSpPr>
        <p:sp>
          <p:nvSpPr>
            <p:cNvPr id="33" name="Rectangle 32"/>
            <p:cNvSpPr/>
            <p:nvPr/>
          </p:nvSpPr>
          <p:spPr bwMode="auto">
            <a:xfrm>
              <a:off x="774550" y="1426099"/>
              <a:ext cx="11097410" cy="4662731"/>
            </a:xfrm>
            <a:prstGeom prst="rect">
              <a:avLst/>
            </a:prstGeom>
            <a:solidFill>
              <a:schemeClr val="accent1">
                <a:lumMod val="50000"/>
                <a:alpha val="5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5702" rIns="0" bIns="45702" numCol="1" rtlCol="0" anchor="ctr" anchorCtr="0" compatLnSpc="1">
              <a:prstTxWarp prst="textNoShape">
                <a:avLst/>
              </a:prstTxWarp>
            </a:bodyPr>
            <a:lstStyle/>
            <a:p>
              <a:pPr algn="ctr" defTabSz="913741" fontAlgn="base">
                <a:spcBef>
                  <a:spcPct val="0"/>
                </a:spcBef>
                <a:spcAft>
                  <a:spcPct val="0"/>
                </a:spcAft>
              </a:pPr>
              <a:endParaRPr lang="en-US" sz="1960" kern="0" dirty="0">
                <a:gradFill>
                  <a:gsLst>
                    <a:gs pos="0">
                      <a:srgbClr val="FFFFFF"/>
                    </a:gs>
                    <a:gs pos="100000">
                      <a:srgbClr val="FFFFFF"/>
                    </a:gs>
                  </a:gsLst>
                  <a:lin ang="5400000" scaled="0"/>
                </a:gradFill>
              </a:endParaRPr>
            </a:p>
          </p:txBody>
        </p:sp>
        <p:sp>
          <p:nvSpPr>
            <p:cNvPr id="41" name="Freeform 40"/>
            <p:cNvSpPr/>
            <p:nvPr/>
          </p:nvSpPr>
          <p:spPr bwMode="auto">
            <a:xfrm>
              <a:off x="774551" y="3108954"/>
              <a:ext cx="10998349" cy="2930560"/>
            </a:xfrm>
            <a:custGeom>
              <a:avLst/>
              <a:gdLst>
                <a:gd name="connsiteX0" fmla="*/ 0 w 9843911"/>
                <a:gd name="connsiteY0" fmla="*/ 3375378 h 3375378"/>
                <a:gd name="connsiteX1" fmla="*/ 9843911 w 9843911"/>
                <a:gd name="connsiteY1" fmla="*/ 0 h 3375378"/>
              </a:gdLst>
              <a:ahLst/>
              <a:cxnLst>
                <a:cxn ang="0">
                  <a:pos x="connsiteX0" y="connsiteY0"/>
                </a:cxn>
                <a:cxn ang="0">
                  <a:pos x="connsiteX1" y="connsiteY1"/>
                </a:cxn>
              </a:cxnLst>
              <a:rect l="l" t="t" r="r" b="b"/>
              <a:pathLst>
                <a:path w="9843911" h="3375378">
                  <a:moveTo>
                    <a:pt x="0" y="3375378"/>
                  </a:moveTo>
                  <a:lnTo>
                    <a:pt x="9843911" y="0"/>
                  </a:lnTo>
                </a:path>
              </a:pathLst>
            </a:custGeom>
            <a:noFill/>
            <a:ln w="63500">
              <a:solidFill>
                <a:schemeClr val="tx1">
                  <a:alpha val="10000"/>
                </a:schemeClr>
              </a:solidFill>
              <a:headEnd type="none" w="med" len="med"/>
              <a:tailEnd type="triangle" w="med" len="med"/>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896386"/>
              <a:endParaRPr lang="en-US" sz="1764" kern="0" dirty="0">
                <a:solidFill>
                  <a:srgbClr val="FFFFFF"/>
                </a:solidFill>
              </a:endParaRPr>
            </a:p>
          </p:txBody>
        </p:sp>
        <p:sp>
          <p:nvSpPr>
            <p:cNvPr id="42" name="TextBox 41"/>
            <p:cNvSpPr txBox="1"/>
            <p:nvPr/>
          </p:nvSpPr>
          <p:spPr>
            <a:xfrm rot="20727045">
              <a:off x="2179199" y="5467188"/>
              <a:ext cx="1788618" cy="305841"/>
            </a:xfrm>
            <a:prstGeom prst="rect">
              <a:avLst/>
            </a:prstGeom>
            <a:noFill/>
          </p:spPr>
          <p:txBody>
            <a:bodyPr wrap="square" lIns="44821" tIns="44821" rIns="44821" bIns="44821" rtlCol="0">
              <a:spAutoFit/>
            </a:bodyPr>
            <a:lstStyle/>
            <a:p>
              <a:pPr defTabSz="896386">
                <a:lnSpc>
                  <a:spcPct val="90000"/>
                </a:lnSpc>
                <a:spcAft>
                  <a:spcPts val="588"/>
                </a:spcAft>
              </a:pPr>
              <a:r>
                <a:rPr lang="en-US" sz="1567" kern="0" dirty="0">
                  <a:gradFill>
                    <a:gsLst>
                      <a:gs pos="2917">
                        <a:schemeClr val="tx1">
                          <a:alpha val="10000"/>
                        </a:schemeClr>
                      </a:gs>
                      <a:gs pos="100000">
                        <a:schemeClr val="tx1">
                          <a:alpha val="10000"/>
                        </a:schemeClr>
                      </a:gs>
                    </a:gsLst>
                    <a:lin ang="5400000" scaled="0"/>
                  </a:gradFill>
                  <a:latin typeface="Segoe UI Semibold" panose="020B0702040204020203" pitchFamily="34" charset="0"/>
                  <a:cs typeface="Segoe UI Semibold" panose="020B0702040204020203" pitchFamily="34" charset="0"/>
                </a:rPr>
                <a:t>OPPORTUNITY $</a:t>
              </a:r>
              <a:endParaRPr lang="en-US" sz="1371" kern="0" dirty="0">
                <a:gradFill>
                  <a:gsLst>
                    <a:gs pos="2917">
                      <a:schemeClr val="tx1">
                        <a:alpha val="10000"/>
                      </a:schemeClr>
                    </a:gs>
                    <a:gs pos="100000">
                      <a:schemeClr val="tx1">
                        <a:alpha val="10000"/>
                      </a:schemeClr>
                    </a:gs>
                  </a:gsLst>
                  <a:lin ang="5400000" scaled="0"/>
                </a:gradFill>
                <a:latin typeface="Segoe UI Semibold" panose="020B0702040204020203" pitchFamily="34" charset="0"/>
                <a:cs typeface="Segoe UI Semibold" panose="020B0702040204020203" pitchFamily="34" charset="0"/>
              </a:endParaRPr>
            </a:p>
          </p:txBody>
        </p:sp>
        <p:grpSp>
          <p:nvGrpSpPr>
            <p:cNvPr id="44" name="Group 43"/>
            <p:cNvGrpSpPr/>
            <p:nvPr/>
          </p:nvGrpSpPr>
          <p:grpSpPr>
            <a:xfrm>
              <a:off x="1283713" y="4928584"/>
              <a:ext cx="2177809" cy="415847"/>
              <a:chOff x="1844842" y="5033359"/>
              <a:chExt cx="2177809" cy="415847"/>
            </a:xfrm>
          </p:grpSpPr>
          <p:sp>
            <p:nvSpPr>
              <p:cNvPr id="45" name="TextBox 44"/>
              <p:cNvSpPr txBox="1"/>
              <p:nvPr/>
            </p:nvSpPr>
            <p:spPr>
              <a:xfrm>
                <a:off x="2209086" y="5033359"/>
                <a:ext cx="1813565" cy="415847"/>
              </a:xfrm>
              <a:prstGeom prst="rect">
                <a:avLst/>
              </a:prstGeom>
              <a:noFill/>
            </p:spPr>
            <p:txBody>
              <a:bodyPr wrap="square" rtlCol="0">
                <a:spAutoFit/>
              </a:bodyPr>
              <a:lstStyle/>
              <a:p>
                <a:pPr defTabSz="896386">
                  <a:lnSpc>
                    <a:spcPct val="90000"/>
                  </a:lnSpc>
                  <a:spcAft>
                    <a:spcPts val="588"/>
                  </a:spcAft>
                </a:pPr>
                <a:r>
                  <a:rPr lang="en-US" sz="2353" kern="0" dirty="0">
                    <a:gradFill>
                      <a:gsLst>
                        <a:gs pos="4000">
                          <a:schemeClr val="tx1"/>
                        </a:gs>
                        <a:gs pos="100000">
                          <a:schemeClr val="tx1"/>
                        </a:gs>
                      </a:gsLst>
                      <a:lin ang="5400000" scaled="0"/>
                    </a:gradFill>
                  </a:rPr>
                  <a:t>Timely info</a:t>
                </a:r>
              </a:p>
            </p:txBody>
          </p:sp>
          <p:sp>
            <p:nvSpPr>
              <p:cNvPr id="46" name="Freeform 22"/>
              <p:cNvSpPr>
                <a:spLocks noEditPoints="1"/>
              </p:cNvSpPr>
              <p:nvPr/>
            </p:nvSpPr>
            <p:spPr bwMode="auto">
              <a:xfrm>
                <a:off x="1844842" y="5078972"/>
                <a:ext cx="338524" cy="340175"/>
              </a:xfrm>
              <a:custGeom>
                <a:avLst/>
                <a:gdLst>
                  <a:gd name="T0" fmla="*/ 62 w 87"/>
                  <a:gd name="T1" fmla="*/ 48 h 87"/>
                  <a:gd name="T2" fmla="*/ 67 w 87"/>
                  <a:gd name="T3" fmla="*/ 43 h 87"/>
                  <a:gd name="T4" fmla="*/ 62 w 87"/>
                  <a:gd name="T5" fmla="*/ 38 h 87"/>
                  <a:gd name="T6" fmla="*/ 48 w 87"/>
                  <a:gd name="T7" fmla="*/ 38 h 87"/>
                  <a:gd name="T8" fmla="*/ 48 w 87"/>
                  <a:gd name="T9" fmla="*/ 21 h 87"/>
                  <a:gd name="T10" fmla="*/ 43 w 87"/>
                  <a:gd name="T11" fmla="*/ 16 h 87"/>
                  <a:gd name="T12" fmla="*/ 39 w 87"/>
                  <a:gd name="T13" fmla="*/ 21 h 87"/>
                  <a:gd name="T14" fmla="*/ 39 w 87"/>
                  <a:gd name="T15" fmla="*/ 43 h 87"/>
                  <a:gd name="T16" fmla="*/ 43 w 87"/>
                  <a:gd name="T17" fmla="*/ 48 h 87"/>
                  <a:gd name="T18" fmla="*/ 62 w 87"/>
                  <a:gd name="T19" fmla="*/ 48 h 87"/>
                  <a:gd name="T20" fmla="*/ 43 w 87"/>
                  <a:gd name="T21" fmla="*/ 9 h 87"/>
                  <a:gd name="T22" fmla="*/ 77 w 87"/>
                  <a:gd name="T23" fmla="*/ 43 h 87"/>
                  <a:gd name="T24" fmla="*/ 43 w 87"/>
                  <a:gd name="T25" fmla="*/ 77 h 87"/>
                  <a:gd name="T26" fmla="*/ 9 w 87"/>
                  <a:gd name="T27" fmla="*/ 43 h 87"/>
                  <a:gd name="T28" fmla="*/ 43 w 87"/>
                  <a:gd name="T29" fmla="*/ 9 h 87"/>
                  <a:gd name="T30" fmla="*/ 43 w 87"/>
                  <a:gd name="T31" fmla="*/ 87 h 87"/>
                  <a:gd name="T32" fmla="*/ 87 w 87"/>
                  <a:gd name="T33" fmla="*/ 43 h 87"/>
                  <a:gd name="T34" fmla="*/ 43 w 87"/>
                  <a:gd name="T35" fmla="*/ 0 h 87"/>
                  <a:gd name="T36" fmla="*/ 0 w 87"/>
                  <a:gd name="T37" fmla="*/ 43 h 87"/>
                  <a:gd name="T38" fmla="*/ 43 w 87"/>
                  <a:gd name="T39"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7" h="87">
                    <a:moveTo>
                      <a:pt x="62" y="48"/>
                    </a:moveTo>
                    <a:cubicBezTo>
                      <a:pt x="65" y="48"/>
                      <a:pt x="67" y="46"/>
                      <a:pt x="67" y="43"/>
                    </a:cubicBezTo>
                    <a:cubicBezTo>
                      <a:pt x="67" y="41"/>
                      <a:pt x="65" y="38"/>
                      <a:pt x="62" y="38"/>
                    </a:cubicBezTo>
                    <a:cubicBezTo>
                      <a:pt x="48" y="38"/>
                      <a:pt x="48" y="38"/>
                      <a:pt x="48" y="38"/>
                    </a:cubicBezTo>
                    <a:cubicBezTo>
                      <a:pt x="48" y="21"/>
                      <a:pt x="48" y="21"/>
                      <a:pt x="48" y="21"/>
                    </a:cubicBezTo>
                    <a:cubicBezTo>
                      <a:pt x="48" y="18"/>
                      <a:pt x="46" y="16"/>
                      <a:pt x="43" y="16"/>
                    </a:cubicBezTo>
                    <a:cubicBezTo>
                      <a:pt x="41" y="16"/>
                      <a:pt x="39" y="18"/>
                      <a:pt x="39" y="21"/>
                    </a:cubicBezTo>
                    <a:cubicBezTo>
                      <a:pt x="39" y="43"/>
                      <a:pt x="39" y="43"/>
                      <a:pt x="39" y="43"/>
                    </a:cubicBezTo>
                    <a:cubicBezTo>
                      <a:pt x="39" y="46"/>
                      <a:pt x="41" y="48"/>
                      <a:pt x="43" y="48"/>
                    </a:cubicBezTo>
                    <a:lnTo>
                      <a:pt x="62" y="48"/>
                    </a:lnTo>
                    <a:close/>
                    <a:moveTo>
                      <a:pt x="43" y="9"/>
                    </a:moveTo>
                    <a:cubicBezTo>
                      <a:pt x="62" y="9"/>
                      <a:pt x="77" y="24"/>
                      <a:pt x="77" y="43"/>
                    </a:cubicBezTo>
                    <a:cubicBezTo>
                      <a:pt x="77" y="62"/>
                      <a:pt x="62" y="77"/>
                      <a:pt x="43" y="77"/>
                    </a:cubicBezTo>
                    <a:cubicBezTo>
                      <a:pt x="25" y="77"/>
                      <a:pt x="9" y="62"/>
                      <a:pt x="9" y="43"/>
                    </a:cubicBezTo>
                    <a:cubicBezTo>
                      <a:pt x="9" y="24"/>
                      <a:pt x="25" y="9"/>
                      <a:pt x="43" y="9"/>
                    </a:cubicBezTo>
                    <a:moveTo>
                      <a:pt x="43" y="87"/>
                    </a:moveTo>
                    <a:cubicBezTo>
                      <a:pt x="67" y="87"/>
                      <a:pt x="87" y="67"/>
                      <a:pt x="87" y="43"/>
                    </a:cubicBezTo>
                    <a:cubicBezTo>
                      <a:pt x="87" y="19"/>
                      <a:pt x="67" y="0"/>
                      <a:pt x="43" y="0"/>
                    </a:cubicBezTo>
                    <a:cubicBezTo>
                      <a:pt x="19" y="0"/>
                      <a:pt x="0" y="19"/>
                      <a:pt x="0" y="43"/>
                    </a:cubicBezTo>
                    <a:cubicBezTo>
                      <a:pt x="0" y="67"/>
                      <a:pt x="19" y="87"/>
                      <a:pt x="43" y="87"/>
                    </a:cubicBezTo>
                  </a:path>
                </a:pathLst>
              </a:custGeom>
              <a:solidFill>
                <a:schemeClr val="tx2">
                  <a:lumMod val="50000"/>
                </a:schemeClr>
              </a:solidFill>
              <a:ln>
                <a:noFill/>
              </a:ln>
              <a:extLst/>
            </p:spPr>
            <p:txBody>
              <a:bodyPr vert="horz" wrap="square" lIns="93247" tIns="46623" rIns="93247" bIns="46623" numCol="1" anchor="t" anchorCtr="0" compatLnSpc="1">
                <a:prstTxWarp prst="textNoShape">
                  <a:avLst/>
                </a:prstTxWarp>
              </a:bodyPr>
              <a:lstStyle/>
              <a:p>
                <a:pPr defTabSz="932380"/>
                <a:endParaRPr lang="en-US" sz="1836" kern="0" dirty="0">
                  <a:solidFill>
                    <a:srgbClr val="FFFFFF"/>
                  </a:solidFill>
                </a:endParaRPr>
              </a:p>
            </p:txBody>
          </p:sp>
        </p:grpSp>
        <p:grpSp>
          <p:nvGrpSpPr>
            <p:cNvPr id="47" name="Group 46"/>
            <p:cNvGrpSpPr/>
            <p:nvPr/>
          </p:nvGrpSpPr>
          <p:grpSpPr>
            <a:xfrm>
              <a:off x="5448651" y="4926151"/>
              <a:ext cx="1813213" cy="421697"/>
              <a:chOff x="5584395" y="5030926"/>
              <a:chExt cx="1813213" cy="421697"/>
            </a:xfrm>
          </p:grpSpPr>
          <p:sp>
            <p:nvSpPr>
              <p:cNvPr id="48" name="TextBox 47"/>
              <p:cNvSpPr txBox="1"/>
              <p:nvPr/>
            </p:nvSpPr>
            <p:spPr>
              <a:xfrm>
                <a:off x="6058312" y="5030926"/>
                <a:ext cx="1339296" cy="415847"/>
              </a:xfrm>
              <a:prstGeom prst="rect">
                <a:avLst/>
              </a:prstGeom>
              <a:noFill/>
            </p:spPr>
            <p:txBody>
              <a:bodyPr wrap="none" rtlCol="0">
                <a:spAutoFit/>
              </a:bodyPr>
              <a:lstStyle/>
              <a:p>
                <a:pPr defTabSz="896386">
                  <a:lnSpc>
                    <a:spcPct val="90000"/>
                  </a:lnSpc>
                  <a:spcAft>
                    <a:spcPts val="588"/>
                  </a:spcAft>
                </a:pPr>
                <a:r>
                  <a:rPr lang="en-US" sz="2353" kern="0" dirty="0">
                    <a:gradFill>
                      <a:gsLst>
                        <a:gs pos="4000">
                          <a:schemeClr val="tx1"/>
                        </a:gs>
                        <a:gs pos="100000">
                          <a:schemeClr val="tx1"/>
                        </a:gs>
                      </a:gsLst>
                      <a:lin ang="5400000" scaled="0"/>
                    </a:gradFill>
                  </a:rPr>
                  <a:t>Accurate</a:t>
                </a:r>
              </a:p>
            </p:txBody>
          </p:sp>
          <p:sp>
            <p:nvSpPr>
              <p:cNvPr id="49" name="Freeform 22"/>
              <p:cNvSpPr>
                <a:spLocks noChangeAspect="1" noEditPoints="1"/>
              </p:cNvSpPr>
              <p:nvPr/>
            </p:nvSpPr>
            <p:spPr bwMode="black">
              <a:xfrm>
                <a:off x="5584395" y="5033961"/>
                <a:ext cx="418662" cy="418662"/>
              </a:xfrm>
              <a:custGeom>
                <a:avLst/>
                <a:gdLst>
                  <a:gd name="T0" fmla="*/ 637313 w 300"/>
                  <a:gd name="T1" fmla="*/ 299459 h 300"/>
                  <a:gd name="T2" fmla="*/ 605447 w 300"/>
                  <a:gd name="T3" fmla="*/ 299459 h 300"/>
                  <a:gd name="T4" fmla="*/ 337776 w 300"/>
                  <a:gd name="T5" fmla="*/ 31857 h 300"/>
                  <a:gd name="T6" fmla="*/ 337776 w 300"/>
                  <a:gd name="T7" fmla="*/ 0 h 300"/>
                  <a:gd name="T8" fmla="*/ 299537 w 300"/>
                  <a:gd name="T9" fmla="*/ 0 h 300"/>
                  <a:gd name="T10" fmla="*/ 299537 w 300"/>
                  <a:gd name="T11" fmla="*/ 31857 h 300"/>
                  <a:gd name="T12" fmla="*/ 31866 w 300"/>
                  <a:gd name="T13" fmla="*/ 299459 h 300"/>
                  <a:gd name="T14" fmla="*/ 0 w 300"/>
                  <a:gd name="T15" fmla="*/ 299459 h 300"/>
                  <a:gd name="T16" fmla="*/ 0 w 300"/>
                  <a:gd name="T17" fmla="*/ 337687 h 300"/>
                  <a:gd name="T18" fmla="*/ 31866 w 300"/>
                  <a:gd name="T19" fmla="*/ 337687 h 300"/>
                  <a:gd name="T20" fmla="*/ 299537 w 300"/>
                  <a:gd name="T21" fmla="*/ 605289 h 300"/>
                  <a:gd name="T22" fmla="*/ 299537 w 300"/>
                  <a:gd name="T23" fmla="*/ 637146 h 300"/>
                  <a:gd name="T24" fmla="*/ 337776 w 300"/>
                  <a:gd name="T25" fmla="*/ 637146 h 300"/>
                  <a:gd name="T26" fmla="*/ 337776 w 300"/>
                  <a:gd name="T27" fmla="*/ 605289 h 300"/>
                  <a:gd name="T28" fmla="*/ 605447 w 300"/>
                  <a:gd name="T29" fmla="*/ 337687 h 300"/>
                  <a:gd name="T30" fmla="*/ 637313 w 300"/>
                  <a:gd name="T31" fmla="*/ 337687 h 300"/>
                  <a:gd name="T32" fmla="*/ 637313 w 300"/>
                  <a:gd name="T33" fmla="*/ 299459 h 300"/>
                  <a:gd name="T34" fmla="*/ 548089 w 300"/>
                  <a:gd name="T35" fmla="*/ 299459 h 300"/>
                  <a:gd name="T36" fmla="*/ 488607 w 300"/>
                  <a:gd name="T37" fmla="*/ 299459 h 300"/>
                  <a:gd name="T38" fmla="*/ 337776 w 300"/>
                  <a:gd name="T39" fmla="*/ 148667 h 300"/>
                  <a:gd name="T40" fmla="*/ 337776 w 300"/>
                  <a:gd name="T41" fmla="*/ 89200 h 300"/>
                  <a:gd name="T42" fmla="*/ 548089 w 300"/>
                  <a:gd name="T43" fmla="*/ 299459 h 300"/>
                  <a:gd name="T44" fmla="*/ 299537 w 300"/>
                  <a:gd name="T45" fmla="*/ 265477 h 300"/>
                  <a:gd name="T46" fmla="*/ 265547 w 300"/>
                  <a:gd name="T47" fmla="*/ 299459 h 300"/>
                  <a:gd name="T48" fmla="*/ 206065 w 300"/>
                  <a:gd name="T49" fmla="*/ 299459 h 300"/>
                  <a:gd name="T50" fmla="*/ 299537 w 300"/>
                  <a:gd name="T51" fmla="*/ 206011 h 300"/>
                  <a:gd name="T52" fmla="*/ 299537 w 300"/>
                  <a:gd name="T53" fmla="*/ 265477 h 300"/>
                  <a:gd name="T54" fmla="*/ 265547 w 300"/>
                  <a:gd name="T55" fmla="*/ 337687 h 300"/>
                  <a:gd name="T56" fmla="*/ 299537 w 300"/>
                  <a:gd name="T57" fmla="*/ 371668 h 300"/>
                  <a:gd name="T58" fmla="*/ 299537 w 300"/>
                  <a:gd name="T59" fmla="*/ 431135 h 300"/>
                  <a:gd name="T60" fmla="*/ 206065 w 300"/>
                  <a:gd name="T61" fmla="*/ 337687 h 300"/>
                  <a:gd name="T62" fmla="*/ 265547 w 300"/>
                  <a:gd name="T63" fmla="*/ 337687 h 300"/>
                  <a:gd name="T64" fmla="*/ 337776 w 300"/>
                  <a:gd name="T65" fmla="*/ 371668 h 300"/>
                  <a:gd name="T66" fmla="*/ 371766 w 300"/>
                  <a:gd name="T67" fmla="*/ 337687 h 300"/>
                  <a:gd name="T68" fmla="*/ 431248 w 300"/>
                  <a:gd name="T69" fmla="*/ 337687 h 300"/>
                  <a:gd name="T70" fmla="*/ 337776 w 300"/>
                  <a:gd name="T71" fmla="*/ 431135 h 300"/>
                  <a:gd name="T72" fmla="*/ 337776 w 300"/>
                  <a:gd name="T73" fmla="*/ 371668 h 300"/>
                  <a:gd name="T74" fmla="*/ 371766 w 300"/>
                  <a:gd name="T75" fmla="*/ 299459 h 300"/>
                  <a:gd name="T76" fmla="*/ 337776 w 300"/>
                  <a:gd name="T77" fmla="*/ 265477 h 300"/>
                  <a:gd name="T78" fmla="*/ 337776 w 300"/>
                  <a:gd name="T79" fmla="*/ 206011 h 300"/>
                  <a:gd name="T80" fmla="*/ 431248 w 300"/>
                  <a:gd name="T81" fmla="*/ 299459 h 300"/>
                  <a:gd name="T82" fmla="*/ 371766 w 300"/>
                  <a:gd name="T83" fmla="*/ 299459 h 300"/>
                  <a:gd name="T84" fmla="*/ 299537 w 300"/>
                  <a:gd name="T85" fmla="*/ 89200 h 300"/>
                  <a:gd name="T86" fmla="*/ 299537 w 300"/>
                  <a:gd name="T87" fmla="*/ 148667 h 300"/>
                  <a:gd name="T88" fmla="*/ 148706 w 300"/>
                  <a:gd name="T89" fmla="*/ 299459 h 300"/>
                  <a:gd name="T90" fmla="*/ 89224 w 300"/>
                  <a:gd name="T91" fmla="*/ 299459 h 300"/>
                  <a:gd name="T92" fmla="*/ 299537 w 300"/>
                  <a:gd name="T93" fmla="*/ 89200 h 300"/>
                  <a:gd name="T94" fmla="*/ 89224 w 300"/>
                  <a:gd name="T95" fmla="*/ 337687 h 300"/>
                  <a:gd name="T96" fmla="*/ 148706 w 300"/>
                  <a:gd name="T97" fmla="*/ 337687 h 300"/>
                  <a:gd name="T98" fmla="*/ 299537 w 300"/>
                  <a:gd name="T99" fmla="*/ 488479 h 300"/>
                  <a:gd name="T100" fmla="*/ 299537 w 300"/>
                  <a:gd name="T101" fmla="*/ 547946 h 300"/>
                  <a:gd name="T102" fmla="*/ 89224 w 300"/>
                  <a:gd name="T103" fmla="*/ 337687 h 300"/>
                  <a:gd name="T104" fmla="*/ 337776 w 300"/>
                  <a:gd name="T105" fmla="*/ 547946 h 300"/>
                  <a:gd name="T106" fmla="*/ 337776 w 300"/>
                  <a:gd name="T107" fmla="*/ 488479 h 300"/>
                  <a:gd name="T108" fmla="*/ 488607 w 300"/>
                  <a:gd name="T109" fmla="*/ 337687 h 300"/>
                  <a:gd name="T110" fmla="*/ 548089 w 300"/>
                  <a:gd name="T111" fmla="*/ 337687 h 300"/>
                  <a:gd name="T112" fmla="*/ 337776 w 300"/>
                  <a:gd name="T113" fmla="*/ 547946 h 300"/>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300"/>
                  <a:gd name="T172" fmla="*/ 0 h 300"/>
                  <a:gd name="T173" fmla="*/ 300 w 300"/>
                  <a:gd name="T174" fmla="*/ 300 h 300"/>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300" h="300">
                    <a:moveTo>
                      <a:pt x="300" y="141"/>
                    </a:moveTo>
                    <a:cubicBezTo>
                      <a:pt x="285" y="141"/>
                      <a:pt x="285" y="141"/>
                      <a:pt x="285" y="141"/>
                    </a:cubicBezTo>
                    <a:cubicBezTo>
                      <a:pt x="280" y="74"/>
                      <a:pt x="226" y="20"/>
                      <a:pt x="159" y="15"/>
                    </a:cubicBezTo>
                    <a:cubicBezTo>
                      <a:pt x="159" y="0"/>
                      <a:pt x="159" y="0"/>
                      <a:pt x="159" y="0"/>
                    </a:cubicBezTo>
                    <a:cubicBezTo>
                      <a:pt x="141" y="0"/>
                      <a:pt x="141" y="0"/>
                      <a:pt x="141" y="0"/>
                    </a:cubicBezTo>
                    <a:cubicBezTo>
                      <a:pt x="141" y="15"/>
                      <a:pt x="141" y="15"/>
                      <a:pt x="141" y="15"/>
                    </a:cubicBezTo>
                    <a:cubicBezTo>
                      <a:pt x="74" y="20"/>
                      <a:pt x="20" y="74"/>
                      <a:pt x="15" y="141"/>
                    </a:cubicBezTo>
                    <a:cubicBezTo>
                      <a:pt x="0" y="141"/>
                      <a:pt x="0" y="141"/>
                      <a:pt x="0" y="141"/>
                    </a:cubicBezTo>
                    <a:cubicBezTo>
                      <a:pt x="0" y="159"/>
                      <a:pt x="0" y="159"/>
                      <a:pt x="0" y="159"/>
                    </a:cubicBezTo>
                    <a:cubicBezTo>
                      <a:pt x="15" y="159"/>
                      <a:pt x="15" y="159"/>
                      <a:pt x="15" y="159"/>
                    </a:cubicBezTo>
                    <a:cubicBezTo>
                      <a:pt x="20" y="226"/>
                      <a:pt x="74" y="280"/>
                      <a:pt x="141" y="285"/>
                    </a:cubicBezTo>
                    <a:cubicBezTo>
                      <a:pt x="141" y="300"/>
                      <a:pt x="141" y="300"/>
                      <a:pt x="141" y="300"/>
                    </a:cubicBezTo>
                    <a:cubicBezTo>
                      <a:pt x="159" y="300"/>
                      <a:pt x="159" y="300"/>
                      <a:pt x="159" y="300"/>
                    </a:cubicBezTo>
                    <a:cubicBezTo>
                      <a:pt x="159" y="285"/>
                      <a:pt x="159" y="285"/>
                      <a:pt x="159" y="285"/>
                    </a:cubicBezTo>
                    <a:cubicBezTo>
                      <a:pt x="226" y="280"/>
                      <a:pt x="280" y="226"/>
                      <a:pt x="285" y="159"/>
                    </a:cubicBezTo>
                    <a:cubicBezTo>
                      <a:pt x="300" y="159"/>
                      <a:pt x="300" y="159"/>
                      <a:pt x="300" y="159"/>
                    </a:cubicBezTo>
                    <a:lnTo>
                      <a:pt x="300" y="141"/>
                    </a:lnTo>
                    <a:close/>
                    <a:moveTo>
                      <a:pt x="258" y="141"/>
                    </a:moveTo>
                    <a:cubicBezTo>
                      <a:pt x="230" y="141"/>
                      <a:pt x="230" y="141"/>
                      <a:pt x="230" y="141"/>
                    </a:cubicBezTo>
                    <a:cubicBezTo>
                      <a:pt x="226" y="103"/>
                      <a:pt x="197" y="74"/>
                      <a:pt x="159" y="70"/>
                    </a:cubicBezTo>
                    <a:cubicBezTo>
                      <a:pt x="159" y="42"/>
                      <a:pt x="159" y="42"/>
                      <a:pt x="159" y="42"/>
                    </a:cubicBezTo>
                    <a:cubicBezTo>
                      <a:pt x="211" y="47"/>
                      <a:pt x="253" y="89"/>
                      <a:pt x="258" y="141"/>
                    </a:cubicBezTo>
                    <a:close/>
                    <a:moveTo>
                      <a:pt x="141" y="125"/>
                    </a:moveTo>
                    <a:cubicBezTo>
                      <a:pt x="133" y="127"/>
                      <a:pt x="127" y="133"/>
                      <a:pt x="125" y="141"/>
                    </a:cubicBezTo>
                    <a:cubicBezTo>
                      <a:pt x="97" y="141"/>
                      <a:pt x="97" y="141"/>
                      <a:pt x="97" y="141"/>
                    </a:cubicBezTo>
                    <a:cubicBezTo>
                      <a:pt x="101" y="118"/>
                      <a:pt x="118" y="101"/>
                      <a:pt x="141" y="97"/>
                    </a:cubicBezTo>
                    <a:lnTo>
                      <a:pt x="141" y="125"/>
                    </a:lnTo>
                    <a:close/>
                    <a:moveTo>
                      <a:pt x="125" y="159"/>
                    </a:moveTo>
                    <a:cubicBezTo>
                      <a:pt x="127" y="167"/>
                      <a:pt x="133" y="173"/>
                      <a:pt x="141" y="175"/>
                    </a:cubicBezTo>
                    <a:cubicBezTo>
                      <a:pt x="141" y="203"/>
                      <a:pt x="141" y="203"/>
                      <a:pt x="141" y="203"/>
                    </a:cubicBezTo>
                    <a:cubicBezTo>
                      <a:pt x="118" y="199"/>
                      <a:pt x="101" y="182"/>
                      <a:pt x="97" y="159"/>
                    </a:cubicBezTo>
                    <a:lnTo>
                      <a:pt x="125" y="159"/>
                    </a:lnTo>
                    <a:close/>
                    <a:moveTo>
                      <a:pt x="159" y="175"/>
                    </a:moveTo>
                    <a:cubicBezTo>
                      <a:pt x="167" y="173"/>
                      <a:pt x="173" y="167"/>
                      <a:pt x="175" y="159"/>
                    </a:cubicBezTo>
                    <a:cubicBezTo>
                      <a:pt x="203" y="159"/>
                      <a:pt x="203" y="159"/>
                      <a:pt x="203" y="159"/>
                    </a:cubicBezTo>
                    <a:cubicBezTo>
                      <a:pt x="199" y="182"/>
                      <a:pt x="182" y="199"/>
                      <a:pt x="159" y="203"/>
                    </a:cubicBezTo>
                    <a:lnTo>
                      <a:pt x="159" y="175"/>
                    </a:lnTo>
                    <a:close/>
                    <a:moveTo>
                      <a:pt x="175" y="141"/>
                    </a:moveTo>
                    <a:cubicBezTo>
                      <a:pt x="173" y="133"/>
                      <a:pt x="167" y="127"/>
                      <a:pt x="159" y="125"/>
                    </a:cubicBezTo>
                    <a:cubicBezTo>
                      <a:pt x="159" y="97"/>
                      <a:pt x="159" y="97"/>
                      <a:pt x="159" y="97"/>
                    </a:cubicBezTo>
                    <a:cubicBezTo>
                      <a:pt x="182" y="101"/>
                      <a:pt x="199" y="118"/>
                      <a:pt x="203" y="141"/>
                    </a:cubicBezTo>
                    <a:lnTo>
                      <a:pt x="175" y="141"/>
                    </a:lnTo>
                    <a:close/>
                    <a:moveTo>
                      <a:pt x="141" y="42"/>
                    </a:moveTo>
                    <a:cubicBezTo>
                      <a:pt x="141" y="70"/>
                      <a:pt x="141" y="70"/>
                      <a:pt x="141" y="70"/>
                    </a:cubicBezTo>
                    <a:cubicBezTo>
                      <a:pt x="103" y="74"/>
                      <a:pt x="74" y="103"/>
                      <a:pt x="70" y="141"/>
                    </a:cubicBezTo>
                    <a:cubicBezTo>
                      <a:pt x="42" y="141"/>
                      <a:pt x="42" y="141"/>
                      <a:pt x="42" y="141"/>
                    </a:cubicBezTo>
                    <a:cubicBezTo>
                      <a:pt x="47" y="89"/>
                      <a:pt x="89" y="47"/>
                      <a:pt x="141" y="42"/>
                    </a:cubicBezTo>
                    <a:close/>
                    <a:moveTo>
                      <a:pt x="42" y="159"/>
                    </a:moveTo>
                    <a:cubicBezTo>
                      <a:pt x="70" y="159"/>
                      <a:pt x="70" y="159"/>
                      <a:pt x="70" y="159"/>
                    </a:cubicBezTo>
                    <a:cubicBezTo>
                      <a:pt x="74" y="197"/>
                      <a:pt x="103" y="226"/>
                      <a:pt x="141" y="230"/>
                    </a:cubicBezTo>
                    <a:cubicBezTo>
                      <a:pt x="141" y="258"/>
                      <a:pt x="141" y="258"/>
                      <a:pt x="141" y="258"/>
                    </a:cubicBezTo>
                    <a:cubicBezTo>
                      <a:pt x="89" y="253"/>
                      <a:pt x="47" y="211"/>
                      <a:pt x="42" y="159"/>
                    </a:cubicBezTo>
                    <a:close/>
                    <a:moveTo>
                      <a:pt x="159" y="258"/>
                    </a:moveTo>
                    <a:cubicBezTo>
                      <a:pt x="159" y="230"/>
                      <a:pt x="159" y="230"/>
                      <a:pt x="159" y="230"/>
                    </a:cubicBezTo>
                    <a:cubicBezTo>
                      <a:pt x="197" y="226"/>
                      <a:pt x="226" y="197"/>
                      <a:pt x="230" y="159"/>
                    </a:cubicBezTo>
                    <a:cubicBezTo>
                      <a:pt x="258" y="159"/>
                      <a:pt x="258" y="159"/>
                      <a:pt x="258" y="159"/>
                    </a:cubicBezTo>
                    <a:cubicBezTo>
                      <a:pt x="253" y="211"/>
                      <a:pt x="211" y="253"/>
                      <a:pt x="159" y="258"/>
                    </a:cubicBezTo>
                    <a:close/>
                  </a:path>
                </a:pathLst>
              </a:custGeom>
              <a:solidFill>
                <a:schemeClr val="tx2">
                  <a:lumMod val="50000"/>
                </a:schemeClr>
              </a:solidFill>
              <a:ln>
                <a:noFill/>
              </a:ln>
              <a:extLst/>
            </p:spPr>
            <p:txBody>
              <a:bodyPr lIns="83931" tIns="41966" rIns="83931" bIns="41966"/>
              <a:lstStyle/>
              <a:p>
                <a:pPr defTabSz="932380"/>
                <a:endParaRPr lang="en-US" sz="1836" kern="0" dirty="0">
                  <a:solidFill>
                    <a:srgbClr val="FFFFFF"/>
                  </a:solidFill>
                </a:endParaRPr>
              </a:p>
            </p:txBody>
          </p:sp>
        </p:grpSp>
        <p:grpSp>
          <p:nvGrpSpPr>
            <p:cNvPr id="50" name="Group 49"/>
            <p:cNvGrpSpPr/>
            <p:nvPr/>
          </p:nvGrpSpPr>
          <p:grpSpPr>
            <a:xfrm>
              <a:off x="9346320" y="4926151"/>
              <a:ext cx="1951794" cy="415847"/>
              <a:chOff x="8819352" y="5030926"/>
              <a:chExt cx="1951794" cy="415847"/>
            </a:xfrm>
          </p:grpSpPr>
          <p:sp>
            <p:nvSpPr>
              <p:cNvPr id="51" name="TextBox 50"/>
              <p:cNvSpPr txBox="1"/>
              <p:nvPr/>
            </p:nvSpPr>
            <p:spPr>
              <a:xfrm>
                <a:off x="9125799" y="5030926"/>
                <a:ext cx="1645347" cy="415847"/>
              </a:xfrm>
              <a:prstGeom prst="rect">
                <a:avLst/>
              </a:prstGeom>
              <a:noFill/>
            </p:spPr>
            <p:txBody>
              <a:bodyPr wrap="none" rtlCol="0">
                <a:spAutoFit/>
              </a:bodyPr>
              <a:lstStyle/>
              <a:p>
                <a:pPr defTabSz="896386">
                  <a:lnSpc>
                    <a:spcPct val="90000"/>
                  </a:lnSpc>
                  <a:spcAft>
                    <a:spcPts val="588"/>
                  </a:spcAft>
                </a:pPr>
                <a:r>
                  <a:rPr lang="en-US" sz="2353" kern="0" dirty="0">
                    <a:gradFill>
                      <a:gsLst>
                        <a:gs pos="4000">
                          <a:schemeClr val="tx1"/>
                        </a:gs>
                        <a:gs pos="100000">
                          <a:schemeClr val="tx1"/>
                        </a:gs>
                      </a:gsLst>
                      <a:lin ang="5400000" scaled="0"/>
                    </a:gradFill>
                  </a:rPr>
                  <a:t>Thoughtful</a:t>
                </a:r>
              </a:p>
            </p:txBody>
          </p:sp>
          <p:sp>
            <p:nvSpPr>
              <p:cNvPr id="52" name="Freeform 78"/>
              <p:cNvSpPr>
                <a:spLocks noEditPoints="1"/>
              </p:cNvSpPr>
              <p:nvPr/>
            </p:nvSpPr>
            <p:spPr bwMode="auto">
              <a:xfrm>
                <a:off x="8819352" y="5053420"/>
                <a:ext cx="280727" cy="386412"/>
              </a:xfrm>
              <a:custGeom>
                <a:avLst/>
                <a:gdLst>
                  <a:gd name="T0" fmla="*/ 36 w 72"/>
                  <a:gd name="T1" fmla="*/ 31 h 99"/>
                  <a:gd name="T2" fmla="*/ 15 w 72"/>
                  <a:gd name="T3" fmla="*/ 53 h 99"/>
                  <a:gd name="T4" fmla="*/ 25 w 72"/>
                  <a:gd name="T5" fmla="*/ 74 h 99"/>
                  <a:gd name="T6" fmla="*/ 24 w 72"/>
                  <a:gd name="T7" fmla="*/ 74 h 99"/>
                  <a:gd name="T8" fmla="*/ 12 w 72"/>
                  <a:gd name="T9" fmla="*/ 53 h 99"/>
                  <a:gd name="T10" fmla="*/ 36 w 72"/>
                  <a:gd name="T11" fmla="*/ 29 h 99"/>
                  <a:gd name="T12" fmla="*/ 60 w 72"/>
                  <a:gd name="T13" fmla="*/ 53 h 99"/>
                  <a:gd name="T14" fmla="*/ 48 w 72"/>
                  <a:gd name="T15" fmla="*/ 74 h 99"/>
                  <a:gd name="T16" fmla="*/ 48 w 72"/>
                  <a:gd name="T17" fmla="*/ 74 h 99"/>
                  <a:gd name="T18" fmla="*/ 25 w 72"/>
                  <a:gd name="T19" fmla="*/ 74 h 99"/>
                  <a:gd name="T20" fmla="*/ 36 w 72"/>
                  <a:gd name="T21" fmla="*/ 99 h 99"/>
                  <a:gd name="T22" fmla="*/ 30 w 72"/>
                  <a:gd name="T23" fmla="*/ 96 h 99"/>
                  <a:gd name="T24" fmla="*/ 42 w 72"/>
                  <a:gd name="T25" fmla="*/ 96 h 99"/>
                  <a:gd name="T26" fmla="*/ 36 w 72"/>
                  <a:gd name="T27" fmla="*/ 99 h 99"/>
                  <a:gd name="T28" fmla="*/ 48 w 72"/>
                  <a:gd name="T29" fmla="*/ 90 h 99"/>
                  <a:gd name="T30" fmla="*/ 45 w 72"/>
                  <a:gd name="T31" fmla="*/ 93 h 99"/>
                  <a:gd name="T32" fmla="*/ 28 w 72"/>
                  <a:gd name="T33" fmla="*/ 93 h 99"/>
                  <a:gd name="T34" fmla="*/ 25 w 72"/>
                  <a:gd name="T35" fmla="*/ 90 h 99"/>
                  <a:gd name="T36" fmla="*/ 28 w 72"/>
                  <a:gd name="T37" fmla="*/ 87 h 99"/>
                  <a:gd name="T38" fmla="*/ 45 w 72"/>
                  <a:gd name="T39" fmla="*/ 87 h 99"/>
                  <a:gd name="T40" fmla="*/ 48 w 72"/>
                  <a:gd name="T41" fmla="*/ 90 h 99"/>
                  <a:gd name="T42" fmla="*/ 48 w 72"/>
                  <a:gd name="T43" fmla="*/ 81 h 99"/>
                  <a:gd name="T44" fmla="*/ 45 w 72"/>
                  <a:gd name="T45" fmla="*/ 84 h 99"/>
                  <a:gd name="T46" fmla="*/ 28 w 72"/>
                  <a:gd name="T47" fmla="*/ 84 h 99"/>
                  <a:gd name="T48" fmla="*/ 25 w 72"/>
                  <a:gd name="T49" fmla="*/ 81 h 99"/>
                  <a:gd name="T50" fmla="*/ 28 w 72"/>
                  <a:gd name="T51" fmla="*/ 78 h 99"/>
                  <a:gd name="T52" fmla="*/ 45 w 72"/>
                  <a:gd name="T53" fmla="*/ 78 h 99"/>
                  <a:gd name="T54" fmla="*/ 48 w 72"/>
                  <a:gd name="T55" fmla="*/ 81 h 99"/>
                  <a:gd name="T56" fmla="*/ 71 w 72"/>
                  <a:gd name="T57" fmla="*/ 14 h 99"/>
                  <a:gd name="T58" fmla="*/ 71 w 72"/>
                  <a:gd name="T59" fmla="*/ 18 h 99"/>
                  <a:gd name="T60" fmla="*/ 60 w 72"/>
                  <a:gd name="T61" fmla="*/ 30 h 99"/>
                  <a:gd name="T62" fmla="*/ 55 w 72"/>
                  <a:gd name="T63" fmla="*/ 30 h 99"/>
                  <a:gd name="T64" fmla="*/ 55 w 72"/>
                  <a:gd name="T65" fmla="*/ 25 h 99"/>
                  <a:gd name="T66" fmla="*/ 66 w 72"/>
                  <a:gd name="T67" fmla="*/ 13 h 99"/>
                  <a:gd name="T68" fmla="*/ 71 w 72"/>
                  <a:gd name="T69" fmla="*/ 14 h 99"/>
                  <a:gd name="T70" fmla="*/ 36 w 72"/>
                  <a:gd name="T71" fmla="*/ 0 h 99"/>
                  <a:gd name="T72" fmla="*/ 40 w 72"/>
                  <a:gd name="T73" fmla="*/ 3 h 99"/>
                  <a:gd name="T74" fmla="*/ 40 w 72"/>
                  <a:gd name="T75" fmla="*/ 20 h 99"/>
                  <a:gd name="T76" fmla="*/ 36 w 72"/>
                  <a:gd name="T77" fmla="*/ 23 h 99"/>
                  <a:gd name="T78" fmla="*/ 33 w 72"/>
                  <a:gd name="T79" fmla="*/ 20 h 99"/>
                  <a:gd name="T80" fmla="*/ 33 w 72"/>
                  <a:gd name="T81" fmla="*/ 3 h 99"/>
                  <a:gd name="T82" fmla="*/ 36 w 72"/>
                  <a:gd name="T83" fmla="*/ 0 h 99"/>
                  <a:gd name="T84" fmla="*/ 1 w 72"/>
                  <a:gd name="T85" fmla="*/ 14 h 99"/>
                  <a:gd name="T86" fmla="*/ 6 w 72"/>
                  <a:gd name="T87" fmla="*/ 13 h 99"/>
                  <a:gd name="T88" fmla="*/ 18 w 72"/>
                  <a:gd name="T89" fmla="*/ 25 h 99"/>
                  <a:gd name="T90" fmla="*/ 17 w 72"/>
                  <a:gd name="T91" fmla="*/ 30 h 99"/>
                  <a:gd name="T92" fmla="*/ 13 w 72"/>
                  <a:gd name="T93" fmla="*/ 30 h 99"/>
                  <a:gd name="T94" fmla="*/ 1 w 72"/>
                  <a:gd name="T95" fmla="*/ 18 h 99"/>
                  <a:gd name="T96" fmla="*/ 1 w 72"/>
                  <a:gd name="T97" fmla="*/ 14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2" h="99">
                    <a:moveTo>
                      <a:pt x="36" y="31"/>
                    </a:moveTo>
                    <a:cubicBezTo>
                      <a:pt x="24" y="31"/>
                      <a:pt x="15" y="41"/>
                      <a:pt x="15" y="53"/>
                    </a:cubicBezTo>
                    <a:moveTo>
                      <a:pt x="25" y="74"/>
                    </a:moveTo>
                    <a:cubicBezTo>
                      <a:pt x="24" y="74"/>
                      <a:pt x="24" y="74"/>
                      <a:pt x="24" y="74"/>
                    </a:cubicBezTo>
                    <a:cubicBezTo>
                      <a:pt x="17" y="70"/>
                      <a:pt x="12" y="62"/>
                      <a:pt x="12" y="53"/>
                    </a:cubicBezTo>
                    <a:cubicBezTo>
                      <a:pt x="12" y="40"/>
                      <a:pt x="23" y="29"/>
                      <a:pt x="36" y="29"/>
                    </a:cubicBezTo>
                    <a:cubicBezTo>
                      <a:pt x="50" y="29"/>
                      <a:pt x="60" y="40"/>
                      <a:pt x="60" y="53"/>
                    </a:cubicBezTo>
                    <a:cubicBezTo>
                      <a:pt x="60" y="62"/>
                      <a:pt x="56" y="70"/>
                      <a:pt x="48" y="74"/>
                    </a:cubicBezTo>
                    <a:cubicBezTo>
                      <a:pt x="48" y="74"/>
                      <a:pt x="48" y="74"/>
                      <a:pt x="48" y="74"/>
                    </a:cubicBezTo>
                    <a:lnTo>
                      <a:pt x="25" y="74"/>
                    </a:lnTo>
                    <a:close/>
                    <a:moveTo>
                      <a:pt x="36" y="99"/>
                    </a:moveTo>
                    <a:cubicBezTo>
                      <a:pt x="34" y="99"/>
                      <a:pt x="32" y="98"/>
                      <a:pt x="30" y="96"/>
                    </a:cubicBezTo>
                    <a:cubicBezTo>
                      <a:pt x="42" y="96"/>
                      <a:pt x="42" y="96"/>
                      <a:pt x="42" y="96"/>
                    </a:cubicBezTo>
                    <a:cubicBezTo>
                      <a:pt x="41" y="98"/>
                      <a:pt x="39" y="99"/>
                      <a:pt x="36" y="99"/>
                    </a:cubicBezTo>
                    <a:moveTo>
                      <a:pt x="48" y="90"/>
                    </a:moveTo>
                    <a:cubicBezTo>
                      <a:pt x="48" y="92"/>
                      <a:pt x="46" y="93"/>
                      <a:pt x="45" y="93"/>
                    </a:cubicBezTo>
                    <a:cubicBezTo>
                      <a:pt x="28" y="93"/>
                      <a:pt x="28" y="93"/>
                      <a:pt x="28" y="93"/>
                    </a:cubicBezTo>
                    <a:cubicBezTo>
                      <a:pt x="26" y="93"/>
                      <a:pt x="25" y="92"/>
                      <a:pt x="25" y="90"/>
                    </a:cubicBezTo>
                    <a:cubicBezTo>
                      <a:pt x="25" y="88"/>
                      <a:pt x="26" y="87"/>
                      <a:pt x="28" y="87"/>
                    </a:cubicBezTo>
                    <a:cubicBezTo>
                      <a:pt x="45" y="87"/>
                      <a:pt x="45" y="87"/>
                      <a:pt x="45" y="87"/>
                    </a:cubicBezTo>
                    <a:cubicBezTo>
                      <a:pt x="46" y="87"/>
                      <a:pt x="48" y="88"/>
                      <a:pt x="48" y="90"/>
                    </a:cubicBezTo>
                    <a:moveTo>
                      <a:pt x="48" y="81"/>
                    </a:moveTo>
                    <a:cubicBezTo>
                      <a:pt x="48" y="83"/>
                      <a:pt x="46" y="84"/>
                      <a:pt x="45" y="84"/>
                    </a:cubicBezTo>
                    <a:cubicBezTo>
                      <a:pt x="28" y="84"/>
                      <a:pt x="28" y="84"/>
                      <a:pt x="28" y="84"/>
                    </a:cubicBezTo>
                    <a:cubicBezTo>
                      <a:pt x="26" y="84"/>
                      <a:pt x="25" y="83"/>
                      <a:pt x="25" y="81"/>
                    </a:cubicBezTo>
                    <a:cubicBezTo>
                      <a:pt x="25" y="79"/>
                      <a:pt x="26" y="78"/>
                      <a:pt x="28" y="78"/>
                    </a:cubicBezTo>
                    <a:cubicBezTo>
                      <a:pt x="45" y="78"/>
                      <a:pt x="45" y="78"/>
                      <a:pt x="45" y="78"/>
                    </a:cubicBezTo>
                    <a:cubicBezTo>
                      <a:pt x="46" y="78"/>
                      <a:pt x="48" y="79"/>
                      <a:pt x="48" y="81"/>
                    </a:cubicBezTo>
                    <a:moveTo>
                      <a:pt x="71" y="14"/>
                    </a:moveTo>
                    <a:cubicBezTo>
                      <a:pt x="72" y="15"/>
                      <a:pt x="72" y="17"/>
                      <a:pt x="71" y="18"/>
                    </a:cubicBezTo>
                    <a:cubicBezTo>
                      <a:pt x="60" y="30"/>
                      <a:pt x="60" y="30"/>
                      <a:pt x="60" y="30"/>
                    </a:cubicBezTo>
                    <a:cubicBezTo>
                      <a:pt x="58" y="31"/>
                      <a:pt x="56" y="31"/>
                      <a:pt x="55" y="30"/>
                    </a:cubicBezTo>
                    <a:cubicBezTo>
                      <a:pt x="54" y="28"/>
                      <a:pt x="54" y="26"/>
                      <a:pt x="55" y="25"/>
                    </a:cubicBezTo>
                    <a:cubicBezTo>
                      <a:pt x="66" y="13"/>
                      <a:pt x="66" y="13"/>
                      <a:pt x="66" y="13"/>
                    </a:cubicBezTo>
                    <a:cubicBezTo>
                      <a:pt x="68" y="12"/>
                      <a:pt x="70" y="12"/>
                      <a:pt x="71" y="14"/>
                    </a:cubicBezTo>
                    <a:moveTo>
                      <a:pt x="36" y="0"/>
                    </a:moveTo>
                    <a:cubicBezTo>
                      <a:pt x="38" y="0"/>
                      <a:pt x="40" y="2"/>
                      <a:pt x="40" y="3"/>
                    </a:cubicBezTo>
                    <a:cubicBezTo>
                      <a:pt x="40" y="20"/>
                      <a:pt x="40" y="20"/>
                      <a:pt x="40" y="20"/>
                    </a:cubicBezTo>
                    <a:cubicBezTo>
                      <a:pt x="40" y="21"/>
                      <a:pt x="38" y="23"/>
                      <a:pt x="36" y="23"/>
                    </a:cubicBezTo>
                    <a:cubicBezTo>
                      <a:pt x="35" y="23"/>
                      <a:pt x="33" y="22"/>
                      <a:pt x="33" y="20"/>
                    </a:cubicBezTo>
                    <a:cubicBezTo>
                      <a:pt x="33" y="3"/>
                      <a:pt x="33" y="3"/>
                      <a:pt x="33" y="3"/>
                    </a:cubicBezTo>
                    <a:cubicBezTo>
                      <a:pt x="33" y="2"/>
                      <a:pt x="34" y="0"/>
                      <a:pt x="36" y="0"/>
                    </a:cubicBezTo>
                    <a:moveTo>
                      <a:pt x="1" y="14"/>
                    </a:moveTo>
                    <a:cubicBezTo>
                      <a:pt x="3" y="12"/>
                      <a:pt x="5" y="12"/>
                      <a:pt x="6" y="13"/>
                    </a:cubicBezTo>
                    <a:cubicBezTo>
                      <a:pt x="18" y="25"/>
                      <a:pt x="18" y="25"/>
                      <a:pt x="18" y="25"/>
                    </a:cubicBezTo>
                    <a:cubicBezTo>
                      <a:pt x="19" y="26"/>
                      <a:pt x="19" y="28"/>
                      <a:pt x="17" y="30"/>
                    </a:cubicBezTo>
                    <a:cubicBezTo>
                      <a:pt x="16" y="31"/>
                      <a:pt x="14" y="31"/>
                      <a:pt x="13" y="30"/>
                    </a:cubicBezTo>
                    <a:cubicBezTo>
                      <a:pt x="1" y="18"/>
                      <a:pt x="1" y="18"/>
                      <a:pt x="1" y="18"/>
                    </a:cubicBezTo>
                    <a:cubicBezTo>
                      <a:pt x="0" y="17"/>
                      <a:pt x="0" y="15"/>
                      <a:pt x="1" y="14"/>
                    </a:cubicBezTo>
                  </a:path>
                </a:pathLst>
              </a:custGeom>
              <a:solidFill>
                <a:schemeClr val="tx2">
                  <a:lumMod val="50000"/>
                </a:schemeClr>
              </a:solidFill>
              <a:ln>
                <a:noFill/>
              </a:ln>
              <a:extLst/>
            </p:spPr>
            <p:txBody>
              <a:bodyPr vert="horz" wrap="square" lIns="93247" tIns="46623" rIns="93247" bIns="46623" numCol="1" anchor="t" anchorCtr="0" compatLnSpc="1">
                <a:prstTxWarp prst="textNoShape">
                  <a:avLst/>
                </a:prstTxWarp>
              </a:bodyPr>
              <a:lstStyle/>
              <a:p>
                <a:pPr defTabSz="932380"/>
                <a:endParaRPr lang="en-US" sz="1836" kern="0" dirty="0">
                  <a:solidFill>
                    <a:srgbClr val="FFFFFF"/>
                  </a:solidFill>
                </a:endParaRPr>
              </a:p>
            </p:txBody>
          </p:sp>
        </p:grpSp>
        <p:sp>
          <p:nvSpPr>
            <p:cNvPr id="53" name="TextBox 52"/>
            <p:cNvSpPr txBox="1"/>
            <p:nvPr/>
          </p:nvSpPr>
          <p:spPr>
            <a:xfrm>
              <a:off x="1203066" y="4072954"/>
              <a:ext cx="2222382" cy="415847"/>
            </a:xfrm>
            <a:prstGeom prst="rect">
              <a:avLst/>
            </a:prstGeom>
            <a:noFill/>
          </p:spPr>
          <p:txBody>
            <a:bodyPr wrap="none" rtlCol="0">
              <a:spAutoFit/>
            </a:bodyPr>
            <a:lstStyle/>
            <a:p>
              <a:pPr defTabSz="896386">
                <a:lnSpc>
                  <a:spcPct val="90000"/>
                </a:lnSpc>
                <a:spcAft>
                  <a:spcPts val="588"/>
                </a:spcAft>
              </a:pPr>
              <a:r>
                <a:rPr lang="en-US" sz="2353" kern="0" dirty="0">
                  <a:gradFill>
                    <a:gsLst>
                      <a:gs pos="4000">
                        <a:schemeClr val="tx1"/>
                      </a:gs>
                      <a:gs pos="100000">
                        <a:schemeClr val="tx1"/>
                      </a:gs>
                    </a:gsLst>
                    <a:lin ang="5400000" scaled="0"/>
                  </a:gradFill>
                </a:rPr>
                <a:t>Legacy systems</a:t>
              </a:r>
            </a:p>
          </p:txBody>
        </p:sp>
        <p:sp>
          <p:nvSpPr>
            <p:cNvPr id="54" name="TextBox 53"/>
            <p:cNvSpPr txBox="1"/>
            <p:nvPr/>
          </p:nvSpPr>
          <p:spPr>
            <a:xfrm>
              <a:off x="5160691" y="4072954"/>
              <a:ext cx="2303677" cy="415847"/>
            </a:xfrm>
            <a:prstGeom prst="rect">
              <a:avLst/>
            </a:prstGeom>
            <a:noFill/>
          </p:spPr>
          <p:txBody>
            <a:bodyPr wrap="none" rtlCol="0">
              <a:spAutoFit/>
            </a:bodyPr>
            <a:lstStyle/>
            <a:p>
              <a:pPr defTabSz="896386">
                <a:lnSpc>
                  <a:spcPct val="90000"/>
                </a:lnSpc>
                <a:spcAft>
                  <a:spcPts val="588"/>
                </a:spcAft>
              </a:pPr>
              <a:r>
                <a:rPr lang="en-US" sz="2353" kern="0" dirty="0">
                  <a:gradFill>
                    <a:gsLst>
                      <a:gs pos="4000">
                        <a:schemeClr val="tx1"/>
                      </a:gs>
                      <a:gs pos="100000">
                        <a:schemeClr val="tx1"/>
                      </a:gs>
                    </a:gsLst>
                    <a:lin ang="5400000" scaled="0"/>
                  </a:gradFill>
                </a:rPr>
                <a:t>Current systems</a:t>
              </a:r>
            </a:p>
          </p:txBody>
        </p:sp>
        <p:sp>
          <p:nvSpPr>
            <p:cNvPr id="55" name="TextBox 54"/>
            <p:cNvSpPr txBox="1"/>
            <p:nvPr/>
          </p:nvSpPr>
          <p:spPr>
            <a:xfrm>
              <a:off x="9703125" y="3584757"/>
              <a:ext cx="1273940" cy="415847"/>
            </a:xfrm>
            <a:prstGeom prst="rect">
              <a:avLst/>
            </a:prstGeom>
            <a:noFill/>
          </p:spPr>
          <p:txBody>
            <a:bodyPr wrap="none" rtlCol="0">
              <a:spAutoFit/>
            </a:bodyPr>
            <a:lstStyle/>
            <a:p>
              <a:pPr defTabSz="896386">
                <a:lnSpc>
                  <a:spcPct val="90000"/>
                </a:lnSpc>
                <a:spcAft>
                  <a:spcPts val="588"/>
                </a:spcAft>
              </a:pPr>
              <a:r>
                <a:rPr lang="en-US" sz="2353" kern="0" dirty="0">
                  <a:gradFill>
                    <a:gsLst>
                      <a:gs pos="4000">
                        <a:schemeClr val="tx1"/>
                      </a:gs>
                      <a:gs pos="100000">
                        <a:schemeClr val="tx1"/>
                      </a:gs>
                    </a:gsLst>
                    <a:lin ang="5400000" scaled="0"/>
                  </a:gradFill>
                </a:rPr>
                <a:t>Big data</a:t>
              </a:r>
            </a:p>
          </p:txBody>
        </p:sp>
        <p:sp>
          <p:nvSpPr>
            <p:cNvPr id="56" name="TextBox 55"/>
            <p:cNvSpPr txBox="1"/>
            <p:nvPr/>
          </p:nvSpPr>
          <p:spPr>
            <a:xfrm>
              <a:off x="8924033" y="4072954"/>
              <a:ext cx="2711746" cy="415847"/>
            </a:xfrm>
            <a:prstGeom prst="rect">
              <a:avLst/>
            </a:prstGeom>
            <a:noFill/>
          </p:spPr>
          <p:txBody>
            <a:bodyPr wrap="none" rtlCol="0">
              <a:spAutoFit/>
            </a:bodyPr>
            <a:lstStyle/>
            <a:p>
              <a:pPr defTabSz="896386">
                <a:lnSpc>
                  <a:spcPct val="90000"/>
                </a:lnSpc>
                <a:spcAft>
                  <a:spcPts val="588"/>
                </a:spcAft>
              </a:pPr>
              <a:r>
                <a:rPr lang="en-US" sz="2353" kern="0" dirty="0">
                  <a:gradFill>
                    <a:gsLst>
                      <a:gs pos="4000">
                        <a:schemeClr val="tx1"/>
                      </a:gs>
                      <a:gs pos="100000">
                        <a:schemeClr val="tx1"/>
                      </a:gs>
                    </a:gsLst>
                    <a:lin ang="5400000" scaled="0"/>
                  </a:gradFill>
                </a:rPr>
                <a:t>Advanced analytics</a:t>
              </a:r>
            </a:p>
          </p:txBody>
        </p:sp>
        <p:cxnSp>
          <p:nvCxnSpPr>
            <p:cNvPr id="57" name="Straight Arrow Connector 56"/>
            <p:cNvCxnSpPr/>
            <p:nvPr/>
          </p:nvCxnSpPr>
          <p:spPr>
            <a:xfrm>
              <a:off x="774551" y="2943225"/>
              <a:ext cx="11191398" cy="0"/>
            </a:xfrm>
            <a:prstGeom prst="straightConnector1">
              <a:avLst/>
            </a:prstGeom>
            <a:noFill/>
            <a:ln w="31750">
              <a:solidFill>
                <a:schemeClr val="tx2">
                  <a:lumMod val="50000"/>
                </a:schemeClr>
              </a:solidFill>
              <a:headEnd type="none" w="med" len="med"/>
              <a:tailEnd type="triangle" w="med" len="med"/>
            </a:ln>
          </p:spPr>
          <p:style>
            <a:lnRef idx="2">
              <a:schemeClr val="accent2">
                <a:shade val="50000"/>
              </a:schemeClr>
            </a:lnRef>
            <a:fillRef idx="1">
              <a:schemeClr val="accent2"/>
            </a:fillRef>
            <a:effectRef idx="0">
              <a:schemeClr val="accent2"/>
            </a:effectRef>
            <a:fontRef idx="minor">
              <a:schemeClr val="lt1"/>
            </a:fontRef>
          </p:style>
        </p:cxnSp>
        <p:sp>
          <p:nvSpPr>
            <p:cNvPr id="58" name="Freeform 57"/>
            <p:cNvSpPr/>
            <p:nvPr/>
          </p:nvSpPr>
          <p:spPr bwMode="auto">
            <a:xfrm>
              <a:off x="774552" y="1362302"/>
              <a:ext cx="11191397" cy="4700808"/>
            </a:xfrm>
            <a:custGeom>
              <a:avLst/>
              <a:gdLst>
                <a:gd name="connsiteX0" fmla="*/ 0 w 6445404"/>
                <a:gd name="connsiteY0" fmla="*/ 0 h 2955073"/>
                <a:gd name="connsiteX1" fmla="*/ 0 w 6445404"/>
                <a:gd name="connsiteY1" fmla="*/ 2955073 h 2955073"/>
                <a:gd name="connsiteX2" fmla="*/ 6445404 w 6445404"/>
                <a:gd name="connsiteY2" fmla="*/ 2955073 h 2955073"/>
              </a:gdLst>
              <a:ahLst/>
              <a:cxnLst>
                <a:cxn ang="0">
                  <a:pos x="connsiteX0" y="connsiteY0"/>
                </a:cxn>
                <a:cxn ang="0">
                  <a:pos x="connsiteX1" y="connsiteY1"/>
                </a:cxn>
                <a:cxn ang="0">
                  <a:pos x="connsiteX2" y="connsiteY2"/>
                </a:cxn>
              </a:cxnLst>
              <a:rect l="l" t="t" r="r" b="b"/>
              <a:pathLst>
                <a:path w="6445404" h="2955073">
                  <a:moveTo>
                    <a:pt x="0" y="0"/>
                  </a:moveTo>
                  <a:lnTo>
                    <a:pt x="0" y="2955073"/>
                  </a:lnTo>
                  <a:lnTo>
                    <a:pt x="6445404" y="2955073"/>
                  </a:lnTo>
                </a:path>
              </a:pathLst>
            </a:custGeom>
            <a:noFill/>
            <a:ln w="31750">
              <a:solidFill>
                <a:schemeClr val="tx1"/>
              </a:solidFill>
              <a:headEnd type="triangle" w="med" len="med"/>
              <a:tailEnd type="triangle" w="med" len="med"/>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896386"/>
              <a:endParaRPr lang="en-US" sz="1960" kern="0" dirty="0">
                <a:solidFill>
                  <a:srgbClr val="FFFFFF"/>
                </a:solidFill>
              </a:endParaRPr>
            </a:p>
          </p:txBody>
        </p:sp>
        <p:sp>
          <p:nvSpPr>
            <p:cNvPr id="59" name="Freeform 326"/>
            <p:cNvSpPr>
              <a:spLocks noEditPoints="1"/>
            </p:cNvSpPr>
            <p:nvPr/>
          </p:nvSpPr>
          <p:spPr bwMode="auto">
            <a:xfrm>
              <a:off x="8663939" y="1292921"/>
              <a:ext cx="880646" cy="1635485"/>
            </a:xfrm>
            <a:custGeom>
              <a:avLst/>
              <a:gdLst>
                <a:gd name="T0" fmla="*/ 365 w 819"/>
                <a:gd name="T1" fmla="*/ 749 h 1521"/>
                <a:gd name="T2" fmla="*/ 440 w 819"/>
                <a:gd name="T3" fmla="*/ 691 h 1521"/>
                <a:gd name="T4" fmla="*/ 392 w 819"/>
                <a:gd name="T5" fmla="*/ 641 h 1521"/>
                <a:gd name="T6" fmla="*/ 729 w 819"/>
                <a:gd name="T7" fmla="*/ 539 h 1521"/>
                <a:gd name="T8" fmla="*/ 355 w 819"/>
                <a:gd name="T9" fmla="*/ 6 h 1521"/>
                <a:gd name="T10" fmla="*/ 357 w 819"/>
                <a:gd name="T11" fmla="*/ 17 h 1521"/>
                <a:gd name="T12" fmla="*/ 373 w 819"/>
                <a:gd name="T13" fmla="*/ 10 h 1521"/>
                <a:gd name="T14" fmla="*/ 395 w 819"/>
                <a:gd name="T15" fmla="*/ 13 h 1521"/>
                <a:gd name="T16" fmla="*/ 423 w 819"/>
                <a:gd name="T17" fmla="*/ 16 h 1521"/>
                <a:gd name="T18" fmla="*/ 446 w 819"/>
                <a:gd name="T19" fmla="*/ 63 h 1521"/>
                <a:gd name="T20" fmla="*/ 419 w 819"/>
                <a:gd name="T21" fmla="*/ 31 h 1521"/>
                <a:gd name="T22" fmla="*/ 448 w 819"/>
                <a:gd name="T23" fmla="*/ 90 h 1521"/>
                <a:gd name="T24" fmla="*/ 454 w 819"/>
                <a:gd name="T25" fmla="*/ 139 h 1521"/>
                <a:gd name="T26" fmla="*/ 455 w 819"/>
                <a:gd name="T27" fmla="*/ 176 h 1521"/>
                <a:gd name="T28" fmla="*/ 457 w 819"/>
                <a:gd name="T29" fmla="*/ 194 h 1521"/>
                <a:gd name="T30" fmla="*/ 454 w 819"/>
                <a:gd name="T31" fmla="*/ 221 h 1521"/>
                <a:gd name="T32" fmla="*/ 445 w 819"/>
                <a:gd name="T33" fmla="*/ 242 h 1521"/>
                <a:gd name="T34" fmla="*/ 435 w 819"/>
                <a:gd name="T35" fmla="*/ 244 h 1521"/>
                <a:gd name="T36" fmla="*/ 422 w 819"/>
                <a:gd name="T37" fmla="*/ 243 h 1521"/>
                <a:gd name="T38" fmla="*/ 409 w 819"/>
                <a:gd name="T39" fmla="*/ 244 h 1521"/>
                <a:gd name="T40" fmla="*/ 378 w 819"/>
                <a:gd name="T41" fmla="*/ 275 h 1521"/>
                <a:gd name="T42" fmla="*/ 395 w 819"/>
                <a:gd name="T43" fmla="*/ 322 h 1521"/>
                <a:gd name="T44" fmla="*/ 401 w 819"/>
                <a:gd name="T45" fmla="*/ 483 h 1521"/>
                <a:gd name="T46" fmla="*/ 386 w 819"/>
                <a:gd name="T47" fmla="*/ 526 h 1521"/>
                <a:gd name="T48" fmla="*/ 502 w 819"/>
                <a:gd name="T49" fmla="*/ 641 h 1521"/>
                <a:gd name="T50" fmla="*/ 623 w 819"/>
                <a:gd name="T51" fmla="*/ 572 h 1521"/>
                <a:gd name="T52" fmla="*/ 678 w 819"/>
                <a:gd name="T53" fmla="*/ 526 h 1521"/>
                <a:gd name="T54" fmla="*/ 787 w 819"/>
                <a:gd name="T55" fmla="*/ 443 h 1521"/>
                <a:gd name="T56" fmla="*/ 707 w 819"/>
                <a:gd name="T57" fmla="*/ 558 h 1521"/>
                <a:gd name="T58" fmla="*/ 553 w 819"/>
                <a:gd name="T59" fmla="*/ 659 h 1521"/>
                <a:gd name="T60" fmla="*/ 526 w 819"/>
                <a:gd name="T61" fmla="*/ 714 h 1521"/>
                <a:gd name="T62" fmla="*/ 476 w 819"/>
                <a:gd name="T63" fmla="*/ 730 h 1521"/>
                <a:gd name="T64" fmla="*/ 405 w 819"/>
                <a:gd name="T65" fmla="*/ 967 h 1521"/>
                <a:gd name="T66" fmla="*/ 369 w 819"/>
                <a:gd name="T67" fmla="*/ 1306 h 1521"/>
                <a:gd name="T68" fmla="*/ 442 w 819"/>
                <a:gd name="T69" fmla="*/ 1467 h 1521"/>
                <a:gd name="T70" fmla="*/ 503 w 819"/>
                <a:gd name="T71" fmla="*/ 1508 h 1521"/>
                <a:gd name="T72" fmla="*/ 418 w 819"/>
                <a:gd name="T73" fmla="*/ 1521 h 1521"/>
                <a:gd name="T74" fmla="*/ 321 w 819"/>
                <a:gd name="T75" fmla="*/ 1513 h 1521"/>
                <a:gd name="T76" fmla="*/ 265 w 819"/>
                <a:gd name="T77" fmla="*/ 1473 h 1521"/>
                <a:gd name="T78" fmla="*/ 279 w 819"/>
                <a:gd name="T79" fmla="*/ 1175 h 1521"/>
                <a:gd name="T80" fmla="*/ 141 w 819"/>
                <a:gd name="T81" fmla="*/ 1322 h 1521"/>
                <a:gd name="T82" fmla="*/ 200 w 819"/>
                <a:gd name="T83" fmla="*/ 1457 h 1521"/>
                <a:gd name="T84" fmla="*/ 204 w 819"/>
                <a:gd name="T85" fmla="*/ 1485 h 1521"/>
                <a:gd name="T86" fmla="*/ 67 w 819"/>
                <a:gd name="T87" fmla="*/ 1419 h 1521"/>
                <a:gd name="T88" fmla="*/ 20 w 819"/>
                <a:gd name="T89" fmla="*/ 1366 h 1521"/>
                <a:gd name="T90" fmla="*/ 140 w 819"/>
                <a:gd name="T91" fmla="*/ 1136 h 1521"/>
                <a:gd name="T92" fmla="*/ 241 w 819"/>
                <a:gd name="T93" fmla="*/ 967 h 1521"/>
                <a:gd name="T94" fmla="*/ 30 w 819"/>
                <a:gd name="T95" fmla="*/ 1041 h 1521"/>
                <a:gd name="T96" fmla="*/ 142 w 819"/>
                <a:gd name="T97" fmla="*/ 811 h 1521"/>
                <a:gd name="T98" fmla="*/ 116 w 819"/>
                <a:gd name="T99" fmla="*/ 740 h 1521"/>
                <a:gd name="T100" fmla="*/ 105 w 819"/>
                <a:gd name="T101" fmla="*/ 706 h 1521"/>
                <a:gd name="T102" fmla="*/ 78 w 819"/>
                <a:gd name="T103" fmla="*/ 869 h 1521"/>
                <a:gd name="T104" fmla="*/ 4 w 819"/>
                <a:gd name="T105" fmla="*/ 803 h 1521"/>
                <a:gd name="T106" fmla="*/ 58 w 819"/>
                <a:gd name="T107" fmla="*/ 558 h 1521"/>
                <a:gd name="T108" fmla="*/ 186 w 819"/>
                <a:gd name="T109" fmla="*/ 284 h 1521"/>
                <a:gd name="T110" fmla="*/ 249 w 819"/>
                <a:gd name="T111" fmla="*/ 180 h 1521"/>
                <a:gd name="T112" fmla="*/ 257 w 819"/>
                <a:gd name="T113" fmla="*/ 152 h 1521"/>
                <a:gd name="T114" fmla="*/ 252 w 819"/>
                <a:gd name="T115" fmla="*/ 97 h 1521"/>
                <a:gd name="T116" fmla="*/ 283 w 819"/>
                <a:gd name="T117" fmla="*/ 35 h 1521"/>
                <a:gd name="T118" fmla="*/ 306 w 819"/>
                <a:gd name="T119" fmla="*/ 25 h 1521"/>
                <a:gd name="T120" fmla="*/ 330 w 819"/>
                <a:gd name="T121" fmla="*/ 18 h 1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819" h="1521">
                  <a:moveTo>
                    <a:pt x="302" y="1342"/>
                  </a:moveTo>
                  <a:lnTo>
                    <a:pt x="299" y="1356"/>
                  </a:lnTo>
                  <a:lnTo>
                    <a:pt x="299" y="1357"/>
                  </a:lnTo>
                  <a:lnTo>
                    <a:pt x="301" y="1349"/>
                  </a:lnTo>
                  <a:lnTo>
                    <a:pt x="302" y="1342"/>
                  </a:lnTo>
                  <a:close/>
                  <a:moveTo>
                    <a:pt x="363" y="624"/>
                  </a:moveTo>
                  <a:lnTo>
                    <a:pt x="353" y="651"/>
                  </a:lnTo>
                  <a:lnTo>
                    <a:pt x="352" y="652"/>
                  </a:lnTo>
                  <a:lnTo>
                    <a:pt x="351" y="655"/>
                  </a:lnTo>
                  <a:lnTo>
                    <a:pt x="347" y="669"/>
                  </a:lnTo>
                  <a:lnTo>
                    <a:pt x="351" y="684"/>
                  </a:lnTo>
                  <a:lnTo>
                    <a:pt x="357" y="699"/>
                  </a:lnTo>
                  <a:lnTo>
                    <a:pt x="364" y="714"/>
                  </a:lnTo>
                  <a:lnTo>
                    <a:pt x="368" y="728"/>
                  </a:lnTo>
                  <a:lnTo>
                    <a:pt x="365" y="744"/>
                  </a:lnTo>
                  <a:lnTo>
                    <a:pt x="365" y="746"/>
                  </a:lnTo>
                  <a:lnTo>
                    <a:pt x="365" y="749"/>
                  </a:lnTo>
                  <a:lnTo>
                    <a:pt x="366" y="750"/>
                  </a:lnTo>
                  <a:lnTo>
                    <a:pt x="365" y="755"/>
                  </a:lnTo>
                  <a:lnTo>
                    <a:pt x="364" y="761"/>
                  </a:lnTo>
                  <a:lnTo>
                    <a:pt x="361" y="753"/>
                  </a:lnTo>
                  <a:lnTo>
                    <a:pt x="361" y="758"/>
                  </a:lnTo>
                  <a:lnTo>
                    <a:pt x="364" y="767"/>
                  </a:lnTo>
                  <a:lnTo>
                    <a:pt x="364" y="766"/>
                  </a:lnTo>
                  <a:lnTo>
                    <a:pt x="364" y="768"/>
                  </a:lnTo>
                  <a:lnTo>
                    <a:pt x="365" y="775"/>
                  </a:lnTo>
                  <a:lnTo>
                    <a:pt x="372" y="771"/>
                  </a:lnTo>
                  <a:lnTo>
                    <a:pt x="412" y="739"/>
                  </a:lnTo>
                  <a:lnTo>
                    <a:pt x="450" y="708"/>
                  </a:lnTo>
                  <a:lnTo>
                    <a:pt x="450" y="705"/>
                  </a:lnTo>
                  <a:lnTo>
                    <a:pt x="450" y="703"/>
                  </a:lnTo>
                  <a:lnTo>
                    <a:pt x="448" y="699"/>
                  </a:lnTo>
                  <a:lnTo>
                    <a:pt x="442" y="693"/>
                  </a:lnTo>
                  <a:lnTo>
                    <a:pt x="440" y="691"/>
                  </a:lnTo>
                  <a:lnTo>
                    <a:pt x="437" y="687"/>
                  </a:lnTo>
                  <a:lnTo>
                    <a:pt x="435" y="684"/>
                  </a:lnTo>
                  <a:lnTo>
                    <a:pt x="433" y="682"/>
                  </a:lnTo>
                  <a:lnTo>
                    <a:pt x="432" y="678"/>
                  </a:lnTo>
                  <a:lnTo>
                    <a:pt x="430" y="673"/>
                  </a:lnTo>
                  <a:lnTo>
                    <a:pt x="428" y="668"/>
                  </a:lnTo>
                  <a:lnTo>
                    <a:pt x="427" y="662"/>
                  </a:lnTo>
                  <a:lnTo>
                    <a:pt x="426" y="659"/>
                  </a:lnTo>
                  <a:lnTo>
                    <a:pt x="424" y="656"/>
                  </a:lnTo>
                  <a:lnTo>
                    <a:pt x="424" y="656"/>
                  </a:lnTo>
                  <a:lnTo>
                    <a:pt x="422" y="655"/>
                  </a:lnTo>
                  <a:lnTo>
                    <a:pt x="399" y="643"/>
                  </a:lnTo>
                  <a:lnTo>
                    <a:pt x="397" y="644"/>
                  </a:lnTo>
                  <a:lnTo>
                    <a:pt x="396" y="642"/>
                  </a:lnTo>
                  <a:lnTo>
                    <a:pt x="395" y="642"/>
                  </a:lnTo>
                  <a:lnTo>
                    <a:pt x="392" y="641"/>
                  </a:lnTo>
                  <a:lnTo>
                    <a:pt x="392" y="641"/>
                  </a:lnTo>
                  <a:lnTo>
                    <a:pt x="392" y="642"/>
                  </a:lnTo>
                  <a:lnTo>
                    <a:pt x="391" y="642"/>
                  </a:lnTo>
                  <a:lnTo>
                    <a:pt x="387" y="641"/>
                  </a:lnTo>
                  <a:lnTo>
                    <a:pt x="384" y="638"/>
                  </a:lnTo>
                  <a:lnTo>
                    <a:pt x="382" y="634"/>
                  </a:lnTo>
                  <a:lnTo>
                    <a:pt x="374" y="630"/>
                  </a:lnTo>
                  <a:lnTo>
                    <a:pt x="369" y="628"/>
                  </a:lnTo>
                  <a:lnTo>
                    <a:pt x="365" y="625"/>
                  </a:lnTo>
                  <a:lnTo>
                    <a:pt x="363" y="624"/>
                  </a:lnTo>
                  <a:close/>
                  <a:moveTo>
                    <a:pt x="363" y="620"/>
                  </a:moveTo>
                  <a:lnTo>
                    <a:pt x="363" y="622"/>
                  </a:lnTo>
                  <a:lnTo>
                    <a:pt x="365" y="624"/>
                  </a:lnTo>
                  <a:lnTo>
                    <a:pt x="369" y="625"/>
                  </a:lnTo>
                  <a:lnTo>
                    <a:pt x="364" y="622"/>
                  </a:lnTo>
                  <a:lnTo>
                    <a:pt x="364" y="621"/>
                  </a:lnTo>
                  <a:lnTo>
                    <a:pt x="363" y="620"/>
                  </a:lnTo>
                  <a:close/>
                  <a:moveTo>
                    <a:pt x="729" y="539"/>
                  </a:moveTo>
                  <a:lnTo>
                    <a:pt x="725" y="541"/>
                  </a:lnTo>
                  <a:lnTo>
                    <a:pt x="722" y="545"/>
                  </a:lnTo>
                  <a:lnTo>
                    <a:pt x="725" y="542"/>
                  </a:lnTo>
                  <a:lnTo>
                    <a:pt x="729" y="539"/>
                  </a:lnTo>
                  <a:close/>
                  <a:moveTo>
                    <a:pt x="351" y="0"/>
                  </a:moveTo>
                  <a:lnTo>
                    <a:pt x="351" y="1"/>
                  </a:lnTo>
                  <a:lnTo>
                    <a:pt x="350" y="3"/>
                  </a:lnTo>
                  <a:lnTo>
                    <a:pt x="347" y="5"/>
                  </a:lnTo>
                  <a:lnTo>
                    <a:pt x="346" y="8"/>
                  </a:lnTo>
                  <a:lnTo>
                    <a:pt x="344" y="12"/>
                  </a:lnTo>
                  <a:lnTo>
                    <a:pt x="348" y="9"/>
                  </a:lnTo>
                  <a:lnTo>
                    <a:pt x="351" y="6"/>
                  </a:lnTo>
                  <a:lnTo>
                    <a:pt x="353" y="5"/>
                  </a:lnTo>
                  <a:lnTo>
                    <a:pt x="355" y="5"/>
                  </a:lnTo>
                  <a:lnTo>
                    <a:pt x="356" y="4"/>
                  </a:lnTo>
                  <a:lnTo>
                    <a:pt x="356" y="5"/>
                  </a:lnTo>
                  <a:lnTo>
                    <a:pt x="355" y="6"/>
                  </a:lnTo>
                  <a:lnTo>
                    <a:pt x="353" y="8"/>
                  </a:lnTo>
                  <a:lnTo>
                    <a:pt x="352" y="10"/>
                  </a:lnTo>
                  <a:lnTo>
                    <a:pt x="352" y="12"/>
                  </a:lnTo>
                  <a:lnTo>
                    <a:pt x="352" y="13"/>
                  </a:lnTo>
                  <a:lnTo>
                    <a:pt x="353" y="12"/>
                  </a:lnTo>
                  <a:lnTo>
                    <a:pt x="355" y="12"/>
                  </a:lnTo>
                  <a:lnTo>
                    <a:pt x="359" y="8"/>
                  </a:lnTo>
                  <a:lnTo>
                    <a:pt x="361" y="5"/>
                  </a:lnTo>
                  <a:lnTo>
                    <a:pt x="365" y="3"/>
                  </a:lnTo>
                  <a:lnTo>
                    <a:pt x="368" y="1"/>
                  </a:lnTo>
                  <a:lnTo>
                    <a:pt x="369" y="1"/>
                  </a:lnTo>
                  <a:lnTo>
                    <a:pt x="369" y="1"/>
                  </a:lnTo>
                  <a:lnTo>
                    <a:pt x="368" y="3"/>
                  </a:lnTo>
                  <a:lnTo>
                    <a:pt x="365" y="5"/>
                  </a:lnTo>
                  <a:lnTo>
                    <a:pt x="364" y="6"/>
                  </a:lnTo>
                  <a:lnTo>
                    <a:pt x="360" y="12"/>
                  </a:lnTo>
                  <a:lnTo>
                    <a:pt x="357" y="17"/>
                  </a:lnTo>
                  <a:lnTo>
                    <a:pt x="353" y="22"/>
                  </a:lnTo>
                  <a:lnTo>
                    <a:pt x="351" y="27"/>
                  </a:lnTo>
                  <a:lnTo>
                    <a:pt x="352" y="27"/>
                  </a:lnTo>
                  <a:lnTo>
                    <a:pt x="352" y="25"/>
                  </a:lnTo>
                  <a:lnTo>
                    <a:pt x="355" y="22"/>
                  </a:lnTo>
                  <a:lnTo>
                    <a:pt x="359" y="18"/>
                  </a:lnTo>
                  <a:lnTo>
                    <a:pt x="360" y="16"/>
                  </a:lnTo>
                  <a:lnTo>
                    <a:pt x="363" y="13"/>
                  </a:lnTo>
                  <a:lnTo>
                    <a:pt x="366" y="10"/>
                  </a:lnTo>
                  <a:lnTo>
                    <a:pt x="370" y="9"/>
                  </a:lnTo>
                  <a:lnTo>
                    <a:pt x="373" y="8"/>
                  </a:lnTo>
                  <a:lnTo>
                    <a:pt x="374" y="8"/>
                  </a:lnTo>
                  <a:lnTo>
                    <a:pt x="375" y="9"/>
                  </a:lnTo>
                  <a:lnTo>
                    <a:pt x="374" y="9"/>
                  </a:lnTo>
                  <a:lnTo>
                    <a:pt x="373" y="9"/>
                  </a:lnTo>
                  <a:lnTo>
                    <a:pt x="372" y="10"/>
                  </a:lnTo>
                  <a:lnTo>
                    <a:pt x="373" y="10"/>
                  </a:lnTo>
                  <a:lnTo>
                    <a:pt x="378" y="9"/>
                  </a:lnTo>
                  <a:lnTo>
                    <a:pt x="381" y="9"/>
                  </a:lnTo>
                  <a:lnTo>
                    <a:pt x="383" y="8"/>
                  </a:lnTo>
                  <a:lnTo>
                    <a:pt x="387" y="8"/>
                  </a:lnTo>
                  <a:lnTo>
                    <a:pt x="388" y="8"/>
                  </a:lnTo>
                  <a:lnTo>
                    <a:pt x="390" y="8"/>
                  </a:lnTo>
                  <a:lnTo>
                    <a:pt x="391" y="9"/>
                  </a:lnTo>
                  <a:lnTo>
                    <a:pt x="390" y="9"/>
                  </a:lnTo>
                  <a:lnTo>
                    <a:pt x="387" y="9"/>
                  </a:lnTo>
                  <a:lnTo>
                    <a:pt x="384" y="10"/>
                  </a:lnTo>
                  <a:lnTo>
                    <a:pt x="384" y="10"/>
                  </a:lnTo>
                  <a:lnTo>
                    <a:pt x="386" y="12"/>
                  </a:lnTo>
                  <a:lnTo>
                    <a:pt x="387" y="13"/>
                  </a:lnTo>
                  <a:lnTo>
                    <a:pt x="387" y="13"/>
                  </a:lnTo>
                  <a:lnTo>
                    <a:pt x="390" y="13"/>
                  </a:lnTo>
                  <a:lnTo>
                    <a:pt x="392" y="13"/>
                  </a:lnTo>
                  <a:lnTo>
                    <a:pt x="395" y="13"/>
                  </a:lnTo>
                  <a:lnTo>
                    <a:pt x="395" y="13"/>
                  </a:lnTo>
                  <a:lnTo>
                    <a:pt x="393" y="13"/>
                  </a:lnTo>
                  <a:lnTo>
                    <a:pt x="392" y="14"/>
                  </a:lnTo>
                  <a:lnTo>
                    <a:pt x="388" y="16"/>
                  </a:lnTo>
                  <a:lnTo>
                    <a:pt x="388" y="16"/>
                  </a:lnTo>
                  <a:lnTo>
                    <a:pt x="388" y="16"/>
                  </a:lnTo>
                  <a:lnTo>
                    <a:pt x="387" y="16"/>
                  </a:lnTo>
                  <a:lnTo>
                    <a:pt x="384" y="18"/>
                  </a:lnTo>
                  <a:lnTo>
                    <a:pt x="390" y="16"/>
                  </a:lnTo>
                  <a:lnTo>
                    <a:pt x="393" y="14"/>
                  </a:lnTo>
                  <a:lnTo>
                    <a:pt x="400" y="13"/>
                  </a:lnTo>
                  <a:lnTo>
                    <a:pt x="405" y="13"/>
                  </a:lnTo>
                  <a:lnTo>
                    <a:pt x="409" y="14"/>
                  </a:lnTo>
                  <a:lnTo>
                    <a:pt x="409" y="14"/>
                  </a:lnTo>
                  <a:lnTo>
                    <a:pt x="412" y="14"/>
                  </a:lnTo>
                  <a:lnTo>
                    <a:pt x="418" y="14"/>
                  </a:lnTo>
                  <a:lnTo>
                    <a:pt x="423" y="16"/>
                  </a:lnTo>
                  <a:lnTo>
                    <a:pt x="428" y="18"/>
                  </a:lnTo>
                  <a:lnTo>
                    <a:pt x="433" y="21"/>
                  </a:lnTo>
                  <a:lnTo>
                    <a:pt x="437" y="23"/>
                  </a:lnTo>
                  <a:lnTo>
                    <a:pt x="440" y="27"/>
                  </a:lnTo>
                  <a:lnTo>
                    <a:pt x="441" y="31"/>
                  </a:lnTo>
                  <a:lnTo>
                    <a:pt x="442" y="34"/>
                  </a:lnTo>
                  <a:lnTo>
                    <a:pt x="442" y="36"/>
                  </a:lnTo>
                  <a:lnTo>
                    <a:pt x="444" y="37"/>
                  </a:lnTo>
                  <a:lnTo>
                    <a:pt x="444" y="39"/>
                  </a:lnTo>
                  <a:lnTo>
                    <a:pt x="444" y="40"/>
                  </a:lnTo>
                  <a:lnTo>
                    <a:pt x="446" y="47"/>
                  </a:lnTo>
                  <a:lnTo>
                    <a:pt x="448" y="53"/>
                  </a:lnTo>
                  <a:lnTo>
                    <a:pt x="448" y="58"/>
                  </a:lnTo>
                  <a:lnTo>
                    <a:pt x="448" y="61"/>
                  </a:lnTo>
                  <a:lnTo>
                    <a:pt x="446" y="63"/>
                  </a:lnTo>
                  <a:lnTo>
                    <a:pt x="446" y="65"/>
                  </a:lnTo>
                  <a:lnTo>
                    <a:pt x="446" y="63"/>
                  </a:lnTo>
                  <a:lnTo>
                    <a:pt x="446" y="61"/>
                  </a:lnTo>
                  <a:lnTo>
                    <a:pt x="445" y="58"/>
                  </a:lnTo>
                  <a:lnTo>
                    <a:pt x="445" y="53"/>
                  </a:lnTo>
                  <a:lnTo>
                    <a:pt x="442" y="48"/>
                  </a:lnTo>
                  <a:lnTo>
                    <a:pt x="440" y="43"/>
                  </a:lnTo>
                  <a:lnTo>
                    <a:pt x="436" y="37"/>
                  </a:lnTo>
                  <a:lnTo>
                    <a:pt x="430" y="34"/>
                  </a:lnTo>
                  <a:lnTo>
                    <a:pt x="424" y="31"/>
                  </a:lnTo>
                  <a:lnTo>
                    <a:pt x="419" y="28"/>
                  </a:lnTo>
                  <a:lnTo>
                    <a:pt x="413" y="27"/>
                  </a:lnTo>
                  <a:lnTo>
                    <a:pt x="406" y="26"/>
                  </a:lnTo>
                  <a:lnTo>
                    <a:pt x="401" y="26"/>
                  </a:lnTo>
                  <a:lnTo>
                    <a:pt x="395" y="27"/>
                  </a:lnTo>
                  <a:lnTo>
                    <a:pt x="400" y="27"/>
                  </a:lnTo>
                  <a:lnTo>
                    <a:pt x="405" y="27"/>
                  </a:lnTo>
                  <a:lnTo>
                    <a:pt x="412" y="28"/>
                  </a:lnTo>
                  <a:lnTo>
                    <a:pt x="419" y="31"/>
                  </a:lnTo>
                  <a:lnTo>
                    <a:pt x="426" y="34"/>
                  </a:lnTo>
                  <a:lnTo>
                    <a:pt x="431" y="37"/>
                  </a:lnTo>
                  <a:lnTo>
                    <a:pt x="435" y="41"/>
                  </a:lnTo>
                  <a:lnTo>
                    <a:pt x="440" y="47"/>
                  </a:lnTo>
                  <a:lnTo>
                    <a:pt x="442" y="52"/>
                  </a:lnTo>
                  <a:lnTo>
                    <a:pt x="444" y="57"/>
                  </a:lnTo>
                  <a:lnTo>
                    <a:pt x="444" y="61"/>
                  </a:lnTo>
                  <a:lnTo>
                    <a:pt x="444" y="65"/>
                  </a:lnTo>
                  <a:lnTo>
                    <a:pt x="442" y="67"/>
                  </a:lnTo>
                  <a:lnTo>
                    <a:pt x="441" y="70"/>
                  </a:lnTo>
                  <a:lnTo>
                    <a:pt x="441" y="71"/>
                  </a:lnTo>
                  <a:lnTo>
                    <a:pt x="440" y="74"/>
                  </a:lnTo>
                  <a:lnTo>
                    <a:pt x="439" y="78"/>
                  </a:lnTo>
                  <a:lnTo>
                    <a:pt x="439" y="78"/>
                  </a:lnTo>
                  <a:lnTo>
                    <a:pt x="441" y="81"/>
                  </a:lnTo>
                  <a:lnTo>
                    <a:pt x="444" y="85"/>
                  </a:lnTo>
                  <a:lnTo>
                    <a:pt x="448" y="90"/>
                  </a:lnTo>
                  <a:lnTo>
                    <a:pt x="450" y="94"/>
                  </a:lnTo>
                  <a:lnTo>
                    <a:pt x="453" y="99"/>
                  </a:lnTo>
                  <a:lnTo>
                    <a:pt x="453" y="103"/>
                  </a:lnTo>
                  <a:lnTo>
                    <a:pt x="453" y="107"/>
                  </a:lnTo>
                  <a:lnTo>
                    <a:pt x="451" y="110"/>
                  </a:lnTo>
                  <a:lnTo>
                    <a:pt x="450" y="112"/>
                  </a:lnTo>
                  <a:lnTo>
                    <a:pt x="451" y="111"/>
                  </a:lnTo>
                  <a:lnTo>
                    <a:pt x="450" y="112"/>
                  </a:lnTo>
                  <a:lnTo>
                    <a:pt x="450" y="114"/>
                  </a:lnTo>
                  <a:lnTo>
                    <a:pt x="448" y="115"/>
                  </a:lnTo>
                  <a:lnTo>
                    <a:pt x="445" y="116"/>
                  </a:lnTo>
                  <a:lnTo>
                    <a:pt x="448" y="120"/>
                  </a:lnTo>
                  <a:lnTo>
                    <a:pt x="450" y="124"/>
                  </a:lnTo>
                  <a:lnTo>
                    <a:pt x="453" y="130"/>
                  </a:lnTo>
                  <a:lnTo>
                    <a:pt x="454" y="136"/>
                  </a:lnTo>
                  <a:lnTo>
                    <a:pt x="454" y="138"/>
                  </a:lnTo>
                  <a:lnTo>
                    <a:pt x="454" y="139"/>
                  </a:lnTo>
                  <a:lnTo>
                    <a:pt x="455" y="141"/>
                  </a:lnTo>
                  <a:lnTo>
                    <a:pt x="458" y="141"/>
                  </a:lnTo>
                  <a:lnTo>
                    <a:pt x="460" y="142"/>
                  </a:lnTo>
                  <a:lnTo>
                    <a:pt x="464" y="146"/>
                  </a:lnTo>
                  <a:lnTo>
                    <a:pt x="467" y="150"/>
                  </a:lnTo>
                  <a:lnTo>
                    <a:pt x="468" y="155"/>
                  </a:lnTo>
                  <a:lnTo>
                    <a:pt x="467" y="158"/>
                  </a:lnTo>
                  <a:lnTo>
                    <a:pt x="467" y="161"/>
                  </a:lnTo>
                  <a:lnTo>
                    <a:pt x="464" y="164"/>
                  </a:lnTo>
                  <a:lnTo>
                    <a:pt x="462" y="167"/>
                  </a:lnTo>
                  <a:lnTo>
                    <a:pt x="460" y="168"/>
                  </a:lnTo>
                  <a:lnTo>
                    <a:pt x="458" y="168"/>
                  </a:lnTo>
                  <a:lnTo>
                    <a:pt x="455" y="169"/>
                  </a:lnTo>
                  <a:lnTo>
                    <a:pt x="453" y="169"/>
                  </a:lnTo>
                  <a:lnTo>
                    <a:pt x="454" y="170"/>
                  </a:lnTo>
                  <a:lnTo>
                    <a:pt x="454" y="173"/>
                  </a:lnTo>
                  <a:lnTo>
                    <a:pt x="455" y="176"/>
                  </a:lnTo>
                  <a:lnTo>
                    <a:pt x="455" y="180"/>
                  </a:lnTo>
                  <a:lnTo>
                    <a:pt x="457" y="182"/>
                  </a:lnTo>
                  <a:lnTo>
                    <a:pt x="457" y="183"/>
                  </a:lnTo>
                  <a:lnTo>
                    <a:pt x="457" y="182"/>
                  </a:lnTo>
                  <a:lnTo>
                    <a:pt x="457" y="181"/>
                  </a:lnTo>
                  <a:lnTo>
                    <a:pt x="457" y="181"/>
                  </a:lnTo>
                  <a:lnTo>
                    <a:pt x="457" y="181"/>
                  </a:lnTo>
                  <a:lnTo>
                    <a:pt x="457" y="182"/>
                  </a:lnTo>
                  <a:lnTo>
                    <a:pt x="458" y="183"/>
                  </a:lnTo>
                  <a:lnTo>
                    <a:pt x="457" y="185"/>
                  </a:lnTo>
                  <a:lnTo>
                    <a:pt x="455" y="187"/>
                  </a:lnTo>
                  <a:lnTo>
                    <a:pt x="455" y="189"/>
                  </a:lnTo>
                  <a:lnTo>
                    <a:pt x="455" y="189"/>
                  </a:lnTo>
                  <a:lnTo>
                    <a:pt x="457" y="191"/>
                  </a:lnTo>
                  <a:lnTo>
                    <a:pt x="455" y="192"/>
                  </a:lnTo>
                  <a:lnTo>
                    <a:pt x="457" y="192"/>
                  </a:lnTo>
                  <a:lnTo>
                    <a:pt x="457" y="194"/>
                  </a:lnTo>
                  <a:lnTo>
                    <a:pt x="458" y="196"/>
                  </a:lnTo>
                  <a:lnTo>
                    <a:pt x="458" y="198"/>
                  </a:lnTo>
                  <a:lnTo>
                    <a:pt x="458" y="200"/>
                  </a:lnTo>
                  <a:lnTo>
                    <a:pt x="457" y="203"/>
                  </a:lnTo>
                  <a:lnTo>
                    <a:pt x="455" y="204"/>
                  </a:lnTo>
                  <a:lnTo>
                    <a:pt x="453" y="205"/>
                  </a:lnTo>
                  <a:lnTo>
                    <a:pt x="449" y="207"/>
                  </a:lnTo>
                  <a:lnTo>
                    <a:pt x="446" y="208"/>
                  </a:lnTo>
                  <a:lnTo>
                    <a:pt x="449" y="208"/>
                  </a:lnTo>
                  <a:lnTo>
                    <a:pt x="451" y="211"/>
                  </a:lnTo>
                  <a:lnTo>
                    <a:pt x="453" y="213"/>
                  </a:lnTo>
                  <a:lnTo>
                    <a:pt x="454" y="216"/>
                  </a:lnTo>
                  <a:lnTo>
                    <a:pt x="455" y="217"/>
                  </a:lnTo>
                  <a:lnTo>
                    <a:pt x="455" y="218"/>
                  </a:lnTo>
                  <a:lnTo>
                    <a:pt x="454" y="218"/>
                  </a:lnTo>
                  <a:lnTo>
                    <a:pt x="453" y="217"/>
                  </a:lnTo>
                  <a:lnTo>
                    <a:pt x="454" y="221"/>
                  </a:lnTo>
                  <a:lnTo>
                    <a:pt x="453" y="225"/>
                  </a:lnTo>
                  <a:lnTo>
                    <a:pt x="453" y="227"/>
                  </a:lnTo>
                  <a:lnTo>
                    <a:pt x="454" y="230"/>
                  </a:lnTo>
                  <a:lnTo>
                    <a:pt x="454" y="234"/>
                  </a:lnTo>
                  <a:lnTo>
                    <a:pt x="453" y="236"/>
                  </a:lnTo>
                  <a:lnTo>
                    <a:pt x="451" y="239"/>
                  </a:lnTo>
                  <a:lnTo>
                    <a:pt x="450" y="240"/>
                  </a:lnTo>
                  <a:lnTo>
                    <a:pt x="449" y="240"/>
                  </a:lnTo>
                  <a:lnTo>
                    <a:pt x="449" y="240"/>
                  </a:lnTo>
                  <a:lnTo>
                    <a:pt x="449" y="240"/>
                  </a:lnTo>
                  <a:lnTo>
                    <a:pt x="448" y="243"/>
                  </a:lnTo>
                  <a:lnTo>
                    <a:pt x="445" y="244"/>
                  </a:lnTo>
                  <a:lnTo>
                    <a:pt x="444" y="244"/>
                  </a:lnTo>
                  <a:lnTo>
                    <a:pt x="444" y="244"/>
                  </a:lnTo>
                  <a:lnTo>
                    <a:pt x="444" y="244"/>
                  </a:lnTo>
                  <a:lnTo>
                    <a:pt x="445" y="243"/>
                  </a:lnTo>
                  <a:lnTo>
                    <a:pt x="445" y="242"/>
                  </a:lnTo>
                  <a:lnTo>
                    <a:pt x="445" y="239"/>
                  </a:lnTo>
                  <a:lnTo>
                    <a:pt x="445" y="236"/>
                  </a:lnTo>
                  <a:lnTo>
                    <a:pt x="442" y="238"/>
                  </a:lnTo>
                  <a:lnTo>
                    <a:pt x="442" y="242"/>
                  </a:lnTo>
                  <a:lnTo>
                    <a:pt x="441" y="244"/>
                  </a:lnTo>
                  <a:lnTo>
                    <a:pt x="441" y="245"/>
                  </a:lnTo>
                  <a:lnTo>
                    <a:pt x="440" y="245"/>
                  </a:lnTo>
                  <a:lnTo>
                    <a:pt x="440" y="245"/>
                  </a:lnTo>
                  <a:lnTo>
                    <a:pt x="440" y="245"/>
                  </a:lnTo>
                  <a:lnTo>
                    <a:pt x="439" y="243"/>
                  </a:lnTo>
                  <a:lnTo>
                    <a:pt x="439" y="242"/>
                  </a:lnTo>
                  <a:lnTo>
                    <a:pt x="437" y="244"/>
                  </a:lnTo>
                  <a:lnTo>
                    <a:pt x="437" y="245"/>
                  </a:lnTo>
                  <a:lnTo>
                    <a:pt x="436" y="247"/>
                  </a:lnTo>
                  <a:lnTo>
                    <a:pt x="436" y="247"/>
                  </a:lnTo>
                  <a:lnTo>
                    <a:pt x="436" y="245"/>
                  </a:lnTo>
                  <a:lnTo>
                    <a:pt x="435" y="244"/>
                  </a:lnTo>
                  <a:lnTo>
                    <a:pt x="435" y="242"/>
                  </a:lnTo>
                  <a:lnTo>
                    <a:pt x="432" y="243"/>
                  </a:lnTo>
                  <a:lnTo>
                    <a:pt x="432" y="244"/>
                  </a:lnTo>
                  <a:lnTo>
                    <a:pt x="432" y="245"/>
                  </a:lnTo>
                  <a:lnTo>
                    <a:pt x="432" y="247"/>
                  </a:lnTo>
                  <a:lnTo>
                    <a:pt x="432" y="247"/>
                  </a:lnTo>
                  <a:lnTo>
                    <a:pt x="432" y="247"/>
                  </a:lnTo>
                  <a:lnTo>
                    <a:pt x="431" y="245"/>
                  </a:lnTo>
                  <a:lnTo>
                    <a:pt x="430" y="244"/>
                  </a:lnTo>
                  <a:lnTo>
                    <a:pt x="428" y="243"/>
                  </a:lnTo>
                  <a:lnTo>
                    <a:pt x="426" y="243"/>
                  </a:lnTo>
                  <a:lnTo>
                    <a:pt x="426" y="243"/>
                  </a:lnTo>
                  <a:lnTo>
                    <a:pt x="426" y="245"/>
                  </a:lnTo>
                  <a:lnTo>
                    <a:pt x="426" y="245"/>
                  </a:lnTo>
                  <a:lnTo>
                    <a:pt x="426" y="245"/>
                  </a:lnTo>
                  <a:lnTo>
                    <a:pt x="423" y="244"/>
                  </a:lnTo>
                  <a:lnTo>
                    <a:pt x="422" y="243"/>
                  </a:lnTo>
                  <a:lnTo>
                    <a:pt x="421" y="243"/>
                  </a:lnTo>
                  <a:lnTo>
                    <a:pt x="421" y="244"/>
                  </a:lnTo>
                  <a:lnTo>
                    <a:pt x="421" y="245"/>
                  </a:lnTo>
                  <a:lnTo>
                    <a:pt x="419" y="245"/>
                  </a:lnTo>
                  <a:lnTo>
                    <a:pt x="418" y="244"/>
                  </a:lnTo>
                  <a:lnTo>
                    <a:pt x="415" y="243"/>
                  </a:lnTo>
                  <a:lnTo>
                    <a:pt x="415" y="243"/>
                  </a:lnTo>
                  <a:lnTo>
                    <a:pt x="415" y="244"/>
                  </a:lnTo>
                  <a:lnTo>
                    <a:pt x="417" y="244"/>
                  </a:lnTo>
                  <a:lnTo>
                    <a:pt x="415" y="244"/>
                  </a:lnTo>
                  <a:lnTo>
                    <a:pt x="413" y="243"/>
                  </a:lnTo>
                  <a:lnTo>
                    <a:pt x="410" y="242"/>
                  </a:lnTo>
                  <a:lnTo>
                    <a:pt x="408" y="242"/>
                  </a:lnTo>
                  <a:lnTo>
                    <a:pt x="409" y="243"/>
                  </a:lnTo>
                  <a:lnTo>
                    <a:pt x="410" y="243"/>
                  </a:lnTo>
                  <a:lnTo>
                    <a:pt x="410" y="244"/>
                  </a:lnTo>
                  <a:lnTo>
                    <a:pt x="409" y="244"/>
                  </a:lnTo>
                  <a:lnTo>
                    <a:pt x="408" y="244"/>
                  </a:lnTo>
                  <a:lnTo>
                    <a:pt x="405" y="243"/>
                  </a:lnTo>
                  <a:lnTo>
                    <a:pt x="401" y="243"/>
                  </a:lnTo>
                  <a:lnTo>
                    <a:pt x="396" y="240"/>
                  </a:lnTo>
                  <a:lnTo>
                    <a:pt x="395" y="240"/>
                  </a:lnTo>
                  <a:lnTo>
                    <a:pt x="393" y="240"/>
                  </a:lnTo>
                  <a:lnTo>
                    <a:pt x="391" y="240"/>
                  </a:lnTo>
                  <a:lnTo>
                    <a:pt x="387" y="239"/>
                  </a:lnTo>
                  <a:lnTo>
                    <a:pt x="387" y="242"/>
                  </a:lnTo>
                  <a:lnTo>
                    <a:pt x="386" y="244"/>
                  </a:lnTo>
                  <a:lnTo>
                    <a:pt x="384" y="248"/>
                  </a:lnTo>
                  <a:lnTo>
                    <a:pt x="382" y="258"/>
                  </a:lnTo>
                  <a:lnTo>
                    <a:pt x="378" y="271"/>
                  </a:lnTo>
                  <a:lnTo>
                    <a:pt x="377" y="279"/>
                  </a:lnTo>
                  <a:lnTo>
                    <a:pt x="378" y="280"/>
                  </a:lnTo>
                  <a:lnTo>
                    <a:pt x="378" y="278"/>
                  </a:lnTo>
                  <a:lnTo>
                    <a:pt x="378" y="275"/>
                  </a:lnTo>
                  <a:lnTo>
                    <a:pt x="378" y="273"/>
                  </a:lnTo>
                  <a:lnTo>
                    <a:pt x="379" y="273"/>
                  </a:lnTo>
                  <a:lnTo>
                    <a:pt x="378" y="273"/>
                  </a:lnTo>
                  <a:lnTo>
                    <a:pt x="378" y="275"/>
                  </a:lnTo>
                  <a:lnTo>
                    <a:pt x="378" y="278"/>
                  </a:lnTo>
                  <a:lnTo>
                    <a:pt x="378" y="282"/>
                  </a:lnTo>
                  <a:lnTo>
                    <a:pt x="378" y="280"/>
                  </a:lnTo>
                  <a:lnTo>
                    <a:pt x="379" y="280"/>
                  </a:lnTo>
                  <a:lnTo>
                    <a:pt x="379" y="280"/>
                  </a:lnTo>
                  <a:lnTo>
                    <a:pt x="379" y="282"/>
                  </a:lnTo>
                  <a:lnTo>
                    <a:pt x="381" y="284"/>
                  </a:lnTo>
                  <a:lnTo>
                    <a:pt x="381" y="288"/>
                  </a:lnTo>
                  <a:lnTo>
                    <a:pt x="382" y="294"/>
                  </a:lnTo>
                  <a:lnTo>
                    <a:pt x="382" y="297"/>
                  </a:lnTo>
                  <a:lnTo>
                    <a:pt x="384" y="305"/>
                  </a:lnTo>
                  <a:lnTo>
                    <a:pt x="390" y="313"/>
                  </a:lnTo>
                  <a:lnTo>
                    <a:pt x="395" y="322"/>
                  </a:lnTo>
                  <a:lnTo>
                    <a:pt x="400" y="332"/>
                  </a:lnTo>
                  <a:lnTo>
                    <a:pt x="402" y="337"/>
                  </a:lnTo>
                  <a:lnTo>
                    <a:pt x="402" y="338"/>
                  </a:lnTo>
                  <a:lnTo>
                    <a:pt x="404" y="340"/>
                  </a:lnTo>
                  <a:lnTo>
                    <a:pt x="405" y="342"/>
                  </a:lnTo>
                  <a:lnTo>
                    <a:pt x="410" y="355"/>
                  </a:lnTo>
                  <a:lnTo>
                    <a:pt x="417" y="382"/>
                  </a:lnTo>
                  <a:lnTo>
                    <a:pt x="418" y="412"/>
                  </a:lnTo>
                  <a:lnTo>
                    <a:pt x="418" y="420"/>
                  </a:lnTo>
                  <a:lnTo>
                    <a:pt x="417" y="426"/>
                  </a:lnTo>
                  <a:lnTo>
                    <a:pt x="417" y="442"/>
                  </a:lnTo>
                  <a:lnTo>
                    <a:pt x="415" y="456"/>
                  </a:lnTo>
                  <a:lnTo>
                    <a:pt x="412" y="469"/>
                  </a:lnTo>
                  <a:lnTo>
                    <a:pt x="409" y="473"/>
                  </a:lnTo>
                  <a:lnTo>
                    <a:pt x="406" y="477"/>
                  </a:lnTo>
                  <a:lnTo>
                    <a:pt x="404" y="480"/>
                  </a:lnTo>
                  <a:lnTo>
                    <a:pt x="401" y="483"/>
                  </a:lnTo>
                  <a:lnTo>
                    <a:pt x="399" y="484"/>
                  </a:lnTo>
                  <a:lnTo>
                    <a:pt x="399" y="486"/>
                  </a:lnTo>
                  <a:lnTo>
                    <a:pt x="397" y="486"/>
                  </a:lnTo>
                  <a:lnTo>
                    <a:pt x="396" y="486"/>
                  </a:lnTo>
                  <a:lnTo>
                    <a:pt x="393" y="486"/>
                  </a:lnTo>
                  <a:lnTo>
                    <a:pt x="392" y="488"/>
                  </a:lnTo>
                  <a:lnTo>
                    <a:pt x="392" y="489"/>
                  </a:lnTo>
                  <a:lnTo>
                    <a:pt x="395" y="492"/>
                  </a:lnTo>
                  <a:lnTo>
                    <a:pt x="392" y="493"/>
                  </a:lnTo>
                  <a:lnTo>
                    <a:pt x="391" y="491"/>
                  </a:lnTo>
                  <a:lnTo>
                    <a:pt x="391" y="491"/>
                  </a:lnTo>
                  <a:lnTo>
                    <a:pt x="390" y="493"/>
                  </a:lnTo>
                  <a:lnTo>
                    <a:pt x="388" y="497"/>
                  </a:lnTo>
                  <a:lnTo>
                    <a:pt x="387" y="505"/>
                  </a:lnTo>
                  <a:lnTo>
                    <a:pt x="386" y="513"/>
                  </a:lnTo>
                  <a:lnTo>
                    <a:pt x="386" y="519"/>
                  </a:lnTo>
                  <a:lnTo>
                    <a:pt x="386" y="526"/>
                  </a:lnTo>
                  <a:lnTo>
                    <a:pt x="386" y="535"/>
                  </a:lnTo>
                  <a:lnTo>
                    <a:pt x="386" y="546"/>
                  </a:lnTo>
                  <a:lnTo>
                    <a:pt x="386" y="546"/>
                  </a:lnTo>
                  <a:lnTo>
                    <a:pt x="391" y="553"/>
                  </a:lnTo>
                  <a:lnTo>
                    <a:pt x="405" y="568"/>
                  </a:lnTo>
                  <a:lnTo>
                    <a:pt x="421" y="589"/>
                  </a:lnTo>
                  <a:lnTo>
                    <a:pt x="444" y="617"/>
                  </a:lnTo>
                  <a:lnTo>
                    <a:pt x="451" y="626"/>
                  </a:lnTo>
                  <a:lnTo>
                    <a:pt x="458" y="630"/>
                  </a:lnTo>
                  <a:lnTo>
                    <a:pt x="466" y="633"/>
                  </a:lnTo>
                  <a:lnTo>
                    <a:pt x="473" y="634"/>
                  </a:lnTo>
                  <a:lnTo>
                    <a:pt x="477" y="634"/>
                  </a:lnTo>
                  <a:lnTo>
                    <a:pt x="484" y="635"/>
                  </a:lnTo>
                  <a:lnTo>
                    <a:pt x="490" y="635"/>
                  </a:lnTo>
                  <a:lnTo>
                    <a:pt x="494" y="637"/>
                  </a:lnTo>
                  <a:lnTo>
                    <a:pt x="498" y="638"/>
                  </a:lnTo>
                  <a:lnTo>
                    <a:pt x="502" y="641"/>
                  </a:lnTo>
                  <a:lnTo>
                    <a:pt x="504" y="643"/>
                  </a:lnTo>
                  <a:lnTo>
                    <a:pt x="508" y="646"/>
                  </a:lnTo>
                  <a:lnTo>
                    <a:pt x="512" y="651"/>
                  </a:lnTo>
                  <a:lnTo>
                    <a:pt x="513" y="651"/>
                  </a:lnTo>
                  <a:lnTo>
                    <a:pt x="513" y="652"/>
                  </a:lnTo>
                  <a:lnTo>
                    <a:pt x="513" y="653"/>
                  </a:lnTo>
                  <a:lnTo>
                    <a:pt x="515" y="656"/>
                  </a:lnTo>
                  <a:lnTo>
                    <a:pt x="515" y="657"/>
                  </a:lnTo>
                  <a:lnTo>
                    <a:pt x="516" y="657"/>
                  </a:lnTo>
                  <a:lnTo>
                    <a:pt x="518" y="655"/>
                  </a:lnTo>
                  <a:lnTo>
                    <a:pt x="525" y="650"/>
                  </a:lnTo>
                  <a:lnTo>
                    <a:pt x="535" y="642"/>
                  </a:lnTo>
                  <a:lnTo>
                    <a:pt x="549" y="631"/>
                  </a:lnTo>
                  <a:lnTo>
                    <a:pt x="565" y="619"/>
                  </a:lnTo>
                  <a:lnTo>
                    <a:pt x="583" y="604"/>
                  </a:lnTo>
                  <a:lnTo>
                    <a:pt x="602" y="589"/>
                  </a:lnTo>
                  <a:lnTo>
                    <a:pt x="623" y="572"/>
                  </a:lnTo>
                  <a:lnTo>
                    <a:pt x="645" y="557"/>
                  </a:lnTo>
                  <a:lnTo>
                    <a:pt x="645" y="557"/>
                  </a:lnTo>
                  <a:lnTo>
                    <a:pt x="655" y="548"/>
                  </a:lnTo>
                  <a:lnTo>
                    <a:pt x="664" y="541"/>
                  </a:lnTo>
                  <a:lnTo>
                    <a:pt x="669" y="537"/>
                  </a:lnTo>
                  <a:lnTo>
                    <a:pt x="672" y="535"/>
                  </a:lnTo>
                  <a:lnTo>
                    <a:pt x="672" y="535"/>
                  </a:lnTo>
                  <a:lnTo>
                    <a:pt x="672" y="533"/>
                  </a:lnTo>
                  <a:lnTo>
                    <a:pt x="678" y="531"/>
                  </a:lnTo>
                  <a:lnTo>
                    <a:pt x="678" y="531"/>
                  </a:lnTo>
                  <a:lnTo>
                    <a:pt x="677" y="532"/>
                  </a:lnTo>
                  <a:lnTo>
                    <a:pt x="676" y="532"/>
                  </a:lnTo>
                  <a:lnTo>
                    <a:pt x="678" y="531"/>
                  </a:lnTo>
                  <a:lnTo>
                    <a:pt x="678" y="531"/>
                  </a:lnTo>
                  <a:lnTo>
                    <a:pt x="677" y="529"/>
                  </a:lnTo>
                  <a:lnTo>
                    <a:pt x="678" y="528"/>
                  </a:lnTo>
                  <a:lnTo>
                    <a:pt x="678" y="526"/>
                  </a:lnTo>
                  <a:lnTo>
                    <a:pt x="677" y="524"/>
                  </a:lnTo>
                  <a:lnTo>
                    <a:pt x="676" y="524"/>
                  </a:lnTo>
                  <a:lnTo>
                    <a:pt x="673" y="523"/>
                  </a:lnTo>
                  <a:lnTo>
                    <a:pt x="673" y="522"/>
                  </a:lnTo>
                  <a:lnTo>
                    <a:pt x="672" y="520"/>
                  </a:lnTo>
                  <a:lnTo>
                    <a:pt x="673" y="518"/>
                  </a:lnTo>
                  <a:lnTo>
                    <a:pt x="689" y="508"/>
                  </a:lnTo>
                  <a:lnTo>
                    <a:pt x="689" y="508"/>
                  </a:lnTo>
                  <a:lnTo>
                    <a:pt x="689" y="508"/>
                  </a:lnTo>
                  <a:lnTo>
                    <a:pt x="690" y="504"/>
                  </a:lnTo>
                  <a:lnTo>
                    <a:pt x="690" y="506"/>
                  </a:lnTo>
                  <a:lnTo>
                    <a:pt x="703" y="497"/>
                  </a:lnTo>
                  <a:lnTo>
                    <a:pt x="718" y="487"/>
                  </a:lnTo>
                  <a:lnTo>
                    <a:pt x="738" y="474"/>
                  </a:lnTo>
                  <a:lnTo>
                    <a:pt x="752" y="462"/>
                  </a:lnTo>
                  <a:lnTo>
                    <a:pt x="769" y="452"/>
                  </a:lnTo>
                  <a:lnTo>
                    <a:pt x="787" y="443"/>
                  </a:lnTo>
                  <a:lnTo>
                    <a:pt x="803" y="437"/>
                  </a:lnTo>
                  <a:lnTo>
                    <a:pt x="819" y="434"/>
                  </a:lnTo>
                  <a:lnTo>
                    <a:pt x="819" y="438"/>
                  </a:lnTo>
                  <a:lnTo>
                    <a:pt x="815" y="440"/>
                  </a:lnTo>
                  <a:lnTo>
                    <a:pt x="810" y="453"/>
                  </a:lnTo>
                  <a:lnTo>
                    <a:pt x="801" y="467"/>
                  </a:lnTo>
                  <a:lnTo>
                    <a:pt x="788" y="482"/>
                  </a:lnTo>
                  <a:lnTo>
                    <a:pt x="769" y="505"/>
                  </a:lnTo>
                  <a:lnTo>
                    <a:pt x="754" y="520"/>
                  </a:lnTo>
                  <a:lnTo>
                    <a:pt x="739" y="535"/>
                  </a:lnTo>
                  <a:lnTo>
                    <a:pt x="726" y="545"/>
                  </a:lnTo>
                  <a:lnTo>
                    <a:pt x="722" y="548"/>
                  </a:lnTo>
                  <a:lnTo>
                    <a:pt x="717" y="551"/>
                  </a:lnTo>
                  <a:lnTo>
                    <a:pt x="714" y="555"/>
                  </a:lnTo>
                  <a:lnTo>
                    <a:pt x="709" y="559"/>
                  </a:lnTo>
                  <a:lnTo>
                    <a:pt x="708" y="557"/>
                  </a:lnTo>
                  <a:lnTo>
                    <a:pt x="707" y="558"/>
                  </a:lnTo>
                  <a:lnTo>
                    <a:pt x="707" y="558"/>
                  </a:lnTo>
                  <a:lnTo>
                    <a:pt x="707" y="558"/>
                  </a:lnTo>
                  <a:lnTo>
                    <a:pt x="708" y="557"/>
                  </a:lnTo>
                  <a:lnTo>
                    <a:pt x="705" y="554"/>
                  </a:lnTo>
                  <a:lnTo>
                    <a:pt x="703" y="553"/>
                  </a:lnTo>
                  <a:lnTo>
                    <a:pt x="700" y="551"/>
                  </a:lnTo>
                  <a:lnTo>
                    <a:pt x="699" y="551"/>
                  </a:lnTo>
                  <a:lnTo>
                    <a:pt x="694" y="555"/>
                  </a:lnTo>
                  <a:lnTo>
                    <a:pt x="682" y="563"/>
                  </a:lnTo>
                  <a:lnTo>
                    <a:pt x="668" y="575"/>
                  </a:lnTo>
                  <a:lnTo>
                    <a:pt x="651" y="588"/>
                  </a:lnTo>
                  <a:lnTo>
                    <a:pt x="632" y="602"/>
                  </a:lnTo>
                  <a:lnTo>
                    <a:pt x="610" y="619"/>
                  </a:lnTo>
                  <a:lnTo>
                    <a:pt x="588" y="635"/>
                  </a:lnTo>
                  <a:lnTo>
                    <a:pt x="587" y="634"/>
                  </a:lnTo>
                  <a:lnTo>
                    <a:pt x="569" y="647"/>
                  </a:lnTo>
                  <a:lnTo>
                    <a:pt x="553" y="659"/>
                  </a:lnTo>
                  <a:lnTo>
                    <a:pt x="542" y="668"/>
                  </a:lnTo>
                  <a:lnTo>
                    <a:pt x="534" y="674"/>
                  </a:lnTo>
                  <a:lnTo>
                    <a:pt x="530" y="677"/>
                  </a:lnTo>
                  <a:lnTo>
                    <a:pt x="534" y="682"/>
                  </a:lnTo>
                  <a:lnTo>
                    <a:pt x="535" y="686"/>
                  </a:lnTo>
                  <a:lnTo>
                    <a:pt x="535" y="691"/>
                  </a:lnTo>
                  <a:lnTo>
                    <a:pt x="535" y="695"/>
                  </a:lnTo>
                  <a:lnTo>
                    <a:pt x="534" y="699"/>
                  </a:lnTo>
                  <a:lnTo>
                    <a:pt x="533" y="700"/>
                  </a:lnTo>
                  <a:lnTo>
                    <a:pt x="531" y="700"/>
                  </a:lnTo>
                  <a:lnTo>
                    <a:pt x="531" y="701"/>
                  </a:lnTo>
                  <a:lnTo>
                    <a:pt x="530" y="701"/>
                  </a:lnTo>
                  <a:lnTo>
                    <a:pt x="530" y="703"/>
                  </a:lnTo>
                  <a:lnTo>
                    <a:pt x="530" y="705"/>
                  </a:lnTo>
                  <a:lnTo>
                    <a:pt x="529" y="708"/>
                  </a:lnTo>
                  <a:lnTo>
                    <a:pt x="528" y="712"/>
                  </a:lnTo>
                  <a:lnTo>
                    <a:pt x="526" y="714"/>
                  </a:lnTo>
                  <a:lnTo>
                    <a:pt x="524" y="717"/>
                  </a:lnTo>
                  <a:lnTo>
                    <a:pt x="520" y="718"/>
                  </a:lnTo>
                  <a:lnTo>
                    <a:pt x="516" y="719"/>
                  </a:lnTo>
                  <a:lnTo>
                    <a:pt x="512" y="719"/>
                  </a:lnTo>
                  <a:lnTo>
                    <a:pt x="509" y="719"/>
                  </a:lnTo>
                  <a:lnTo>
                    <a:pt x="508" y="722"/>
                  </a:lnTo>
                  <a:lnTo>
                    <a:pt x="506" y="723"/>
                  </a:lnTo>
                  <a:lnTo>
                    <a:pt x="503" y="724"/>
                  </a:lnTo>
                  <a:lnTo>
                    <a:pt x="500" y="724"/>
                  </a:lnTo>
                  <a:lnTo>
                    <a:pt x="499" y="726"/>
                  </a:lnTo>
                  <a:lnTo>
                    <a:pt x="497" y="727"/>
                  </a:lnTo>
                  <a:lnTo>
                    <a:pt x="493" y="727"/>
                  </a:lnTo>
                  <a:lnTo>
                    <a:pt x="489" y="727"/>
                  </a:lnTo>
                  <a:lnTo>
                    <a:pt x="485" y="727"/>
                  </a:lnTo>
                  <a:lnTo>
                    <a:pt x="485" y="727"/>
                  </a:lnTo>
                  <a:lnTo>
                    <a:pt x="480" y="728"/>
                  </a:lnTo>
                  <a:lnTo>
                    <a:pt x="476" y="730"/>
                  </a:lnTo>
                  <a:lnTo>
                    <a:pt x="472" y="730"/>
                  </a:lnTo>
                  <a:lnTo>
                    <a:pt x="468" y="731"/>
                  </a:lnTo>
                  <a:lnTo>
                    <a:pt x="466" y="730"/>
                  </a:lnTo>
                  <a:lnTo>
                    <a:pt x="463" y="728"/>
                  </a:lnTo>
                  <a:lnTo>
                    <a:pt x="460" y="727"/>
                  </a:lnTo>
                  <a:lnTo>
                    <a:pt x="402" y="772"/>
                  </a:lnTo>
                  <a:lnTo>
                    <a:pt x="360" y="805"/>
                  </a:lnTo>
                  <a:lnTo>
                    <a:pt x="360" y="815"/>
                  </a:lnTo>
                  <a:lnTo>
                    <a:pt x="361" y="816"/>
                  </a:lnTo>
                  <a:lnTo>
                    <a:pt x="366" y="832"/>
                  </a:lnTo>
                  <a:lnTo>
                    <a:pt x="372" y="847"/>
                  </a:lnTo>
                  <a:lnTo>
                    <a:pt x="379" y="878"/>
                  </a:lnTo>
                  <a:lnTo>
                    <a:pt x="386" y="905"/>
                  </a:lnTo>
                  <a:lnTo>
                    <a:pt x="392" y="928"/>
                  </a:lnTo>
                  <a:lnTo>
                    <a:pt x="397" y="948"/>
                  </a:lnTo>
                  <a:lnTo>
                    <a:pt x="404" y="962"/>
                  </a:lnTo>
                  <a:lnTo>
                    <a:pt x="405" y="967"/>
                  </a:lnTo>
                  <a:lnTo>
                    <a:pt x="408" y="971"/>
                  </a:lnTo>
                  <a:lnTo>
                    <a:pt x="408" y="972"/>
                  </a:lnTo>
                  <a:lnTo>
                    <a:pt x="409" y="974"/>
                  </a:lnTo>
                  <a:lnTo>
                    <a:pt x="408" y="972"/>
                  </a:lnTo>
                  <a:lnTo>
                    <a:pt x="408" y="971"/>
                  </a:lnTo>
                  <a:lnTo>
                    <a:pt x="409" y="976"/>
                  </a:lnTo>
                  <a:lnTo>
                    <a:pt x="412" y="983"/>
                  </a:lnTo>
                  <a:lnTo>
                    <a:pt x="413" y="997"/>
                  </a:lnTo>
                  <a:lnTo>
                    <a:pt x="414" y="1012"/>
                  </a:lnTo>
                  <a:lnTo>
                    <a:pt x="413" y="1031"/>
                  </a:lnTo>
                  <a:lnTo>
                    <a:pt x="410" y="1051"/>
                  </a:lnTo>
                  <a:lnTo>
                    <a:pt x="406" y="1073"/>
                  </a:lnTo>
                  <a:lnTo>
                    <a:pt x="404" y="1098"/>
                  </a:lnTo>
                  <a:lnTo>
                    <a:pt x="399" y="1152"/>
                  </a:lnTo>
                  <a:lnTo>
                    <a:pt x="388" y="1211"/>
                  </a:lnTo>
                  <a:lnTo>
                    <a:pt x="374" y="1273"/>
                  </a:lnTo>
                  <a:lnTo>
                    <a:pt x="369" y="1306"/>
                  </a:lnTo>
                  <a:lnTo>
                    <a:pt x="366" y="1321"/>
                  </a:lnTo>
                  <a:lnTo>
                    <a:pt x="366" y="1329"/>
                  </a:lnTo>
                  <a:lnTo>
                    <a:pt x="365" y="1337"/>
                  </a:lnTo>
                  <a:lnTo>
                    <a:pt x="364" y="1366"/>
                  </a:lnTo>
                  <a:lnTo>
                    <a:pt x="364" y="1382"/>
                  </a:lnTo>
                  <a:lnTo>
                    <a:pt x="364" y="1396"/>
                  </a:lnTo>
                  <a:lnTo>
                    <a:pt x="366" y="1402"/>
                  </a:lnTo>
                  <a:lnTo>
                    <a:pt x="368" y="1409"/>
                  </a:lnTo>
                  <a:lnTo>
                    <a:pt x="370" y="1414"/>
                  </a:lnTo>
                  <a:lnTo>
                    <a:pt x="373" y="1417"/>
                  </a:lnTo>
                  <a:lnTo>
                    <a:pt x="374" y="1419"/>
                  </a:lnTo>
                  <a:lnTo>
                    <a:pt x="381" y="1426"/>
                  </a:lnTo>
                  <a:lnTo>
                    <a:pt x="387" y="1432"/>
                  </a:lnTo>
                  <a:lnTo>
                    <a:pt x="393" y="1437"/>
                  </a:lnTo>
                  <a:lnTo>
                    <a:pt x="414" y="1450"/>
                  </a:lnTo>
                  <a:lnTo>
                    <a:pt x="433" y="1462"/>
                  </a:lnTo>
                  <a:lnTo>
                    <a:pt x="442" y="1467"/>
                  </a:lnTo>
                  <a:lnTo>
                    <a:pt x="450" y="1472"/>
                  </a:lnTo>
                  <a:lnTo>
                    <a:pt x="453" y="1473"/>
                  </a:lnTo>
                  <a:lnTo>
                    <a:pt x="455" y="1473"/>
                  </a:lnTo>
                  <a:lnTo>
                    <a:pt x="459" y="1475"/>
                  </a:lnTo>
                  <a:lnTo>
                    <a:pt x="468" y="1476"/>
                  </a:lnTo>
                  <a:lnTo>
                    <a:pt x="484" y="1479"/>
                  </a:lnTo>
                  <a:lnTo>
                    <a:pt x="497" y="1482"/>
                  </a:lnTo>
                  <a:lnTo>
                    <a:pt x="500" y="1485"/>
                  </a:lnTo>
                  <a:lnTo>
                    <a:pt x="503" y="1486"/>
                  </a:lnTo>
                  <a:lnTo>
                    <a:pt x="506" y="1489"/>
                  </a:lnTo>
                  <a:lnTo>
                    <a:pt x="507" y="1493"/>
                  </a:lnTo>
                  <a:lnTo>
                    <a:pt x="507" y="1495"/>
                  </a:lnTo>
                  <a:lnTo>
                    <a:pt x="506" y="1497"/>
                  </a:lnTo>
                  <a:lnTo>
                    <a:pt x="506" y="1499"/>
                  </a:lnTo>
                  <a:lnTo>
                    <a:pt x="506" y="1502"/>
                  </a:lnTo>
                  <a:lnTo>
                    <a:pt x="504" y="1506"/>
                  </a:lnTo>
                  <a:lnTo>
                    <a:pt x="503" y="1508"/>
                  </a:lnTo>
                  <a:lnTo>
                    <a:pt x="502" y="1511"/>
                  </a:lnTo>
                  <a:lnTo>
                    <a:pt x="499" y="1512"/>
                  </a:lnTo>
                  <a:lnTo>
                    <a:pt x="497" y="1513"/>
                  </a:lnTo>
                  <a:lnTo>
                    <a:pt x="493" y="1515"/>
                  </a:lnTo>
                  <a:lnTo>
                    <a:pt x="490" y="1515"/>
                  </a:lnTo>
                  <a:lnTo>
                    <a:pt x="486" y="1517"/>
                  </a:lnTo>
                  <a:lnTo>
                    <a:pt x="481" y="1519"/>
                  </a:lnTo>
                  <a:lnTo>
                    <a:pt x="476" y="1520"/>
                  </a:lnTo>
                  <a:lnTo>
                    <a:pt x="472" y="1520"/>
                  </a:lnTo>
                  <a:lnTo>
                    <a:pt x="468" y="1519"/>
                  </a:lnTo>
                  <a:lnTo>
                    <a:pt x="466" y="1519"/>
                  </a:lnTo>
                  <a:lnTo>
                    <a:pt x="457" y="1520"/>
                  </a:lnTo>
                  <a:lnTo>
                    <a:pt x="448" y="1521"/>
                  </a:lnTo>
                  <a:lnTo>
                    <a:pt x="439" y="1521"/>
                  </a:lnTo>
                  <a:lnTo>
                    <a:pt x="428" y="1521"/>
                  </a:lnTo>
                  <a:lnTo>
                    <a:pt x="423" y="1521"/>
                  </a:lnTo>
                  <a:lnTo>
                    <a:pt x="418" y="1521"/>
                  </a:lnTo>
                  <a:lnTo>
                    <a:pt x="412" y="1521"/>
                  </a:lnTo>
                  <a:lnTo>
                    <a:pt x="406" y="1520"/>
                  </a:lnTo>
                  <a:lnTo>
                    <a:pt x="383" y="1511"/>
                  </a:lnTo>
                  <a:lnTo>
                    <a:pt x="372" y="1506"/>
                  </a:lnTo>
                  <a:lnTo>
                    <a:pt x="360" y="1504"/>
                  </a:lnTo>
                  <a:lnTo>
                    <a:pt x="353" y="1503"/>
                  </a:lnTo>
                  <a:lnTo>
                    <a:pt x="347" y="1504"/>
                  </a:lnTo>
                  <a:lnTo>
                    <a:pt x="342" y="1506"/>
                  </a:lnTo>
                  <a:lnTo>
                    <a:pt x="335" y="1508"/>
                  </a:lnTo>
                  <a:lnTo>
                    <a:pt x="326" y="1512"/>
                  </a:lnTo>
                  <a:lnTo>
                    <a:pt x="328" y="1513"/>
                  </a:lnTo>
                  <a:lnTo>
                    <a:pt x="328" y="1513"/>
                  </a:lnTo>
                  <a:lnTo>
                    <a:pt x="328" y="1513"/>
                  </a:lnTo>
                  <a:lnTo>
                    <a:pt x="326" y="1513"/>
                  </a:lnTo>
                  <a:lnTo>
                    <a:pt x="324" y="1513"/>
                  </a:lnTo>
                  <a:lnTo>
                    <a:pt x="324" y="1513"/>
                  </a:lnTo>
                  <a:lnTo>
                    <a:pt x="321" y="1513"/>
                  </a:lnTo>
                  <a:lnTo>
                    <a:pt x="323" y="1515"/>
                  </a:lnTo>
                  <a:lnTo>
                    <a:pt x="321" y="1515"/>
                  </a:lnTo>
                  <a:lnTo>
                    <a:pt x="319" y="1515"/>
                  </a:lnTo>
                  <a:lnTo>
                    <a:pt x="312" y="1516"/>
                  </a:lnTo>
                  <a:lnTo>
                    <a:pt x="302" y="1519"/>
                  </a:lnTo>
                  <a:lnTo>
                    <a:pt x="290" y="1517"/>
                  </a:lnTo>
                  <a:lnTo>
                    <a:pt x="285" y="1515"/>
                  </a:lnTo>
                  <a:lnTo>
                    <a:pt x="281" y="1512"/>
                  </a:lnTo>
                  <a:lnTo>
                    <a:pt x="277" y="1510"/>
                  </a:lnTo>
                  <a:lnTo>
                    <a:pt x="274" y="1507"/>
                  </a:lnTo>
                  <a:lnTo>
                    <a:pt x="270" y="1502"/>
                  </a:lnTo>
                  <a:lnTo>
                    <a:pt x="267" y="1498"/>
                  </a:lnTo>
                  <a:lnTo>
                    <a:pt x="265" y="1493"/>
                  </a:lnTo>
                  <a:lnTo>
                    <a:pt x="263" y="1486"/>
                  </a:lnTo>
                  <a:lnTo>
                    <a:pt x="263" y="1481"/>
                  </a:lnTo>
                  <a:lnTo>
                    <a:pt x="263" y="1477"/>
                  </a:lnTo>
                  <a:lnTo>
                    <a:pt x="265" y="1473"/>
                  </a:lnTo>
                  <a:lnTo>
                    <a:pt x="265" y="1472"/>
                  </a:lnTo>
                  <a:lnTo>
                    <a:pt x="265" y="1468"/>
                  </a:lnTo>
                  <a:lnTo>
                    <a:pt x="266" y="1462"/>
                  </a:lnTo>
                  <a:lnTo>
                    <a:pt x="267" y="1451"/>
                  </a:lnTo>
                  <a:lnTo>
                    <a:pt x="270" y="1440"/>
                  </a:lnTo>
                  <a:lnTo>
                    <a:pt x="275" y="1427"/>
                  </a:lnTo>
                  <a:lnTo>
                    <a:pt x="280" y="1411"/>
                  </a:lnTo>
                  <a:lnTo>
                    <a:pt x="293" y="1378"/>
                  </a:lnTo>
                  <a:lnTo>
                    <a:pt x="295" y="1373"/>
                  </a:lnTo>
                  <a:lnTo>
                    <a:pt x="297" y="1352"/>
                  </a:lnTo>
                  <a:lnTo>
                    <a:pt x="297" y="1352"/>
                  </a:lnTo>
                  <a:lnTo>
                    <a:pt x="297" y="1352"/>
                  </a:lnTo>
                  <a:lnTo>
                    <a:pt x="299" y="1298"/>
                  </a:lnTo>
                  <a:lnTo>
                    <a:pt x="299" y="1294"/>
                  </a:lnTo>
                  <a:lnTo>
                    <a:pt x="290" y="1246"/>
                  </a:lnTo>
                  <a:lnTo>
                    <a:pt x="281" y="1198"/>
                  </a:lnTo>
                  <a:lnTo>
                    <a:pt x="279" y="1175"/>
                  </a:lnTo>
                  <a:lnTo>
                    <a:pt x="277" y="1153"/>
                  </a:lnTo>
                  <a:lnTo>
                    <a:pt x="280" y="1131"/>
                  </a:lnTo>
                  <a:lnTo>
                    <a:pt x="281" y="1129"/>
                  </a:lnTo>
                  <a:lnTo>
                    <a:pt x="253" y="1162"/>
                  </a:lnTo>
                  <a:lnTo>
                    <a:pt x="237" y="1180"/>
                  </a:lnTo>
                  <a:lnTo>
                    <a:pt x="221" y="1202"/>
                  </a:lnTo>
                  <a:lnTo>
                    <a:pt x="201" y="1227"/>
                  </a:lnTo>
                  <a:lnTo>
                    <a:pt x="194" y="1236"/>
                  </a:lnTo>
                  <a:lnTo>
                    <a:pt x="191" y="1241"/>
                  </a:lnTo>
                  <a:lnTo>
                    <a:pt x="187" y="1246"/>
                  </a:lnTo>
                  <a:lnTo>
                    <a:pt x="181" y="1256"/>
                  </a:lnTo>
                  <a:lnTo>
                    <a:pt x="173" y="1264"/>
                  </a:lnTo>
                  <a:lnTo>
                    <a:pt x="161" y="1281"/>
                  </a:lnTo>
                  <a:lnTo>
                    <a:pt x="151" y="1297"/>
                  </a:lnTo>
                  <a:lnTo>
                    <a:pt x="145" y="1309"/>
                  </a:lnTo>
                  <a:lnTo>
                    <a:pt x="141" y="1320"/>
                  </a:lnTo>
                  <a:lnTo>
                    <a:pt x="141" y="1322"/>
                  </a:lnTo>
                  <a:lnTo>
                    <a:pt x="140" y="1325"/>
                  </a:lnTo>
                  <a:lnTo>
                    <a:pt x="141" y="1329"/>
                  </a:lnTo>
                  <a:lnTo>
                    <a:pt x="141" y="1333"/>
                  </a:lnTo>
                  <a:lnTo>
                    <a:pt x="141" y="1338"/>
                  </a:lnTo>
                  <a:lnTo>
                    <a:pt x="142" y="1353"/>
                  </a:lnTo>
                  <a:lnTo>
                    <a:pt x="145" y="1373"/>
                  </a:lnTo>
                  <a:lnTo>
                    <a:pt x="149" y="1391"/>
                  </a:lnTo>
                  <a:lnTo>
                    <a:pt x="152" y="1406"/>
                  </a:lnTo>
                  <a:lnTo>
                    <a:pt x="154" y="1410"/>
                  </a:lnTo>
                  <a:lnTo>
                    <a:pt x="155" y="1414"/>
                  </a:lnTo>
                  <a:lnTo>
                    <a:pt x="170" y="1433"/>
                  </a:lnTo>
                  <a:lnTo>
                    <a:pt x="186" y="1449"/>
                  </a:lnTo>
                  <a:lnTo>
                    <a:pt x="190" y="1453"/>
                  </a:lnTo>
                  <a:lnTo>
                    <a:pt x="195" y="1455"/>
                  </a:lnTo>
                  <a:lnTo>
                    <a:pt x="199" y="1457"/>
                  </a:lnTo>
                  <a:lnTo>
                    <a:pt x="199" y="1457"/>
                  </a:lnTo>
                  <a:lnTo>
                    <a:pt x="200" y="1457"/>
                  </a:lnTo>
                  <a:lnTo>
                    <a:pt x="200" y="1457"/>
                  </a:lnTo>
                  <a:lnTo>
                    <a:pt x="203" y="1457"/>
                  </a:lnTo>
                  <a:lnTo>
                    <a:pt x="205" y="1458"/>
                  </a:lnTo>
                  <a:lnTo>
                    <a:pt x="209" y="1459"/>
                  </a:lnTo>
                  <a:lnTo>
                    <a:pt x="213" y="1462"/>
                  </a:lnTo>
                  <a:lnTo>
                    <a:pt x="216" y="1464"/>
                  </a:lnTo>
                  <a:lnTo>
                    <a:pt x="218" y="1468"/>
                  </a:lnTo>
                  <a:lnTo>
                    <a:pt x="219" y="1472"/>
                  </a:lnTo>
                  <a:lnTo>
                    <a:pt x="219" y="1476"/>
                  </a:lnTo>
                  <a:lnTo>
                    <a:pt x="219" y="1480"/>
                  </a:lnTo>
                  <a:lnTo>
                    <a:pt x="217" y="1484"/>
                  </a:lnTo>
                  <a:lnTo>
                    <a:pt x="216" y="1485"/>
                  </a:lnTo>
                  <a:lnTo>
                    <a:pt x="213" y="1486"/>
                  </a:lnTo>
                  <a:lnTo>
                    <a:pt x="210" y="1488"/>
                  </a:lnTo>
                  <a:lnTo>
                    <a:pt x="208" y="1488"/>
                  </a:lnTo>
                  <a:lnTo>
                    <a:pt x="207" y="1486"/>
                  </a:lnTo>
                  <a:lnTo>
                    <a:pt x="204" y="1485"/>
                  </a:lnTo>
                  <a:lnTo>
                    <a:pt x="198" y="1488"/>
                  </a:lnTo>
                  <a:lnTo>
                    <a:pt x="190" y="1489"/>
                  </a:lnTo>
                  <a:lnTo>
                    <a:pt x="181" y="1490"/>
                  </a:lnTo>
                  <a:lnTo>
                    <a:pt x="176" y="1490"/>
                  </a:lnTo>
                  <a:lnTo>
                    <a:pt x="170" y="1490"/>
                  </a:lnTo>
                  <a:lnTo>
                    <a:pt x="159" y="1488"/>
                  </a:lnTo>
                  <a:lnTo>
                    <a:pt x="147" y="1485"/>
                  </a:lnTo>
                  <a:lnTo>
                    <a:pt x="142" y="1481"/>
                  </a:lnTo>
                  <a:lnTo>
                    <a:pt x="137" y="1477"/>
                  </a:lnTo>
                  <a:lnTo>
                    <a:pt x="132" y="1473"/>
                  </a:lnTo>
                  <a:lnTo>
                    <a:pt x="127" y="1468"/>
                  </a:lnTo>
                  <a:lnTo>
                    <a:pt x="119" y="1458"/>
                  </a:lnTo>
                  <a:lnTo>
                    <a:pt x="110" y="1449"/>
                  </a:lnTo>
                  <a:lnTo>
                    <a:pt x="103" y="1442"/>
                  </a:lnTo>
                  <a:lnTo>
                    <a:pt x="97" y="1437"/>
                  </a:lnTo>
                  <a:lnTo>
                    <a:pt x="89" y="1432"/>
                  </a:lnTo>
                  <a:lnTo>
                    <a:pt x="67" y="1419"/>
                  </a:lnTo>
                  <a:lnTo>
                    <a:pt x="48" y="1408"/>
                  </a:lnTo>
                  <a:lnTo>
                    <a:pt x="33" y="1396"/>
                  </a:lnTo>
                  <a:lnTo>
                    <a:pt x="26" y="1388"/>
                  </a:lnTo>
                  <a:lnTo>
                    <a:pt x="22" y="1382"/>
                  </a:lnTo>
                  <a:lnTo>
                    <a:pt x="20" y="1375"/>
                  </a:lnTo>
                  <a:lnTo>
                    <a:pt x="18" y="1370"/>
                  </a:lnTo>
                  <a:lnTo>
                    <a:pt x="18" y="1365"/>
                  </a:lnTo>
                  <a:lnTo>
                    <a:pt x="18" y="1362"/>
                  </a:lnTo>
                  <a:lnTo>
                    <a:pt x="18" y="1360"/>
                  </a:lnTo>
                  <a:lnTo>
                    <a:pt x="20" y="1360"/>
                  </a:lnTo>
                  <a:lnTo>
                    <a:pt x="18" y="1360"/>
                  </a:lnTo>
                  <a:lnTo>
                    <a:pt x="18" y="1362"/>
                  </a:lnTo>
                  <a:lnTo>
                    <a:pt x="20" y="1365"/>
                  </a:lnTo>
                  <a:lnTo>
                    <a:pt x="20" y="1370"/>
                  </a:lnTo>
                  <a:lnTo>
                    <a:pt x="20" y="1370"/>
                  </a:lnTo>
                  <a:lnTo>
                    <a:pt x="20" y="1370"/>
                  </a:lnTo>
                  <a:lnTo>
                    <a:pt x="20" y="1366"/>
                  </a:lnTo>
                  <a:lnTo>
                    <a:pt x="21" y="1360"/>
                  </a:lnTo>
                  <a:lnTo>
                    <a:pt x="23" y="1355"/>
                  </a:lnTo>
                  <a:lnTo>
                    <a:pt x="27" y="1348"/>
                  </a:lnTo>
                  <a:lnTo>
                    <a:pt x="33" y="1340"/>
                  </a:lnTo>
                  <a:lnTo>
                    <a:pt x="39" y="1334"/>
                  </a:lnTo>
                  <a:lnTo>
                    <a:pt x="44" y="1328"/>
                  </a:lnTo>
                  <a:lnTo>
                    <a:pt x="49" y="1321"/>
                  </a:lnTo>
                  <a:lnTo>
                    <a:pt x="52" y="1318"/>
                  </a:lnTo>
                  <a:lnTo>
                    <a:pt x="56" y="1315"/>
                  </a:lnTo>
                  <a:lnTo>
                    <a:pt x="61" y="1307"/>
                  </a:lnTo>
                  <a:lnTo>
                    <a:pt x="84" y="1273"/>
                  </a:lnTo>
                  <a:lnTo>
                    <a:pt x="109" y="1232"/>
                  </a:lnTo>
                  <a:lnTo>
                    <a:pt x="119" y="1209"/>
                  </a:lnTo>
                  <a:lnTo>
                    <a:pt x="127" y="1184"/>
                  </a:lnTo>
                  <a:lnTo>
                    <a:pt x="134" y="1157"/>
                  </a:lnTo>
                  <a:lnTo>
                    <a:pt x="138" y="1143"/>
                  </a:lnTo>
                  <a:lnTo>
                    <a:pt x="140" y="1136"/>
                  </a:lnTo>
                  <a:lnTo>
                    <a:pt x="142" y="1129"/>
                  </a:lnTo>
                  <a:lnTo>
                    <a:pt x="155" y="1103"/>
                  </a:lnTo>
                  <a:lnTo>
                    <a:pt x="170" y="1080"/>
                  </a:lnTo>
                  <a:lnTo>
                    <a:pt x="188" y="1059"/>
                  </a:lnTo>
                  <a:lnTo>
                    <a:pt x="192" y="1054"/>
                  </a:lnTo>
                  <a:lnTo>
                    <a:pt x="195" y="1051"/>
                  </a:lnTo>
                  <a:lnTo>
                    <a:pt x="196" y="1049"/>
                  </a:lnTo>
                  <a:lnTo>
                    <a:pt x="205" y="1040"/>
                  </a:lnTo>
                  <a:lnTo>
                    <a:pt x="221" y="1021"/>
                  </a:lnTo>
                  <a:lnTo>
                    <a:pt x="235" y="1003"/>
                  </a:lnTo>
                  <a:lnTo>
                    <a:pt x="241" y="994"/>
                  </a:lnTo>
                  <a:lnTo>
                    <a:pt x="244" y="989"/>
                  </a:lnTo>
                  <a:lnTo>
                    <a:pt x="244" y="987"/>
                  </a:lnTo>
                  <a:lnTo>
                    <a:pt x="244" y="984"/>
                  </a:lnTo>
                  <a:lnTo>
                    <a:pt x="244" y="981"/>
                  </a:lnTo>
                  <a:lnTo>
                    <a:pt x="243" y="978"/>
                  </a:lnTo>
                  <a:lnTo>
                    <a:pt x="241" y="967"/>
                  </a:lnTo>
                  <a:lnTo>
                    <a:pt x="240" y="954"/>
                  </a:lnTo>
                  <a:lnTo>
                    <a:pt x="239" y="947"/>
                  </a:lnTo>
                  <a:lnTo>
                    <a:pt x="234" y="923"/>
                  </a:lnTo>
                  <a:lnTo>
                    <a:pt x="225" y="910"/>
                  </a:lnTo>
                  <a:lnTo>
                    <a:pt x="181" y="944"/>
                  </a:lnTo>
                  <a:lnTo>
                    <a:pt x="141" y="975"/>
                  </a:lnTo>
                  <a:lnTo>
                    <a:pt x="109" y="998"/>
                  </a:lnTo>
                  <a:lnTo>
                    <a:pt x="83" y="1019"/>
                  </a:lnTo>
                  <a:lnTo>
                    <a:pt x="61" y="1036"/>
                  </a:lnTo>
                  <a:lnTo>
                    <a:pt x="49" y="1043"/>
                  </a:lnTo>
                  <a:lnTo>
                    <a:pt x="40" y="1050"/>
                  </a:lnTo>
                  <a:lnTo>
                    <a:pt x="35" y="1055"/>
                  </a:lnTo>
                  <a:lnTo>
                    <a:pt x="33" y="1052"/>
                  </a:lnTo>
                  <a:lnTo>
                    <a:pt x="27" y="1042"/>
                  </a:lnTo>
                  <a:lnTo>
                    <a:pt x="30" y="1041"/>
                  </a:lnTo>
                  <a:lnTo>
                    <a:pt x="30" y="1041"/>
                  </a:lnTo>
                  <a:lnTo>
                    <a:pt x="30" y="1041"/>
                  </a:lnTo>
                  <a:lnTo>
                    <a:pt x="35" y="1037"/>
                  </a:lnTo>
                  <a:lnTo>
                    <a:pt x="40" y="1033"/>
                  </a:lnTo>
                  <a:lnTo>
                    <a:pt x="47" y="1028"/>
                  </a:lnTo>
                  <a:lnTo>
                    <a:pt x="67" y="1012"/>
                  </a:lnTo>
                  <a:lnTo>
                    <a:pt x="93" y="992"/>
                  </a:lnTo>
                  <a:lnTo>
                    <a:pt x="123" y="969"/>
                  </a:lnTo>
                  <a:lnTo>
                    <a:pt x="151" y="947"/>
                  </a:lnTo>
                  <a:lnTo>
                    <a:pt x="181" y="923"/>
                  </a:lnTo>
                  <a:lnTo>
                    <a:pt x="214" y="896"/>
                  </a:lnTo>
                  <a:lnTo>
                    <a:pt x="198" y="877"/>
                  </a:lnTo>
                  <a:lnTo>
                    <a:pt x="176" y="847"/>
                  </a:lnTo>
                  <a:lnTo>
                    <a:pt x="156" y="819"/>
                  </a:lnTo>
                  <a:lnTo>
                    <a:pt x="163" y="843"/>
                  </a:lnTo>
                  <a:lnTo>
                    <a:pt x="151" y="825"/>
                  </a:lnTo>
                  <a:lnTo>
                    <a:pt x="143" y="810"/>
                  </a:lnTo>
                  <a:lnTo>
                    <a:pt x="145" y="825"/>
                  </a:lnTo>
                  <a:lnTo>
                    <a:pt x="142" y="811"/>
                  </a:lnTo>
                  <a:lnTo>
                    <a:pt x="138" y="794"/>
                  </a:lnTo>
                  <a:lnTo>
                    <a:pt x="136" y="788"/>
                  </a:lnTo>
                  <a:lnTo>
                    <a:pt x="134" y="788"/>
                  </a:lnTo>
                  <a:lnTo>
                    <a:pt x="133" y="788"/>
                  </a:lnTo>
                  <a:lnTo>
                    <a:pt x="133" y="788"/>
                  </a:lnTo>
                  <a:lnTo>
                    <a:pt x="132" y="789"/>
                  </a:lnTo>
                  <a:lnTo>
                    <a:pt x="132" y="790"/>
                  </a:lnTo>
                  <a:lnTo>
                    <a:pt x="132" y="792"/>
                  </a:lnTo>
                  <a:lnTo>
                    <a:pt x="130" y="793"/>
                  </a:lnTo>
                  <a:lnTo>
                    <a:pt x="130" y="792"/>
                  </a:lnTo>
                  <a:lnTo>
                    <a:pt x="129" y="808"/>
                  </a:lnTo>
                  <a:lnTo>
                    <a:pt x="121" y="805"/>
                  </a:lnTo>
                  <a:lnTo>
                    <a:pt x="118" y="795"/>
                  </a:lnTo>
                  <a:lnTo>
                    <a:pt x="114" y="784"/>
                  </a:lnTo>
                  <a:lnTo>
                    <a:pt x="114" y="771"/>
                  </a:lnTo>
                  <a:lnTo>
                    <a:pt x="115" y="755"/>
                  </a:lnTo>
                  <a:lnTo>
                    <a:pt x="116" y="740"/>
                  </a:lnTo>
                  <a:lnTo>
                    <a:pt x="120" y="724"/>
                  </a:lnTo>
                  <a:lnTo>
                    <a:pt x="119" y="719"/>
                  </a:lnTo>
                  <a:lnTo>
                    <a:pt x="115" y="748"/>
                  </a:lnTo>
                  <a:lnTo>
                    <a:pt x="114" y="743"/>
                  </a:lnTo>
                  <a:lnTo>
                    <a:pt x="112" y="737"/>
                  </a:lnTo>
                  <a:lnTo>
                    <a:pt x="114" y="731"/>
                  </a:lnTo>
                  <a:lnTo>
                    <a:pt x="114" y="710"/>
                  </a:lnTo>
                  <a:lnTo>
                    <a:pt x="120" y="690"/>
                  </a:lnTo>
                  <a:lnTo>
                    <a:pt x="128" y="669"/>
                  </a:lnTo>
                  <a:lnTo>
                    <a:pt x="128" y="669"/>
                  </a:lnTo>
                  <a:lnTo>
                    <a:pt x="128" y="669"/>
                  </a:lnTo>
                  <a:lnTo>
                    <a:pt x="130" y="665"/>
                  </a:lnTo>
                  <a:lnTo>
                    <a:pt x="130" y="665"/>
                  </a:lnTo>
                  <a:lnTo>
                    <a:pt x="130" y="662"/>
                  </a:lnTo>
                  <a:lnTo>
                    <a:pt x="125" y="638"/>
                  </a:lnTo>
                  <a:lnTo>
                    <a:pt x="114" y="675"/>
                  </a:lnTo>
                  <a:lnTo>
                    <a:pt x="105" y="706"/>
                  </a:lnTo>
                  <a:lnTo>
                    <a:pt x="96" y="739"/>
                  </a:lnTo>
                  <a:lnTo>
                    <a:pt x="85" y="771"/>
                  </a:lnTo>
                  <a:lnTo>
                    <a:pt x="85" y="775"/>
                  </a:lnTo>
                  <a:lnTo>
                    <a:pt x="92" y="788"/>
                  </a:lnTo>
                  <a:lnTo>
                    <a:pt x="97" y="801"/>
                  </a:lnTo>
                  <a:lnTo>
                    <a:pt x="97" y="810"/>
                  </a:lnTo>
                  <a:lnTo>
                    <a:pt x="94" y="817"/>
                  </a:lnTo>
                  <a:lnTo>
                    <a:pt x="91" y="824"/>
                  </a:lnTo>
                  <a:lnTo>
                    <a:pt x="85" y="830"/>
                  </a:lnTo>
                  <a:lnTo>
                    <a:pt x="87" y="834"/>
                  </a:lnTo>
                  <a:lnTo>
                    <a:pt x="88" y="838"/>
                  </a:lnTo>
                  <a:lnTo>
                    <a:pt x="88" y="842"/>
                  </a:lnTo>
                  <a:lnTo>
                    <a:pt x="88" y="845"/>
                  </a:lnTo>
                  <a:lnTo>
                    <a:pt x="87" y="850"/>
                  </a:lnTo>
                  <a:lnTo>
                    <a:pt x="84" y="855"/>
                  </a:lnTo>
                  <a:lnTo>
                    <a:pt x="83" y="864"/>
                  </a:lnTo>
                  <a:lnTo>
                    <a:pt x="78" y="869"/>
                  </a:lnTo>
                  <a:lnTo>
                    <a:pt x="71" y="872"/>
                  </a:lnTo>
                  <a:lnTo>
                    <a:pt x="63" y="873"/>
                  </a:lnTo>
                  <a:lnTo>
                    <a:pt x="53" y="872"/>
                  </a:lnTo>
                  <a:lnTo>
                    <a:pt x="44" y="872"/>
                  </a:lnTo>
                  <a:lnTo>
                    <a:pt x="38" y="870"/>
                  </a:lnTo>
                  <a:lnTo>
                    <a:pt x="31" y="865"/>
                  </a:lnTo>
                  <a:lnTo>
                    <a:pt x="27" y="864"/>
                  </a:lnTo>
                  <a:lnTo>
                    <a:pt x="18" y="860"/>
                  </a:lnTo>
                  <a:lnTo>
                    <a:pt x="11" y="857"/>
                  </a:lnTo>
                  <a:lnTo>
                    <a:pt x="5" y="855"/>
                  </a:lnTo>
                  <a:lnTo>
                    <a:pt x="2" y="848"/>
                  </a:lnTo>
                  <a:lnTo>
                    <a:pt x="0" y="838"/>
                  </a:lnTo>
                  <a:lnTo>
                    <a:pt x="0" y="830"/>
                  </a:lnTo>
                  <a:lnTo>
                    <a:pt x="3" y="820"/>
                  </a:lnTo>
                  <a:lnTo>
                    <a:pt x="5" y="808"/>
                  </a:lnTo>
                  <a:lnTo>
                    <a:pt x="4" y="806"/>
                  </a:lnTo>
                  <a:lnTo>
                    <a:pt x="4" y="803"/>
                  </a:lnTo>
                  <a:lnTo>
                    <a:pt x="5" y="799"/>
                  </a:lnTo>
                  <a:lnTo>
                    <a:pt x="5" y="795"/>
                  </a:lnTo>
                  <a:lnTo>
                    <a:pt x="14" y="780"/>
                  </a:lnTo>
                  <a:lnTo>
                    <a:pt x="26" y="763"/>
                  </a:lnTo>
                  <a:lnTo>
                    <a:pt x="36" y="748"/>
                  </a:lnTo>
                  <a:lnTo>
                    <a:pt x="36" y="748"/>
                  </a:lnTo>
                  <a:lnTo>
                    <a:pt x="39" y="744"/>
                  </a:lnTo>
                  <a:lnTo>
                    <a:pt x="40" y="734"/>
                  </a:lnTo>
                  <a:lnTo>
                    <a:pt x="43" y="700"/>
                  </a:lnTo>
                  <a:lnTo>
                    <a:pt x="47" y="668"/>
                  </a:lnTo>
                  <a:lnTo>
                    <a:pt x="49" y="638"/>
                  </a:lnTo>
                  <a:lnTo>
                    <a:pt x="51" y="607"/>
                  </a:lnTo>
                  <a:lnTo>
                    <a:pt x="53" y="576"/>
                  </a:lnTo>
                  <a:lnTo>
                    <a:pt x="53" y="568"/>
                  </a:lnTo>
                  <a:lnTo>
                    <a:pt x="56" y="563"/>
                  </a:lnTo>
                  <a:lnTo>
                    <a:pt x="57" y="560"/>
                  </a:lnTo>
                  <a:lnTo>
                    <a:pt x="58" y="558"/>
                  </a:lnTo>
                  <a:lnTo>
                    <a:pt x="57" y="553"/>
                  </a:lnTo>
                  <a:lnTo>
                    <a:pt x="65" y="528"/>
                  </a:lnTo>
                  <a:lnTo>
                    <a:pt x="78" y="508"/>
                  </a:lnTo>
                  <a:lnTo>
                    <a:pt x="85" y="489"/>
                  </a:lnTo>
                  <a:lnTo>
                    <a:pt x="96" y="473"/>
                  </a:lnTo>
                  <a:lnTo>
                    <a:pt x="107" y="460"/>
                  </a:lnTo>
                  <a:lnTo>
                    <a:pt x="102" y="462"/>
                  </a:lnTo>
                  <a:lnTo>
                    <a:pt x="97" y="465"/>
                  </a:lnTo>
                  <a:lnTo>
                    <a:pt x="106" y="439"/>
                  </a:lnTo>
                  <a:lnTo>
                    <a:pt x="119" y="416"/>
                  </a:lnTo>
                  <a:lnTo>
                    <a:pt x="133" y="393"/>
                  </a:lnTo>
                  <a:lnTo>
                    <a:pt x="146" y="368"/>
                  </a:lnTo>
                  <a:lnTo>
                    <a:pt x="154" y="344"/>
                  </a:lnTo>
                  <a:lnTo>
                    <a:pt x="158" y="327"/>
                  </a:lnTo>
                  <a:lnTo>
                    <a:pt x="164" y="311"/>
                  </a:lnTo>
                  <a:lnTo>
                    <a:pt x="173" y="296"/>
                  </a:lnTo>
                  <a:lnTo>
                    <a:pt x="186" y="284"/>
                  </a:lnTo>
                  <a:lnTo>
                    <a:pt x="199" y="276"/>
                  </a:lnTo>
                  <a:lnTo>
                    <a:pt x="214" y="269"/>
                  </a:lnTo>
                  <a:lnTo>
                    <a:pt x="222" y="248"/>
                  </a:lnTo>
                  <a:lnTo>
                    <a:pt x="231" y="230"/>
                  </a:lnTo>
                  <a:lnTo>
                    <a:pt x="236" y="220"/>
                  </a:lnTo>
                  <a:lnTo>
                    <a:pt x="243" y="208"/>
                  </a:lnTo>
                  <a:lnTo>
                    <a:pt x="246" y="203"/>
                  </a:lnTo>
                  <a:lnTo>
                    <a:pt x="248" y="200"/>
                  </a:lnTo>
                  <a:lnTo>
                    <a:pt x="250" y="196"/>
                  </a:lnTo>
                  <a:lnTo>
                    <a:pt x="261" y="173"/>
                  </a:lnTo>
                  <a:lnTo>
                    <a:pt x="263" y="167"/>
                  </a:lnTo>
                  <a:lnTo>
                    <a:pt x="263" y="161"/>
                  </a:lnTo>
                  <a:lnTo>
                    <a:pt x="259" y="168"/>
                  </a:lnTo>
                  <a:lnTo>
                    <a:pt x="256" y="172"/>
                  </a:lnTo>
                  <a:lnTo>
                    <a:pt x="253" y="176"/>
                  </a:lnTo>
                  <a:lnTo>
                    <a:pt x="250" y="178"/>
                  </a:lnTo>
                  <a:lnTo>
                    <a:pt x="249" y="180"/>
                  </a:lnTo>
                  <a:lnTo>
                    <a:pt x="248" y="180"/>
                  </a:lnTo>
                  <a:lnTo>
                    <a:pt x="253" y="170"/>
                  </a:lnTo>
                  <a:lnTo>
                    <a:pt x="256" y="165"/>
                  </a:lnTo>
                  <a:lnTo>
                    <a:pt x="258" y="159"/>
                  </a:lnTo>
                  <a:lnTo>
                    <a:pt x="259" y="154"/>
                  </a:lnTo>
                  <a:lnTo>
                    <a:pt x="261" y="142"/>
                  </a:lnTo>
                  <a:lnTo>
                    <a:pt x="265" y="129"/>
                  </a:lnTo>
                  <a:lnTo>
                    <a:pt x="266" y="127"/>
                  </a:lnTo>
                  <a:lnTo>
                    <a:pt x="268" y="116"/>
                  </a:lnTo>
                  <a:lnTo>
                    <a:pt x="267" y="119"/>
                  </a:lnTo>
                  <a:lnTo>
                    <a:pt x="267" y="120"/>
                  </a:lnTo>
                  <a:lnTo>
                    <a:pt x="266" y="121"/>
                  </a:lnTo>
                  <a:lnTo>
                    <a:pt x="266" y="120"/>
                  </a:lnTo>
                  <a:lnTo>
                    <a:pt x="267" y="118"/>
                  </a:lnTo>
                  <a:lnTo>
                    <a:pt x="265" y="129"/>
                  </a:lnTo>
                  <a:lnTo>
                    <a:pt x="261" y="142"/>
                  </a:lnTo>
                  <a:lnTo>
                    <a:pt x="257" y="152"/>
                  </a:lnTo>
                  <a:lnTo>
                    <a:pt x="256" y="156"/>
                  </a:lnTo>
                  <a:lnTo>
                    <a:pt x="254" y="160"/>
                  </a:lnTo>
                  <a:lnTo>
                    <a:pt x="253" y="161"/>
                  </a:lnTo>
                  <a:lnTo>
                    <a:pt x="253" y="161"/>
                  </a:lnTo>
                  <a:lnTo>
                    <a:pt x="254" y="152"/>
                  </a:lnTo>
                  <a:lnTo>
                    <a:pt x="256" y="146"/>
                  </a:lnTo>
                  <a:lnTo>
                    <a:pt x="257" y="139"/>
                  </a:lnTo>
                  <a:lnTo>
                    <a:pt x="256" y="142"/>
                  </a:lnTo>
                  <a:lnTo>
                    <a:pt x="256" y="142"/>
                  </a:lnTo>
                  <a:lnTo>
                    <a:pt x="256" y="141"/>
                  </a:lnTo>
                  <a:lnTo>
                    <a:pt x="256" y="138"/>
                  </a:lnTo>
                  <a:lnTo>
                    <a:pt x="257" y="133"/>
                  </a:lnTo>
                  <a:lnTo>
                    <a:pt x="257" y="127"/>
                  </a:lnTo>
                  <a:lnTo>
                    <a:pt x="259" y="118"/>
                  </a:lnTo>
                  <a:lnTo>
                    <a:pt x="253" y="130"/>
                  </a:lnTo>
                  <a:lnTo>
                    <a:pt x="252" y="110"/>
                  </a:lnTo>
                  <a:lnTo>
                    <a:pt x="252" y="97"/>
                  </a:lnTo>
                  <a:lnTo>
                    <a:pt x="254" y="83"/>
                  </a:lnTo>
                  <a:lnTo>
                    <a:pt x="253" y="80"/>
                  </a:lnTo>
                  <a:lnTo>
                    <a:pt x="253" y="78"/>
                  </a:lnTo>
                  <a:lnTo>
                    <a:pt x="253" y="74"/>
                  </a:lnTo>
                  <a:lnTo>
                    <a:pt x="254" y="70"/>
                  </a:lnTo>
                  <a:lnTo>
                    <a:pt x="257" y="65"/>
                  </a:lnTo>
                  <a:lnTo>
                    <a:pt x="261" y="61"/>
                  </a:lnTo>
                  <a:lnTo>
                    <a:pt x="265" y="57"/>
                  </a:lnTo>
                  <a:lnTo>
                    <a:pt x="270" y="53"/>
                  </a:lnTo>
                  <a:lnTo>
                    <a:pt x="274" y="49"/>
                  </a:lnTo>
                  <a:lnTo>
                    <a:pt x="279" y="45"/>
                  </a:lnTo>
                  <a:lnTo>
                    <a:pt x="285" y="40"/>
                  </a:lnTo>
                  <a:lnTo>
                    <a:pt x="292" y="37"/>
                  </a:lnTo>
                  <a:lnTo>
                    <a:pt x="293" y="35"/>
                  </a:lnTo>
                  <a:lnTo>
                    <a:pt x="289" y="35"/>
                  </a:lnTo>
                  <a:lnTo>
                    <a:pt x="285" y="35"/>
                  </a:lnTo>
                  <a:lnTo>
                    <a:pt x="283" y="35"/>
                  </a:lnTo>
                  <a:lnTo>
                    <a:pt x="281" y="34"/>
                  </a:lnTo>
                  <a:lnTo>
                    <a:pt x="281" y="34"/>
                  </a:lnTo>
                  <a:lnTo>
                    <a:pt x="281" y="34"/>
                  </a:lnTo>
                  <a:lnTo>
                    <a:pt x="284" y="34"/>
                  </a:lnTo>
                  <a:lnTo>
                    <a:pt x="285" y="34"/>
                  </a:lnTo>
                  <a:lnTo>
                    <a:pt x="289" y="32"/>
                  </a:lnTo>
                  <a:lnTo>
                    <a:pt x="293" y="31"/>
                  </a:lnTo>
                  <a:lnTo>
                    <a:pt x="298" y="30"/>
                  </a:lnTo>
                  <a:lnTo>
                    <a:pt x="302" y="27"/>
                  </a:lnTo>
                  <a:lnTo>
                    <a:pt x="307" y="26"/>
                  </a:lnTo>
                  <a:lnTo>
                    <a:pt x="312" y="26"/>
                  </a:lnTo>
                  <a:lnTo>
                    <a:pt x="319" y="26"/>
                  </a:lnTo>
                  <a:lnTo>
                    <a:pt x="317" y="25"/>
                  </a:lnTo>
                  <a:lnTo>
                    <a:pt x="314" y="25"/>
                  </a:lnTo>
                  <a:lnTo>
                    <a:pt x="310" y="23"/>
                  </a:lnTo>
                  <a:lnTo>
                    <a:pt x="310" y="25"/>
                  </a:lnTo>
                  <a:lnTo>
                    <a:pt x="306" y="25"/>
                  </a:lnTo>
                  <a:lnTo>
                    <a:pt x="305" y="26"/>
                  </a:lnTo>
                  <a:lnTo>
                    <a:pt x="303" y="26"/>
                  </a:lnTo>
                  <a:lnTo>
                    <a:pt x="305" y="25"/>
                  </a:lnTo>
                  <a:lnTo>
                    <a:pt x="301" y="26"/>
                  </a:lnTo>
                  <a:lnTo>
                    <a:pt x="299" y="27"/>
                  </a:lnTo>
                  <a:lnTo>
                    <a:pt x="298" y="27"/>
                  </a:lnTo>
                  <a:lnTo>
                    <a:pt x="298" y="27"/>
                  </a:lnTo>
                  <a:lnTo>
                    <a:pt x="299" y="26"/>
                  </a:lnTo>
                  <a:lnTo>
                    <a:pt x="301" y="23"/>
                  </a:lnTo>
                  <a:lnTo>
                    <a:pt x="305" y="22"/>
                  </a:lnTo>
                  <a:lnTo>
                    <a:pt x="307" y="21"/>
                  </a:lnTo>
                  <a:lnTo>
                    <a:pt x="312" y="19"/>
                  </a:lnTo>
                  <a:lnTo>
                    <a:pt x="315" y="18"/>
                  </a:lnTo>
                  <a:lnTo>
                    <a:pt x="319" y="17"/>
                  </a:lnTo>
                  <a:lnTo>
                    <a:pt x="323" y="17"/>
                  </a:lnTo>
                  <a:lnTo>
                    <a:pt x="326" y="17"/>
                  </a:lnTo>
                  <a:lnTo>
                    <a:pt x="330" y="18"/>
                  </a:lnTo>
                  <a:lnTo>
                    <a:pt x="332" y="16"/>
                  </a:lnTo>
                  <a:lnTo>
                    <a:pt x="333" y="13"/>
                  </a:lnTo>
                  <a:lnTo>
                    <a:pt x="334" y="13"/>
                  </a:lnTo>
                  <a:lnTo>
                    <a:pt x="335" y="13"/>
                  </a:lnTo>
                  <a:lnTo>
                    <a:pt x="335" y="13"/>
                  </a:lnTo>
                  <a:lnTo>
                    <a:pt x="334" y="14"/>
                  </a:lnTo>
                  <a:lnTo>
                    <a:pt x="334" y="16"/>
                  </a:lnTo>
                  <a:lnTo>
                    <a:pt x="334" y="18"/>
                  </a:lnTo>
                  <a:lnTo>
                    <a:pt x="337" y="18"/>
                  </a:lnTo>
                  <a:lnTo>
                    <a:pt x="338" y="17"/>
                  </a:lnTo>
                  <a:lnTo>
                    <a:pt x="339" y="10"/>
                  </a:lnTo>
                  <a:lnTo>
                    <a:pt x="342" y="6"/>
                  </a:lnTo>
                  <a:lnTo>
                    <a:pt x="346" y="4"/>
                  </a:lnTo>
                  <a:lnTo>
                    <a:pt x="348" y="1"/>
                  </a:lnTo>
                  <a:lnTo>
                    <a:pt x="350" y="1"/>
                  </a:lnTo>
                  <a:lnTo>
                    <a:pt x="351" y="0"/>
                  </a:lnTo>
                  <a:close/>
                </a:path>
              </a:pathLst>
            </a:custGeom>
            <a:solidFill>
              <a:schemeClr val="tx1"/>
            </a:solidFill>
            <a:ln w="0">
              <a:noFill/>
              <a:prstDash val="solid"/>
              <a:round/>
              <a:headEnd/>
              <a:tailEnd/>
            </a:ln>
          </p:spPr>
          <p:txBody>
            <a:bodyPr vert="horz" wrap="square" lIns="91427" tIns="45713" rIns="91427" bIns="45713" numCol="1" anchor="t" anchorCtr="0" compatLnSpc="1">
              <a:prstTxWarp prst="textNoShape">
                <a:avLst/>
              </a:prstTxWarp>
            </a:bodyPr>
            <a:lstStyle/>
            <a:p>
              <a:pPr defTabSz="896386"/>
              <a:endParaRPr lang="en-US" kern="0" dirty="0">
                <a:solidFill>
                  <a:sysClr val="windowText" lastClr="000000"/>
                </a:solidFill>
              </a:endParaRPr>
            </a:p>
          </p:txBody>
        </p:sp>
        <p:sp>
          <p:nvSpPr>
            <p:cNvPr id="60" name="Freeform 327"/>
            <p:cNvSpPr>
              <a:spLocks noEditPoints="1"/>
            </p:cNvSpPr>
            <p:nvPr/>
          </p:nvSpPr>
          <p:spPr bwMode="auto">
            <a:xfrm>
              <a:off x="1203066" y="2026255"/>
              <a:ext cx="709678" cy="902151"/>
            </a:xfrm>
            <a:custGeom>
              <a:avLst/>
              <a:gdLst>
                <a:gd name="T0" fmla="*/ 43 w 660"/>
                <a:gd name="T1" fmla="*/ 392 h 839"/>
                <a:gd name="T2" fmla="*/ 22 w 660"/>
                <a:gd name="T3" fmla="*/ 381 h 839"/>
                <a:gd name="T4" fmla="*/ 393 w 660"/>
                <a:gd name="T5" fmla="*/ 387 h 839"/>
                <a:gd name="T6" fmla="*/ 543 w 660"/>
                <a:gd name="T7" fmla="*/ 2 h 839"/>
                <a:gd name="T8" fmla="*/ 642 w 660"/>
                <a:gd name="T9" fmla="*/ 117 h 839"/>
                <a:gd name="T10" fmla="*/ 638 w 660"/>
                <a:gd name="T11" fmla="*/ 188 h 839"/>
                <a:gd name="T12" fmla="*/ 580 w 660"/>
                <a:gd name="T13" fmla="*/ 200 h 839"/>
                <a:gd name="T14" fmla="*/ 545 w 660"/>
                <a:gd name="T15" fmla="*/ 226 h 839"/>
                <a:gd name="T16" fmla="*/ 532 w 660"/>
                <a:gd name="T17" fmla="*/ 274 h 839"/>
                <a:gd name="T18" fmla="*/ 514 w 660"/>
                <a:gd name="T19" fmla="*/ 293 h 839"/>
                <a:gd name="T20" fmla="*/ 508 w 660"/>
                <a:gd name="T21" fmla="*/ 328 h 839"/>
                <a:gd name="T22" fmla="*/ 503 w 660"/>
                <a:gd name="T23" fmla="*/ 359 h 839"/>
                <a:gd name="T24" fmla="*/ 494 w 660"/>
                <a:gd name="T25" fmla="*/ 361 h 839"/>
                <a:gd name="T26" fmla="*/ 489 w 660"/>
                <a:gd name="T27" fmla="*/ 385 h 839"/>
                <a:gd name="T28" fmla="*/ 481 w 660"/>
                <a:gd name="T29" fmla="*/ 421 h 839"/>
                <a:gd name="T30" fmla="*/ 492 w 660"/>
                <a:gd name="T31" fmla="*/ 462 h 839"/>
                <a:gd name="T32" fmla="*/ 522 w 660"/>
                <a:gd name="T33" fmla="*/ 533 h 839"/>
                <a:gd name="T34" fmla="*/ 589 w 660"/>
                <a:gd name="T35" fmla="*/ 631 h 839"/>
                <a:gd name="T36" fmla="*/ 570 w 660"/>
                <a:gd name="T37" fmla="*/ 686 h 839"/>
                <a:gd name="T38" fmla="*/ 520 w 660"/>
                <a:gd name="T39" fmla="*/ 675 h 839"/>
                <a:gd name="T40" fmla="*/ 478 w 660"/>
                <a:gd name="T41" fmla="*/ 577 h 839"/>
                <a:gd name="T42" fmla="*/ 463 w 660"/>
                <a:gd name="T43" fmla="*/ 568 h 839"/>
                <a:gd name="T44" fmla="*/ 472 w 660"/>
                <a:gd name="T45" fmla="*/ 617 h 839"/>
                <a:gd name="T46" fmla="*/ 459 w 660"/>
                <a:gd name="T47" fmla="*/ 633 h 839"/>
                <a:gd name="T48" fmla="*/ 447 w 660"/>
                <a:gd name="T49" fmla="*/ 643 h 839"/>
                <a:gd name="T50" fmla="*/ 440 w 660"/>
                <a:gd name="T51" fmla="*/ 670 h 839"/>
                <a:gd name="T52" fmla="*/ 440 w 660"/>
                <a:gd name="T53" fmla="*/ 706 h 839"/>
                <a:gd name="T54" fmla="*/ 423 w 660"/>
                <a:gd name="T55" fmla="*/ 708 h 839"/>
                <a:gd name="T56" fmla="*/ 545 w 660"/>
                <a:gd name="T57" fmla="*/ 806 h 839"/>
                <a:gd name="T58" fmla="*/ 434 w 660"/>
                <a:gd name="T59" fmla="*/ 812 h 839"/>
                <a:gd name="T60" fmla="*/ 351 w 660"/>
                <a:gd name="T61" fmla="*/ 634 h 839"/>
                <a:gd name="T62" fmla="*/ 333 w 660"/>
                <a:gd name="T63" fmla="*/ 536 h 839"/>
                <a:gd name="T64" fmla="*/ 312 w 660"/>
                <a:gd name="T65" fmla="*/ 510 h 839"/>
                <a:gd name="T66" fmla="*/ 316 w 660"/>
                <a:gd name="T67" fmla="*/ 546 h 839"/>
                <a:gd name="T68" fmla="*/ 308 w 660"/>
                <a:gd name="T69" fmla="*/ 553 h 839"/>
                <a:gd name="T70" fmla="*/ 299 w 660"/>
                <a:gd name="T71" fmla="*/ 578 h 839"/>
                <a:gd name="T72" fmla="*/ 289 w 660"/>
                <a:gd name="T73" fmla="*/ 620 h 839"/>
                <a:gd name="T74" fmla="*/ 276 w 660"/>
                <a:gd name="T75" fmla="*/ 634 h 839"/>
                <a:gd name="T76" fmla="*/ 262 w 660"/>
                <a:gd name="T77" fmla="*/ 631 h 839"/>
                <a:gd name="T78" fmla="*/ 242 w 660"/>
                <a:gd name="T79" fmla="*/ 657 h 839"/>
                <a:gd name="T80" fmla="*/ 226 w 660"/>
                <a:gd name="T81" fmla="*/ 662 h 839"/>
                <a:gd name="T82" fmla="*/ 205 w 660"/>
                <a:gd name="T83" fmla="*/ 691 h 839"/>
                <a:gd name="T84" fmla="*/ 189 w 660"/>
                <a:gd name="T85" fmla="*/ 702 h 839"/>
                <a:gd name="T86" fmla="*/ 171 w 660"/>
                <a:gd name="T87" fmla="*/ 719 h 839"/>
                <a:gd name="T88" fmla="*/ 159 w 660"/>
                <a:gd name="T89" fmla="*/ 732 h 839"/>
                <a:gd name="T90" fmla="*/ 139 w 660"/>
                <a:gd name="T91" fmla="*/ 744 h 839"/>
                <a:gd name="T92" fmla="*/ 205 w 660"/>
                <a:gd name="T93" fmla="*/ 824 h 839"/>
                <a:gd name="T94" fmla="*/ 89 w 660"/>
                <a:gd name="T95" fmla="*/ 815 h 839"/>
                <a:gd name="T96" fmla="*/ 48 w 660"/>
                <a:gd name="T97" fmla="*/ 808 h 839"/>
                <a:gd name="T98" fmla="*/ 119 w 660"/>
                <a:gd name="T99" fmla="*/ 643 h 839"/>
                <a:gd name="T100" fmla="*/ 156 w 660"/>
                <a:gd name="T101" fmla="*/ 593 h 839"/>
                <a:gd name="T102" fmla="*/ 180 w 660"/>
                <a:gd name="T103" fmla="*/ 571 h 839"/>
                <a:gd name="T104" fmla="*/ 150 w 660"/>
                <a:gd name="T105" fmla="*/ 460 h 839"/>
                <a:gd name="T106" fmla="*/ 129 w 660"/>
                <a:gd name="T107" fmla="*/ 425 h 839"/>
                <a:gd name="T108" fmla="*/ 193 w 660"/>
                <a:gd name="T109" fmla="*/ 191 h 839"/>
                <a:gd name="T110" fmla="*/ 148 w 660"/>
                <a:gd name="T111" fmla="*/ 204 h 839"/>
                <a:gd name="T112" fmla="*/ 18 w 660"/>
                <a:gd name="T113" fmla="*/ 386 h 839"/>
                <a:gd name="T114" fmla="*/ 73 w 660"/>
                <a:gd name="T115" fmla="*/ 303 h 839"/>
                <a:gd name="T116" fmla="*/ 59 w 660"/>
                <a:gd name="T117" fmla="*/ 146 h 839"/>
                <a:gd name="T118" fmla="*/ 125 w 660"/>
                <a:gd name="T119" fmla="*/ 79 h 839"/>
                <a:gd name="T120" fmla="*/ 161 w 660"/>
                <a:gd name="T121" fmla="*/ 88 h 839"/>
                <a:gd name="T122" fmla="*/ 258 w 660"/>
                <a:gd name="T123" fmla="*/ 84 h 839"/>
                <a:gd name="T124" fmla="*/ 405 w 660"/>
                <a:gd name="T125" fmla="*/ 41 h 8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60" h="839">
                  <a:moveTo>
                    <a:pt x="278" y="586"/>
                  </a:moveTo>
                  <a:lnTo>
                    <a:pt x="277" y="586"/>
                  </a:lnTo>
                  <a:lnTo>
                    <a:pt x="278" y="587"/>
                  </a:lnTo>
                  <a:lnTo>
                    <a:pt x="278" y="586"/>
                  </a:lnTo>
                  <a:lnTo>
                    <a:pt x="278" y="586"/>
                  </a:lnTo>
                  <a:close/>
                  <a:moveTo>
                    <a:pt x="549" y="577"/>
                  </a:moveTo>
                  <a:lnTo>
                    <a:pt x="550" y="578"/>
                  </a:lnTo>
                  <a:lnTo>
                    <a:pt x="552" y="580"/>
                  </a:lnTo>
                  <a:lnTo>
                    <a:pt x="549" y="577"/>
                  </a:lnTo>
                  <a:close/>
                  <a:moveTo>
                    <a:pt x="349" y="540"/>
                  </a:moveTo>
                  <a:lnTo>
                    <a:pt x="349" y="542"/>
                  </a:lnTo>
                  <a:lnTo>
                    <a:pt x="349" y="549"/>
                  </a:lnTo>
                  <a:lnTo>
                    <a:pt x="348" y="555"/>
                  </a:lnTo>
                  <a:lnTo>
                    <a:pt x="348" y="559"/>
                  </a:lnTo>
                  <a:lnTo>
                    <a:pt x="348" y="563"/>
                  </a:lnTo>
                  <a:lnTo>
                    <a:pt x="351" y="554"/>
                  </a:lnTo>
                  <a:lnTo>
                    <a:pt x="349" y="540"/>
                  </a:lnTo>
                  <a:close/>
                  <a:moveTo>
                    <a:pt x="443" y="513"/>
                  </a:moveTo>
                  <a:lnTo>
                    <a:pt x="443" y="513"/>
                  </a:lnTo>
                  <a:lnTo>
                    <a:pt x="450" y="522"/>
                  </a:lnTo>
                  <a:lnTo>
                    <a:pt x="454" y="525"/>
                  </a:lnTo>
                  <a:lnTo>
                    <a:pt x="458" y="531"/>
                  </a:lnTo>
                  <a:lnTo>
                    <a:pt x="459" y="531"/>
                  </a:lnTo>
                  <a:lnTo>
                    <a:pt x="459" y="531"/>
                  </a:lnTo>
                  <a:lnTo>
                    <a:pt x="456" y="527"/>
                  </a:lnTo>
                  <a:lnTo>
                    <a:pt x="451" y="522"/>
                  </a:lnTo>
                  <a:lnTo>
                    <a:pt x="445" y="515"/>
                  </a:lnTo>
                  <a:lnTo>
                    <a:pt x="443" y="513"/>
                  </a:lnTo>
                  <a:close/>
                  <a:moveTo>
                    <a:pt x="340" y="510"/>
                  </a:moveTo>
                  <a:lnTo>
                    <a:pt x="340" y="511"/>
                  </a:lnTo>
                  <a:lnTo>
                    <a:pt x="342" y="523"/>
                  </a:lnTo>
                  <a:lnTo>
                    <a:pt x="342" y="531"/>
                  </a:lnTo>
                  <a:lnTo>
                    <a:pt x="342" y="534"/>
                  </a:lnTo>
                  <a:lnTo>
                    <a:pt x="342" y="529"/>
                  </a:lnTo>
                  <a:lnTo>
                    <a:pt x="342" y="515"/>
                  </a:lnTo>
                  <a:lnTo>
                    <a:pt x="342" y="513"/>
                  </a:lnTo>
                  <a:lnTo>
                    <a:pt x="342" y="513"/>
                  </a:lnTo>
                  <a:lnTo>
                    <a:pt x="342" y="511"/>
                  </a:lnTo>
                  <a:lnTo>
                    <a:pt x="340" y="510"/>
                  </a:lnTo>
                  <a:close/>
                  <a:moveTo>
                    <a:pt x="41" y="392"/>
                  </a:moveTo>
                  <a:lnTo>
                    <a:pt x="39" y="392"/>
                  </a:lnTo>
                  <a:lnTo>
                    <a:pt x="43" y="394"/>
                  </a:lnTo>
                  <a:lnTo>
                    <a:pt x="43" y="392"/>
                  </a:lnTo>
                  <a:lnTo>
                    <a:pt x="43" y="392"/>
                  </a:lnTo>
                  <a:lnTo>
                    <a:pt x="41" y="392"/>
                  </a:lnTo>
                  <a:close/>
                  <a:moveTo>
                    <a:pt x="27" y="387"/>
                  </a:moveTo>
                  <a:lnTo>
                    <a:pt x="27" y="387"/>
                  </a:lnTo>
                  <a:lnTo>
                    <a:pt x="30" y="387"/>
                  </a:lnTo>
                  <a:lnTo>
                    <a:pt x="27" y="387"/>
                  </a:lnTo>
                  <a:close/>
                  <a:moveTo>
                    <a:pt x="24" y="386"/>
                  </a:moveTo>
                  <a:lnTo>
                    <a:pt x="22" y="386"/>
                  </a:lnTo>
                  <a:lnTo>
                    <a:pt x="24" y="386"/>
                  </a:lnTo>
                  <a:lnTo>
                    <a:pt x="24" y="386"/>
                  </a:lnTo>
                  <a:close/>
                  <a:moveTo>
                    <a:pt x="26" y="386"/>
                  </a:moveTo>
                  <a:lnTo>
                    <a:pt x="24" y="386"/>
                  </a:lnTo>
                  <a:lnTo>
                    <a:pt x="26" y="386"/>
                  </a:lnTo>
                  <a:lnTo>
                    <a:pt x="26" y="386"/>
                  </a:lnTo>
                  <a:lnTo>
                    <a:pt x="26" y="386"/>
                  </a:lnTo>
                  <a:close/>
                  <a:moveTo>
                    <a:pt x="34" y="385"/>
                  </a:moveTo>
                  <a:lnTo>
                    <a:pt x="32" y="385"/>
                  </a:lnTo>
                  <a:lnTo>
                    <a:pt x="35" y="386"/>
                  </a:lnTo>
                  <a:lnTo>
                    <a:pt x="34" y="385"/>
                  </a:lnTo>
                  <a:close/>
                  <a:moveTo>
                    <a:pt x="22" y="383"/>
                  </a:moveTo>
                  <a:lnTo>
                    <a:pt x="21" y="385"/>
                  </a:lnTo>
                  <a:lnTo>
                    <a:pt x="21" y="385"/>
                  </a:lnTo>
                  <a:lnTo>
                    <a:pt x="23" y="383"/>
                  </a:lnTo>
                  <a:lnTo>
                    <a:pt x="22" y="383"/>
                  </a:lnTo>
                  <a:close/>
                  <a:moveTo>
                    <a:pt x="32" y="383"/>
                  </a:moveTo>
                  <a:lnTo>
                    <a:pt x="31" y="385"/>
                  </a:lnTo>
                  <a:lnTo>
                    <a:pt x="32" y="385"/>
                  </a:lnTo>
                  <a:lnTo>
                    <a:pt x="34" y="385"/>
                  </a:lnTo>
                  <a:lnTo>
                    <a:pt x="32" y="383"/>
                  </a:lnTo>
                  <a:close/>
                  <a:moveTo>
                    <a:pt x="22" y="383"/>
                  </a:moveTo>
                  <a:lnTo>
                    <a:pt x="22" y="383"/>
                  </a:lnTo>
                  <a:lnTo>
                    <a:pt x="19" y="383"/>
                  </a:lnTo>
                  <a:lnTo>
                    <a:pt x="19" y="385"/>
                  </a:lnTo>
                  <a:lnTo>
                    <a:pt x="21" y="385"/>
                  </a:lnTo>
                  <a:lnTo>
                    <a:pt x="22" y="383"/>
                  </a:lnTo>
                  <a:lnTo>
                    <a:pt x="22" y="383"/>
                  </a:lnTo>
                  <a:lnTo>
                    <a:pt x="22" y="383"/>
                  </a:lnTo>
                  <a:close/>
                  <a:moveTo>
                    <a:pt x="21" y="382"/>
                  </a:moveTo>
                  <a:lnTo>
                    <a:pt x="21" y="382"/>
                  </a:lnTo>
                  <a:lnTo>
                    <a:pt x="21" y="383"/>
                  </a:lnTo>
                  <a:lnTo>
                    <a:pt x="21" y="382"/>
                  </a:lnTo>
                  <a:lnTo>
                    <a:pt x="21" y="382"/>
                  </a:lnTo>
                  <a:lnTo>
                    <a:pt x="21" y="382"/>
                  </a:lnTo>
                  <a:lnTo>
                    <a:pt x="21" y="382"/>
                  </a:lnTo>
                  <a:close/>
                  <a:moveTo>
                    <a:pt x="22" y="381"/>
                  </a:moveTo>
                  <a:lnTo>
                    <a:pt x="22" y="381"/>
                  </a:lnTo>
                  <a:lnTo>
                    <a:pt x="23" y="382"/>
                  </a:lnTo>
                  <a:lnTo>
                    <a:pt x="28" y="382"/>
                  </a:lnTo>
                  <a:lnTo>
                    <a:pt x="30" y="381"/>
                  </a:lnTo>
                  <a:lnTo>
                    <a:pt x="30" y="381"/>
                  </a:lnTo>
                  <a:lnTo>
                    <a:pt x="24" y="381"/>
                  </a:lnTo>
                  <a:lnTo>
                    <a:pt x="22" y="381"/>
                  </a:lnTo>
                  <a:close/>
                  <a:moveTo>
                    <a:pt x="393" y="325"/>
                  </a:moveTo>
                  <a:lnTo>
                    <a:pt x="389" y="328"/>
                  </a:lnTo>
                  <a:lnTo>
                    <a:pt x="387" y="330"/>
                  </a:lnTo>
                  <a:lnTo>
                    <a:pt x="383" y="333"/>
                  </a:lnTo>
                  <a:lnTo>
                    <a:pt x="382" y="341"/>
                  </a:lnTo>
                  <a:lnTo>
                    <a:pt x="380" y="350"/>
                  </a:lnTo>
                  <a:lnTo>
                    <a:pt x="378" y="345"/>
                  </a:lnTo>
                  <a:lnTo>
                    <a:pt x="376" y="339"/>
                  </a:lnTo>
                  <a:lnTo>
                    <a:pt x="375" y="345"/>
                  </a:lnTo>
                  <a:lnTo>
                    <a:pt x="375" y="351"/>
                  </a:lnTo>
                  <a:lnTo>
                    <a:pt x="374" y="350"/>
                  </a:lnTo>
                  <a:lnTo>
                    <a:pt x="373" y="349"/>
                  </a:lnTo>
                  <a:lnTo>
                    <a:pt x="371" y="347"/>
                  </a:lnTo>
                  <a:lnTo>
                    <a:pt x="371" y="351"/>
                  </a:lnTo>
                  <a:lnTo>
                    <a:pt x="371" y="355"/>
                  </a:lnTo>
                  <a:lnTo>
                    <a:pt x="370" y="359"/>
                  </a:lnTo>
                  <a:lnTo>
                    <a:pt x="371" y="364"/>
                  </a:lnTo>
                  <a:lnTo>
                    <a:pt x="369" y="358"/>
                  </a:lnTo>
                  <a:lnTo>
                    <a:pt x="366" y="354"/>
                  </a:lnTo>
                  <a:lnTo>
                    <a:pt x="366" y="370"/>
                  </a:lnTo>
                  <a:lnTo>
                    <a:pt x="369" y="389"/>
                  </a:lnTo>
                  <a:lnTo>
                    <a:pt x="378" y="396"/>
                  </a:lnTo>
                  <a:lnTo>
                    <a:pt x="388" y="409"/>
                  </a:lnTo>
                  <a:lnTo>
                    <a:pt x="400" y="427"/>
                  </a:lnTo>
                  <a:lnTo>
                    <a:pt x="400" y="429"/>
                  </a:lnTo>
                  <a:lnTo>
                    <a:pt x="401" y="429"/>
                  </a:lnTo>
                  <a:lnTo>
                    <a:pt x="401" y="427"/>
                  </a:lnTo>
                  <a:lnTo>
                    <a:pt x="402" y="425"/>
                  </a:lnTo>
                  <a:lnTo>
                    <a:pt x="402" y="421"/>
                  </a:lnTo>
                  <a:lnTo>
                    <a:pt x="402" y="417"/>
                  </a:lnTo>
                  <a:lnTo>
                    <a:pt x="402" y="412"/>
                  </a:lnTo>
                  <a:lnTo>
                    <a:pt x="396" y="390"/>
                  </a:lnTo>
                  <a:lnTo>
                    <a:pt x="396" y="394"/>
                  </a:lnTo>
                  <a:lnTo>
                    <a:pt x="396" y="398"/>
                  </a:lnTo>
                  <a:lnTo>
                    <a:pt x="396" y="400"/>
                  </a:lnTo>
                  <a:lnTo>
                    <a:pt x="396" y="403"/>
                  </a:lnTo>
                  <a:lnTo>
                    <a:pt x="393" y="387"/>
                  </a:lnTo>
                  <a:lnTo>
                    <a:pt x="392" y="370"/>
                  </a:lnTo>
                  <a:lnTo>
                    <a:pt x="392" y="372"/>
                  </a:lnTo>
                  <a:lnTo>
                    <a:pt x="391" y="377"/>
                  </a:lnTo>
                  <a:lnTo>
                    <a:pt x="389" y="383"/>
                  </a:lnTo>
                  <a:lnTo>
                    <a:pt x="389" y="378"/>
                  </a:lnTo>
                  <a:lnTo>
                    <a:pt x="391" y="374"/>
                  </a:lnTo>
                  <a:lnTo>
                    <a:pt x="389" y="377"/>
                  </a:lnTo>
                  <a:lnTo>
                    <a:pt x="388" y="378"/>
                  </a:lnTo>
                  <a:lnTo>
                    <a:pt x="388" y="358"/>
                  </a:lnTo>
                  <a:lnTo>
                    <a:pt x="393" y="338"/>
                  </a:lnTo>
                  <a:lnTo>
                    <a:pt x="393" y="332"/>
                  </a:lnTo>
                  <a:lnTo>
                    <a:pt x="393" y="325"/>
                  </a:lnTo>
                  <a:close/>
                  <a:moveTo>
                    <a:pt x="77" y="119"/>
                  </a:moveTo>
                  <a:lnTo>
                    <a:pt x="76" y="120"/>
                  </a:lnTo>
                  <a:lnTo>
                    <a:pt x="70" y="130"/>
                  </a:lnTo>
                  <a:lnTo>
                    <a:pt x="73" y="126"/>
                  </a:lnTo>
                  <a:lnTo>
                    <a:pt x="76" y="124"/>
                  </a:lnTo>
                  <a:lnTo>
                    <a:pt x="77" y="121"/>
                  </a:lnTo>
                  <a:lnTo>
                    <a:pt x="77" y="123"/>
                  </a:lnTo>
                  <a:lnTo>
                    <a:pt x="77" y="119"/>
                  </a:lnTo>
                  <a:close/>
                  <a:moveTo>
                    <a:pt x="146" y="85"/>
                  </a:moveTo>
                  <a:lnTo>
                    <a:pt x="133" y="90"/>
                  </a:lnTo>
                  <a:lnTo>
                    <a:pt x="131" y="92"/>
                  </a:lnTo>
                  <a:lnTo>
                    <a:pt x="142" y="88"/>
                  </a:lnTo>
                  <a:lnTo>
                    <a:pt x="143" y="88"/>
                  </a:lnTo>
                  <a:lnTo>
                    <a:pt x="146" y="85"/>
                  </a:lnTo>
                  <a:close/>
                  <a:moveTo>
                    <a:pt x="296" y="84"/>
                  </a:moveTo>
                  <a:lnTo>
                    <a:pt x="296" y="84"/>
                  </a:lnTo>
                  <a:lnTo>
                    <a:pt x="296" y="84"/>
                  </a:lnTo>
                  <a:lnTo>
                    <a:pt x="296" y="84"/>
                  </a:lnTo>
                  <a:close/>
                  <a:moveTo>
                    <a:pt x="148" y="84"/>
                  </a:moveTo>
                  <a:lnTo>
                    <a:pt x="146" y="85"/>
                  </a:lnTo>
                  <a:lnTo>
                    <a:pt x="144" y="86"/>
                  </a:lnTo>
                  <a:lnTo>
                    <a:pt x="148" y="84"/>
                  </a:lnTo>
                  <a:close/>
                  <a:moveTo>
                    <a:pt x="153" y="81"/>
                  </a:moveTo>
                  <a:lnTo>
                    <a:pt x="151" y="82"/>
                  </a:lnTo>
                  <a:lnTo>
                    <a:pt x="150" y="84"/>
                  </a:lnTo>
                  <a:lnTo>
                    <a:pt x="153" y="81"/>
                  </a:lnTo>
                  <a:close/>
                  <a:moveTo>
                    <a:pt x="125" y="79"/>
                  </a:moveTo>
                  <a:lnTo>
                    <a:pt x="125" y="79"/>
                  </a:lnTo>
                  <a:lnTo>
                    <a:pt x="125" y="79"/>
                  </a:lnTo>
                  <a:lnTo>
                    <a:pt x="125" y="79"/>
                  </a:lnTo>
                  <a:close/>
                  <a:moveTo>
                    <a:pt x="530" y="0"/>
                  </a:moveTo>
                  <a:lnTo>
                    <a:pt x="543" y="2"/>
                  </a:lnTo>
                  <a:lnTo>
                    <a:pt x="554" y="9"/>
                  </a:lnTo>
                  <a:lnTo>
                    <a:pt x="556" y="9"/>
                  </a:lnTo>
                  <a:lnTo>
                    <a:pt x="563" y="11"/>
                  </a:lnTo>
                  <a:lnTo>
                    <a:pt x="566" y="13"/>
                  </a:lnTo>
                  <a:lnTo>
                    <a:pt x="572" y="14"/>
                  </a:lnTo>
                  <a:lnTo>
                    <a:pt x="579" y="15"/>
                  </a:lnTo>
                  <a:lnTo>
                    <a:pt x="585" y="19"/>
                  </a:lnTo>
                  <a:lnTo>
                    <a:pt x="593" y="23"/>
                  </a:lnTo>
                  <a:lnTo>
                    <a:pt x="598" y="30"/>
                  </a:lnTo>
                  <a:lnTo>
                    <a:pt x="602" y="35"/>
                  </a:lnTo>
                  <a:lnTo>
                    <a:pt x="605" y="40"/>
                  </a:lnTo>
                  <a:lnTo>
                    <a:pt x="605" y="40"/>
                  </a:lnTo>
                  <a:lnTo>
                    <a:pt x="607" y="42"/>
                  </a:lnTo>
                  <a:lnTo>
                    <a:pt x="610" y="48"/>
                  </a:lnTo>
                  <a:lnTo>
                    <a:pt x="611" y="52"/>
                  </a:lnTo>
                  <a:lnTo>
                    <a:pt x="612" y="55"/>
                  </a:lnTo>
                  <a:lnTo>
                    <a:pt x="612" y="57"/>
                  </a:lnTo>
                  <a:lnTo>
                    <a:pt x="614" y="59"/>
                  </a:lnTo>
                  <a:lnTo>
                    <a:pt x="614" y="61"/>
                  </a:lnTo>
                  <a:lnTo>
                    <a:pt x="614" y="61"/>
                  </a:lnTo>
                  <a:lnTo>
                    <a:pt x="619" y="63"/>
                  </a:lnTo>
                  <a:lnTo>
                    <a:pt x="624" y="68"/>
                  </a:lnTo>
                  <a:lnTo>
                    <a:pt x="626" y="72"/>
                  </a:lnTo>
                  <a:lnTo>
                    <a:pt x="629" y="76"/>
                  </a:lnTo>
                  <a:lnTo>
                    <a:pt x="630" y="79"/>
                  </a:lnTo>
                  <a:lnTo>
                    <a:pt x="632" y="80"/>
                  </a:lnTo>
                  <a:lnTo>
                    <a:pt x="632" y="82"/>
                  </a:lnTo>
                  <a:lnTo>
                    <a:pt x="633" y="84"/>
                  </a:lnTo>
                  <a:lnTo>
                    <a:pt x="633" y="90"/>
                  </a:lnTo>
                  <a:lnTo>
                    <a:pt x="632" y="94"/>
                  </a:lnTo>
                  <a:lnTo>
                    <a:pt x="630" y="98"/>
                  </a:lnTo>
                  <a:lnTo>
                    <a:pt x="630" y="99"/>
                  </a:lnTo>
                  <a:lnTo>
                    <a:pt x="632" y="102"/>
                  </a:lnTo>
                  <a:lnTo>
                    <a:pt x="632" y="103"/>
                  </a:lnTo>
                  <a:lnTo>
                    <a:pt x="632" y="104"/>
                  </a:lnTo>
                  <a:lnTo>
                    <a:pt x="632" y="103"/>
                  </a:lnTo>
                  <a:lnTo>
                    <a:pt x="630" y="103"/>
                  </a:lnTo>
                  <a:lnTo>
                    <a:pt x="630" y="103"/>
                  </a:lnTo>
                  <a:lnTo>
                    <a:pt x="632" y="104"/>
                  </a:lnTo>
                  <a:lnTo>
                    <a:pt x="636" y="107"/>
                  </a:lnTo>
                  <a:lnTo>
                    <a:pt x="639" y="111"/>
                  </a:lnTo>
                  <a:lnTo>
                    <a:pt x="641" y="113"/>
                  </a:lnTo>
                  <a:lnTo>
                    <a:pt x="642" y="115"/>
                  </a:lnTo>
                  <a:lnTo>
                    <a:pt x="642" y="117"/>
                  </a:lnTo>
                  <a:lnTo>
                    <a:pt x="642" y="120"/>
                  </a:lnTo>
                  <a:lnTo>
                    <a:pt x="641" y="124"/>
                  </a:lnTo>
                  <a:lnTo>
                    <a:pt x="639" y="128"/>
                  </a:lnTo>
                  <a:lnTo>
                    <a:pt x="638" y="128"/>
                  </a:lnTo>
                  <a:lnTo>
                    <a:pt x="642" y="132"/>
                  </a:lnTo>
                  <a:lnTo>
                    <a:pt x="645" y="137"/>
                  </a:lnTo>
                  <a:lnTo>
                    <a:pt x="646" y="139"/>
                  </a:lnTo>
                  <a:lnTo>
                    <a:pt x="647" y="143"/>
                  </a:lnTo>
                  <a:lnTo>
                    <a:pt x="648" y="146"/>
                  </a:lnTo>
                  <a:lnTo>
                    <a:pt x="648" y="147"/>
                  </a:lnTo>
                  <a:lnTo>
                    <a:pt x="648" y="150"/>
                  </a:lnTo>
                  <a:lnTo>
                    <a:pt x="650" y="152"/>
                  </a:lnTo>
                  <a:lnTo>
                    <a:pt x="651" y="154"/>
                  </a:lnTo>
                  <a:lnTo>
                    <a:pt x="652" y="155"/>
                  </a:lnTo>
                  <a:lnTo>
                    <a:pt x="652" y="156"/>
                  </a:lnTo>
                  <a:lnTo>
                    <a:pt x="654" y="157"/>
                  </a:lnTo>
                  <a:lnTo>
                    <a:pt x="652" y="160"/>
                  </a:lnTo>
                  <a:lnTo>
                    <a:pt x="652" y="160"/>
                  </a:lnTo>
                  <a:lnTo>
                    <a:pt x="660" y="161"/>
                  </a:lnTo>
                  <a:lnTo>
                    <a:pt x="660" y="164"/>
                  </a:lnTo>
                  <a:lnTo>
                    <a:pt x="659" y="166"/>
                  </a:lnTo>
                  <a:lnTo>
                    <a:pt x="657" y="169"/>
                  </a:lnTo>
                  <a:lnTo>
                    <a:pt x="656" y="170"/>
                  </a:lnTo>
                  <a:lnTo>
                    <a:pt x="654" y="170"/>
                  </a:lnTo>
                  <a:lnTo>
                    <a:pt x="651" y="172"/>
                  </a:lnTo>
                  <a:lnTo>
                    <a:pt x="648" y="173"/>
                  </a:lnTo>
                  <a:lnTo>
                    <a:pt x="645" y="174"/>
                  </a:lnTo>
                  <a:lnTo>
                    <a:pt x="647" y="174"/>
                  </a:lnTo>
                  <a:lnTo>
                    <a:pt x="647" y="174"/>
                  </a:lnTo>
                  <a:lnTo>
                    <a:pt x="646" y="175"/>
                  </a:lnTo>
                  <a:lnTo>
                    <a:pt x="648" y="177"/>
                  </a:lnTo>
                  <a:lnTo>
                    <a:pt x="651" y="178"/>
                  </a:lnTo>
                  <a:lnTo>
                    <a:pt x="654" y="179"/>
                  </a:lnTo>
                  <a:lnTo>
                    <a:pt x="654" y="182"/>
                  </a:lnTo>
                  <a:lnTo>
                    <a:pt x="652" y="185"/>
                  </a:lnTo>
                  <a:lnTo>
                    <a:pt x="648" y="186"/>
                  </a:lnTo>
                  <a:lnTo>
                    <a:pt x="646" y="187"/>
                  </a:lnTo>
                  <a:lnTo>
                    <a:pt x="642" y="187"/>
                  </a:lnTo>
                  <a:lnTo>
                    <a:pt x="638" y="186"/>
                  </a:lnTo>
                  <a:lnTo>
                    <a:pt x="634" y="187"/>
                  </a:lnTo>
                  <a:lnTo>
                    <a:pt x="629" y="187"/>
                  </a:lnTo>
                  <a:lnTo>
                    <a:pt x="634" y="188"/>
                  </a:lnTo>
                  <a:lnTo>
                    <a:pt x="637" y="188"/>
                  </a:lnTo>
                  <a:lnTo>
                    <a:pt x="638" y="188"/>
                  </a:lnTo>
                  <a:lnTo>
                    <a:pt x="639" y="188"/>
                  </a:lnTo>
                  <a:lnTo>
                    <a:pt x="638" y="190"/>
                  </a:lnTo>
                  <a:lnTo>
                    <a:pt x="637" y="190"/>
                  </a:lnTo>
                  <a:lnTo>
                    <a:pt x="634" y="191"/>
                  </a:lnTo>
                  <a:lnTo>
                    <a:pt x="632" y="191"/>
                  </a:lnTo>
                  <a:lnTo>
                    <a:pt x="628" y="191"/>
                  </a:lnTo>
                  <a:lnTo>
                    <a:pt x="628" y="191"/>
                  </a:lnTo>
                  <a:lnTo>
                    <a:pt x="630" y="192"/>
                  </a:lnTo>
                  <a:lnTo>
                    <a:pt x="632" y="192"/>
                  </a:lnTo>
                  <a:lnTo>
                    <a:pt x="633" y="194"/>
                  </a:lnTo>
                  <a:lnTo>
                    <a:pt x="632" y="194"/>
                  </a:lnTo>
                  <a:lnTo>
                    <a:pt x="630" y="194"/>
                  </a:lnTo>
                  <a:lnTo>
                    <a:pt x="628" y="194"/>
                  </a:lnTo>
                  <a:lnTo>
                    <a:pt x="624" y="194"/>
                  </a:lnTo>
                  <a:lnTo>
                    <a:pt x="621" y="194"/>
                  </a:lnTo>
                  <a:lnTo>
                    <a:pt x="626" y="196"/>
                  </a:lnTo>
                  <a:lnTo>
                    <a:pt x="626" y="196"/>
                  </a:lnTo>
                  <a:lnTo>
                    <a:pt x="624" y="196"/>
                  </a:lnTo>
                  <a:lnTo>
                    <a:pt x="623" y="196"/>
                  </a:lnTo>
                  <a:lnTo>
                    <a:pt x="619" y="196"/>
                  </a:lnTo>
                  <a:lnTo>
                    <a:pt x="615" y="195"/>
                  </a:lnTo>
                  <a:lnTo>
                    <a:pt x="612" y="195"/>
                  </a:lnTo>
                  <a:lnTo>
                    <a:pt x="610" y="195"/>
                  </a:lnTo>
                  <a:lnTo>
                    <a:pt x="611" y="196"/>
                  </a:lnTo>
                  <a:lnTo>
                    <a:pt x="608" y="196"/>
                  </a:lnTo>
                  <a:lnTo>
                    <a:pt x="606" y="196"/>
                  </a:lnTo>
                  <a:lnTo>
                    <a:pt x="603" y="195"/>
                  </a:lnTo>
                  <a:lnTo>
                    <a:pt x="601" y="195"/>
                  </a:lnTo>
                  <a:lnTo>
                    <a:pt x="602" y="196"/>
                  </a:lnTo>
                  <a:lnTo>
                    <a:pt x="601" y="195"/>
                  </a:lnTo>
                  <a:lnTo>
                    <a:pt x="598" y="195"/>
                  </a:lnTo>
                  <a:lnTo>
                    <a:pt x="602" y="197"/>
                  </a:lnTo>
                  <a:lnTo>
                    <a:pt x="606" y="201"/>
                  </a:lnTo>
                  <a:lnTo>
                    <a:pt x="599" y="201"/>
                  </a:lnTo>
                  <a:lnTo>
                    <a:pt x="593" y="199"/>
                  </a:lnTo>
                  <a:lnTo>
                    <a:pt x="594" y="200"/>
                  </a:lnTo>
                  <a:lnTo>
                    <a:pt x="596" y="201"/>
                  </a:lnTo>
                  <a:lnTo>
                    <a:pt x="592" y="200"/>
                  </a:lnTo>
                  <a:lnTo>
                    <a:pt x="587" y="199"/>
                  </a:lnTo>
                  <a:lnTo>
                    <a:pt x="583" y="197"/>
                  </a:lnTo>
                  <a:lnTo>
                    <a:pt x="585" y="199"/>
                  </a:lnTo>
                  <a:lnTo>
                    <a:pt x="588" y="201"/>
                  </a:lnTo>
                  <a:lnTo>
                    <a:pt x="584" y="201"/>
                  </a:lnTo>
                  <a:lnTo>
                    <a:pt x="580" y="200"/>
                  </a:lnTo>
                  <a:lnTo>
                    <a:pt x="578" y="199"/>
                  </a:lnTo>
                  <a:lnTo>
                    <a:pt x="579" y="200"/>
                  </a:lnTo>
                  <a:lnTo>
                    <a:pt x="580" y="201"/>
                  </a:lnTo>
                  <a:lnTo>
                    <a:pt x="580" y="204"/>
                  </a:lnTo>
                  <a:lnTo>
                    <a:pt x="578" y="203"/>
                  </a:lnTo>
                  <a:lnTo>
                    <a:pt x="574" y="201"/>
                  </a:lnTo>
                  <a:lnTo>
                    <a:pt x="571" y="199"/>
                  </a:lnTo>
                  <a:lnTo>
                    <a:pt x="572" y="201"/>
                  </a:lnTo>
                  <a:lnTo>
                    <a:pt x="574" y="205"/>
                  </a:lnTo>
                  <a:lnTo>
                    <a:pt x="570" y="203"/>
                  </a:lnTo>
                  <a:lnTo>
                    <a:pt x="566" y="200"/>
                  </a:lnTo>
                  <a:lnTo>
                    <a:pt x="567" y="203"/>
                  </a:lnTo>
                  <a:lnTo>
                    <a:pt x="568" y="205"/>
                  </a:lnTo>
                  <a:lnTo>
                    <a:pt x="570" y="208"/>
                  </a:lnTo>
                  <a:lnTo>
                    <a:pt x="566" y="206"/>
                  </a:lnTo>
                  <a:lnTo>
                    <a:pt x="562" y="204"/>
                  </a:lnTo>
                  <a:lnTo>
                    <a:pt x="563" y="208"/>
                  </a:lnTo>
                  <a:lnTo>
                    <a:pt x="565" y="213"/>
                  </a:lnTo>
                  <a:lnTo>
                    <a:pt x="562" y="210"/>
                  </a:lnTo>
                  <a:lnTo>
                    <a:pt x="559" y="208"/>
                  </a:lnTo>
                  <a:lnTo>
                    <a:pt x="557" y="205"/>
                  </a:lnTo>
                  <a:lnTo>
                    <a:pt x="558" y="209"/>
                  </a:lnTo>
                  <a:lnTo>
                    <a:pt x="559" y="213"/>
                  </a:lnTo>
                  <a:lnTo>
                    <a:pt x="559" y="217"/>
                  </a:lnTo>
                  <a:lnTo>
                    <a:pt x="557" y="213"/>
                  </a:lnTo>
                  <a:lnTo>
                    <a:pt x="556" y="209"/>
                  </a:lnTo>
                  <a:lnTo>
                    <a:pt x="553" y="204"/>
                  </a:lnTo>
                  <a:lnTo>
                    <a:pt x="553" y="205"/>
                  </a:lnTo>
                  <a:lnTo>
                    <a:pt x="553" y="204"/>
                  </a:lnTo>
                  <a:lnTo>
                    <a:pt x="552" y="203"/>
                  </a:lnTo>
                  <a:lnTo>
                    <a:pt x="552" y="213"/>
                  </a:lnTo>
                  <a:lnTo>
                    <a:pt x="552" y="225"/>
                  </a:lnTo>
                  <a:lnTo>
                    <a:pt x="549" y="219"/>
                  </a:lnTo>
                  <a:lnTo>
                    <a:pt x="547" y="214"/>
                  </a:lnTo>
                  <a:lnTo>
                    <a:pt x="547" y="216"/>
                  </a:lnTo>
                  <a:lnTo>
                    <a:pt x="547" y="217"/>
                  </a:lnTo>
                  <a:lnTo>
                    <a:pt x="547" y="218"/>
                  </a:lnTo>
                  <a:lnTo>
                    <a:pt x="547" y="217"/>
                  </a:lnTo>
                  <a:lnTo>
                    <a:pt x="547" y="214"/>
                  </a:lnTo>
                  <a:lnTo>
                    <a:pt x="547" y="212"/>
                  </a:lnTo>
                  <a:lnTo>
                    <a:pt x="544" y="208"/>
                  </a:lnTo>
                  <a:lnTo>
                    <a:pt x="543" y="205"/>
                  </a:lnTo>
                  <a:lnTo>
                    <a:pt x="544" y="216"/>
                  </a:lnTo>
                  <a:lnTo>
                    <a:pt x="545" y="226"/>
                  </a:lnTo>
                  <a:lnTo>
                    <a:pt x="545" y="236"/>
                  </a:lnTo>
                  <a:lnTo>
                    <a:pt x="541" y="228"/>
                  </a:lnTo>
                  <a:lnTo>
                    <a:pt x="539" y="222"/>
                  </a:lnTo>
                  <a:lnTo>
                    <a:pt x="538" y="218"/>
                  </a:lnTo>
                  <a:lnTo>
                    <a:pt x="538" y="223"/>
                  </a:lnTo>
                  <a:lnTo>
                    <a:pt x="538" y="228"/>
                  </a:lnTo>
                  <a:lnTo>
                    <a:pt x="538" y="232"/>
                  </a:lnTo>
                  <a:lnTo>
                    <a:pt x="538" y="236"/>
                  </a:lnTo>
                  <a:lnTo>
                    <a:pt x="538" y="239"/>
                  </a:lnTo>
                  <a:lnTo>
                    <a:pt x="538" y="241"/>
                  </a:lnTo>
                  <a:lnTo>
                    <a:pt x="538" y="241"/>
                  </a:lnTo>
                  <a:lnTo>
                    <a:pt x="538" y="241"/>
                  </a:lnTo>
                  <a:lnTo>
                    <a:pt x="538" y="239"/>
                  </a:lnTo>
                  <a:lnTo>
                    <a:pt x="536" y="235"/>
                  </a:lnTo>
                  <a:lnTo>
                    <a:pt x="536" y="236"/>
                  </a:lnTo>
                  <a:lnTo>
                    <a:pt x="534" y="231"/>
                  </a:lnTo>
                  <a:lnTo>
                    <a:pt x="532" y="225"/>
                  </a:lnTo>
                  <a:lnTo>
                    <a:pt x="532" y="230"/>
                  </a:lnTo>
                  <a:lnTo>
                    <a:pt x="534" y="235"/>
                  </a:lnTo>
                  <a:lnTo>
                    <a:pt x="534" y="239"/>
                  </a:lnTo>
                  <a:lnTo>
                    <a:pt x="535" y="244"/>
                  </a:lnTo>
                  <a:lnTo>
                    <a:pt x="535" y="246"/>
                  </a:lnTo>
                  <a:lnTo>
                    <a:pt x="535" y="249"/>
                  </a:lnTo>
                  <a:lnTo>
                    <a:pt x="535" y="249"/>
                  </a:lnTo>
                  <a:lnTo>
                    <a:pt x="535" y="249"/>
                  </a:lnTo>
                  <a:lnTo>
                    <a:pt x="534" y="246"/>
                  </a:lnTo>
                  <a:lnTo>
                    <a:pt x="535" y="252"/>
                  </a:lnTo>
                  <a:lnTo>
                    <a:pt x="535" y="257"/>
                  </a:lnTo>
                  <a:lnTo>
                    <a:pt x="536" y="262"/>
                  </a:lnTo>
                  <a:lnTo>
                    <a:pt x="535" y="266"/>
                  </a:lnTo>
                  <a:lnTo>
                    <a:pt x="535" y="267"/>
                  </a:lnTo>
                  <a:lnTo>
                    <a:pt x="535" y="268"/>
                  </a:lnTo>
                  <a:lnTo>
                    <a:pt x="535" y="267"/>
                  </a:lnTo>
                  <a:lnTo>
                    <a:pt x="535" y="266"/>
                  </a:lnTo>
                  <a:lnTo>
                    <a:pt x="535" y="262"/>
                  </a:lnTo>
                  <a:lnTo>
                    <a:pt x="534" y="258"/>
                  </a:lnTo>
                  <a:lnTo>
                    <a:pt x="532" y="253"/>
                  </a:lnTo>
                  <a:lnTo>
                    <a:pt x="531" y="248"/>
                  </a:lnTo>
                  <a:lnTo>
                    <a:pt x="531" y="254"/>
                  </a:lnTo>
                  <a:lnTo>
                    <a:pt x="532" y="259"/>
                  </a:lnTo>
                  <a:lnTo>
                    <a:pt x="532" y="265"/>
                  </a:lnTo>
                  <a:lnTo>
                    <a:pt x="532" y="268"/>
                  </a:lnTo>
                  <a:lnTo>
                    <a:pt x="532" y="272"/>
                  </a:lnTo>
                  <a:lnTo>
                    <a:pt x="532" y="274"/>
                  </a:lnTo>
                  <a:lnTo>
                    <a:pt x="531" y="275"/>
                  </a:lnTo>
                  <a:lnTo>
                    <a:pt x="531" y="274"/>
                  </a:lnTo>
                  <a:lnTo>
                    <a:pt x="531" y="272"/>
                  </a:lnTo>
                  <a:lnTo>
                    <a:pt x="531" y="268"/>
                  </a:lnTo>
                  <a:lnTo>
                    <a:pt x="530" y="265"/>
                  </a:lnTo>
                  <a:lnTo>
                    <a:pt x="529" y="258"/>
                  </a:lnTo>
                  <a:lnTo>
                    <a:pt x="529" y="259"/>
                  </a:lnTo>
                  <a:lnTo>
                    <a:pt x="529" y="262"/>
                  </a:lnTo>
                  <a:lnTo>
                    <a:pt x="527" y="266"/>
                  </a:lnTo>
                  <a:lnTo>
                    <a:pt x="527" y="267"/>
                  </a:lnTo>
                  <a:lnTo>
                    <a:pt x="527" y="272"/>
                  </a:lnTo>
                  <a:lnTo>
                    <a:pt x="527" y="275"/>
                  </a:lnTo>
                  <a:lnTo>
                    <a:pt x="527" y="276"/>
                  </a:lnTo>
                  <a:lnTo>
                    <a:pt x="527" y="275"/>
                  </a:lnTo>
                  <a:lnTo>
                    <a:pt x="527" y="274"/>
                  </a:lnTo>
                  <a:lnTo>
                    <a:pt x="526" y="271"/>
                  </a:lnTo>
                  <a:lnTo>
                    <a:pt x="525" y="276"/>
                  </a:lnTo>
                  <a:lnTo>
                    <a:pt x="525" y="277"/>
                  </a:lnTo>
                  <a:lnTo>
                    <a:pt x="525" y="280"/>
                  </a:lnTo>
                  <a:lnTo>
                    <a:pt x="525" y="280"/>
                  </a:lnTo>
                  <a:lnTo>
                    <a:pt x="523" y="280"/>
                  </a:lnTo>
                  <a:lnTo>
                    <a:pt x="523" y="279"/>
                  </a:lnTo>
                  <a:lnTo>
                    <a:pt x="523" y="280"/>
                  </a:lnTo>
                  <a:lnTo>
                    <a:pt x="523" y="284"/>
                  </a:lnTo>
                  <a:lnTo>
                    <a:pt x="523" y="285"/>
                  </a:lnTo>
                  <a:lnTo>
                    <a:pt x="523" y="287"/>
                  </a:lnTo>
                  <a:lnTo>
                    <a:pt x="522" y="283"/>
                  </a:lnTo>
                  <a:lnTo>
                    <a:pt x="518" y="288"/>
                  </a:lnTo>
                  <a:lnTo>
                    <a:pt x="518" y="293"/>
                  </a:lnTo>
                  <a:lnTo>
                    <a:pt x="518" y="297"/>
                  </a:lnTo>
                  <a:lnTo>
                    <a:pt x="518" y="298"/>
                  </a:lnTo>
                  <a:lnTo>
                    <a:pt x="518" y="298"/>
                  </a:lnTo>
                  <a:lnTo>
                    <a:pt x="518" y="298"/>
                  </a:lnTo>
                  <a:lnTo>
                    <a:pt x="517" y="302"/>
                  </a:lnTo>
                  <a:lnTo>
                    <a:pt x="517" y="305"/>
                  </a:lnTo>
                  <a:lnTo>
                    <a:pt x="516" y="306"/>
                  </a:lnTo>
                  <a:lnTo>
                    <a:pt x="516" y="306"/>
                  </a:lnTo>
                  <a:lnTo>
                    <a:pt x="516" y="306"/>
                  </a:lnTo>
                  <a:lnTo>
                    <a:pt x="516" y="303"/>
                  </a:lnTo>
                  <a:lnTo>
                    <a:pt x="516" y="301"/>
                  </a:lnTo>
                  <a:lnTo>
                    <a:pt x="516" y="297"/>
                  </a:lnTo>
                  <a:lnTo>
                    <a:pt x="516" y="292"/>
                  </a:lnTo>
                  <a:lnTo>
                    <a:pt x="514" y="293"/>
                  </a:lnTo>
                  <a:lnTo>
                    <a:pt x="514" y="293"/>
                  </a:lnTo>
                  <a:lnTo>
                    <a:pt x="516" y="290"/>
                  </a:lnTo>
                  <a:lnTo>
                    <a:pt x="514" y="288"/>
                  </a:lnTo>
                  <a:lnTo>
                    <a:pt x="514" y="289"/>
                  </a:lnTo>
                  <a:lnTo>
                    <a:pt x="513" y="289"/>
                  </a:lnTo>
                  <a:lnTo>
                    <a:pt x="514" y="293"/>
                  </a:lnTo>
                  <a:lnTo>
                    <a:pt x="514" y="297"/>
                  </a:lnTo>
                  <a:lnTo>
                    <a:pt x="514" y="299"/>
                  </a:lnTo>
                  <a:lnTo>
                    <a:pt x="516" y="301"/>
                  </a:lnTo>
                  <a:lnTo>
                    <a:pt x="513" y="294"/>
                  </a:lnTo>
                  <a:lnTo>
                    <a:pt x="512" y="296"/>
                  </a:lnTo>
                  <a:lnTo>
                    <a:pt x="512" y="296"/>
                  </a:lnTo>
                  <a:lnTo>
                    <a:pt x="513" y="299"/>
                  </a:lnTo>
                  <a:lnTo>
                    <a:pt x="514" y="305"/>
                  </a:lnTo>
                  <a:lnTo>
                    <a:pt x="514" y="307"/>
                  </a:lnTo>
                  <a:lnTo>
                    <a:pt x="514" y="310"/>
                  </a:lnTo>
                  <a:lnTo>
                    <a:pt x="516" y="310"/>
                  </a:lnTo>
                  <a:lnTo>
                    <a:pt x="514" y="308"/>
                  </a:lnTo>
                  <a:lnTo>
                    <a:pt x="514" y="307"/>
                  </a:lnTo>
                  <a:lnTo>
                    <a:pt x="512" y="303"/>
                  </a:lnTo>
                  <a:lnTo>
                    <a:pt x="512" y="303"/>
                  </a:lnTo>
                  <a:lnTo>
                    <a:pt x="513" y="306"/>
                  </a:lnTo>
                  <a:lnTo>
                    <a:pt x="513" y="307"/>
                  </a:lnTo>
                  <a:lnTo>
                    <a:pt x="513" y="308"/>
                  </a:lnTo>
                  <a:lnTo>
                    <a:pt x="512" y="307"/>
                  </a:lnTo>
                  <a:lnTo>
                    <a:pt x="512" y="307"/>
                  </a:lnTo>
                  <a:lnTo>
                    <a:pt x="512" y="311"/>
                  </a:lnTo>
                  <a:lnTo>
                    <a:pt x="512" y="314"/>
                  </a:lnTo>
                  <a:lnTo>
                    <a:pt x="512" y="315"/>
                  </a:lnTo>
                  <a:lnTo>
                    <a:pt x="510" y="307"/>
                  </a:lnTo>
                  <a:lnTo>
                    <a:pt x="509" y="305"/>
                  </a:lnTo>
                  <a:lnTo>
                    <a:pt x="509" y="307"/>
                  </a:lnTo>
                  <a:lnTo>
                    <a:pt x="509" y="307"/>
                  </a:lnTo>
                  <a:lnTo>
                    <a:pt x="509" y="311"/>
                  </a:lnTo>
                  <a:lnTo>
                    <a:pt x="509" y="315"/>
                  </a:lnTo>
                  <a:lnTo>
                    <a:pt x="509" y="316"/>
                  </a:lnTo>
                  <a:lnTo>
                    <a:pt x="509" y="316"/>
                  </a:lnTo>
                  <a:lnTo>
                    <a:pt x="509" y="316"/>
                  </a:lnTo>
                  <a:lnTo>
                    <a:pt x="508" y="314"/>
                  </a:lnTo>
                  <a:lnTo>
                    <a:pt x="508" y="311"/>
                  </a:lnTo>
                  <a:lnTo>
                    <a:pt x="507" y="312"/>
                  </a:lnTo>
                  <a:lnTo>
                    <a:pt x="508" y="316"/>
                  </a:lnTo>
                  <a:lnTo>
                    <a:pt x="508" y="320"/>
                  </a:lnTo>
                  <a:lnTo>
                    <a:pt x="508" y="325"/>
                  </a:lnTo>
                  <a:lnTo>
                    <a:pt x="508" y="328"/>
                  </a:lnTo>
                  <a:lnTo>
                    <a:pt x="508" y="329"/>
                  </a:lnTo>
                  <a:lnTo>
                    <a:pt x="508" y="328"/>
                  </a:lnTo>
                  <a:lnTo>
                    <a:pt x="508" y="327"/>
                  </a:lnTo>
                  <a:lnTo>
                    <a:pt x="507" y="324"/>
                  </a:lnTo>
                  <a:lnTo>
                    <a:pt x="507" y="320"/>
                  </a:lnTo>
                  <a:lnTo>
                    <a:pt x="505" y="318"/>
                  </a:lnTo>
                  <a:lnTo>
                    <a:pt x="505" y="320"/>
                  </a:lnTo>
                  <a:lnTo>
                    <a:pt x="505" y="320"/>
                  </a:lnTo>
                  <a:lnTo>
                    <a:pt x="504" y="318"/>
                  </a:lnTo>
                  <a:lnTo>
                    <a:pt x="504" y="318"/>
                  </a:lnTo>
                  <a:lnTo>
                    <a:pt x="504" y="321"/>
                  </a:lnTo>
                  <a:lnTo>
                    <a:pt x="504" y="323"/>
                  </a:lnTo>
                  <a:lnTo>
                    <a:pt x="504" y="321"/>
                  </a:lnTo>
                  <a:lnTo>
                    <a:pt x="503" y="319"/>
                  </a:lnTo>
                  <a:lnTo>
                    <a:pt x="503" y="320"/>
                  </a:lnTo>
                  <a:lnTo>
                    <a:pt x="504" y="324"/>
                  </a:lnTo>
                  <a:lnTo>
                    <a:pt x="504" y="329"/>
                  </a:lnTo>
                  <a:lnTo>
                    <a:pt x="504" y="333"/>
                  </a:lnTo>
                  <a:lnTo>
                    <a:pt x="504" y="336"/>
                  </a:lnTo>
                  <a:lnTo>
                    <a:pt x="504" y="337"/>
                  </a:lnTo>
                  <a:lnTo>
                    <a:pt x="504" y="338"/>
                  </a:lnTo>
                  <a:lnTo>
                    <a:pt x="504" y="337"/>
                  </a:lnTo>
                  <a:lnTo>
                    <a:pt x="503" y="334"/>
                  </a:lnTo>
                  <a:lnTo>
                    <a:pt x="501" y="329"/>
                  </a:lnTo>
                  <a:lnTo>
                    <a:pt x="501" y="328"/>
                  </a:lnTo>
                  <a:lnTo>
                    <a:pt x="501" y="333"/>
                  </a:lnTo>
                  <a:lnTo>
                    <a:pt x="503" y="337"/>
                  </a:lnTo>
                  <a:lnTo>
                    <a:pt x="503" y="339"/>
                  </a:lnTo>
                  <a:lnTo>
                    <a:pt x="503" y="341"/>
                  </a:lnTo>
                  <a:lnTo>
                    <a:pt x="503" y="342"/>
                  </a:lnTo>
                  <a:lnTo>
                    <a:pt x="503" y="341"/>
                  </a:lnTo>
                  <a:lnTo>
                    <a:pt x="503" y="339"/>
                  </a:lnTo>
                  <a:lnTo>
                    <a:pt x="501" y="337"/>
                  </a:lnTo>
                  <a:lnTo>
                    <a:pt x="500" y="333"/>
                  </a:lnTo>
                  <a:lnTo>
                    <a:pt x="500" y="334"/>
                  </a:lnTo>
                  <a:lnTo>
                    <a:pt x="500" y="338"/>
                  </a:lnTo>
                  <a:lnTo>
                    <a:pt x="501" y="341"/>
                  </a:lnTo>
                  <a:lnTo>
                    <a:pt x="501" y="342"/>
                  </a:lnTo>
                  <a:lnTo>
                    <a:pt x="501" y="343"/>
                  </a:lnTo>
                  <a:lnTo>
                    <a:pt x="501" y="343"/>
                  </a:lnTo>
                  <a:lnTo>
                    <a:pt x="501" y="347"/>
                  </a:lnTo>
                  <a:lnTo>
                    <a:pt x="503" y="351"/>
                  </a:lnTo>
                  <a:lnTo>
                    <a:pt x="503" y="355"/>
                  </a:lnTo>
                  <a:lnTo>
                    <a:pt x="503" y="359"/>
                  </a:lnTo>
                  <a:lnTo>
                    <a:pt x="503" y="361"/>
                  </a:lnTo>
                  <a:lnTo>
                    <a:pt x="503" y="363"/>
                  </a:lnTo>
                  <a:lnTo>
                    <a:pt x="501" y="361"/>
                  </a:lnTo>
                  <a:lnTo>
                    <a:pt x="501" y="359"/>
                  </a:lnTo>
                  <a:lnTo>
                    <a:pt x="501" y="355"/>
                  </a:lnTo>
                  <a:lnTo>
                    <a:pt x="501" y="359"/>
                  </a:lnTo>
                  <a:lnTo>
                    <a:pt x="500" y="360"/>
                  </a:lnTo>
                  <a:lnTo>
                    <a:pt x="500" y="360"/>
                  </a:lnTo>
                  <a:lnTo>
                    <a:pt x="500" y="360"/>
                  </a:lnTo>
                  <a:lnTo>
                    <a:pt x="500" y="358"/>
                  </a:lnTo>
                  <a:lnTo>
                    <a:pt x="500" y="354"/>
                  </a:lnTo>
                  <a:lnTo>
                    <a:pt x="499" y="350"/>
                  </a:lnTo>
                  <a:lnTo>
                    <a:pt x="499" y="349"/>
                  </a:lnTo>
                  <a:lnTo>
                    <a:pt x="499" y="349"/>
                  </a:lnTo>
                  <a:lnTo>
                    <a:pt x="498" y="349"/>
                  </a:lnTo>
                  <a:lnTo>
                    <a:pt x="498" y="346"/>
                  </a:lnTo>
                  <a:lnTo>
                    <a:pt x="498" y="343"/>
                  </a:lnTo>
                  <a:lnTo>
                    <a:pt x="496" y="341"/>
                  </a:lnTo>
                  <a:lnTo>
                    <a:pt x="494" y="334"/>
                  </a:lnTo>
                  <a:lnTo>
                    <a:pt x="491" y="328"/>
                  </a:lnTo>
                  <a:lnTo>
                    <a:pt x="490" y="328"/>
                  </a:lnTo>
                  <a:lnTo>
                    <a:pt x="490" y="328"/>
                  </a:lnTo>
                  <a:lnTo>
                    <a:pt x="491" y="332"/>
                  </a:lnTo>
                  <a:lnTo>
                    <a:pt x="492" y="334"/>
                  </a:lnTo>
                  <a:lnTo>
                    <a:pt x="494" y="341"/>
                  </a:lnTo>
                  <a:lnTo>
                    <a:pt x="495" y="345"/>
                  </a:lnTo>
                  <a:lnTo>
                    <a:pt x="496" y="349"/>
                  </a:lnTo>
                  <a:lnTo>
                    <a:pt x="496" y="351"/>
                  </a:lnTo>
                  <a:lnTo>
                    <a:pt x="496" y="352"/>
                  </a:lnTo>
                  <a:lnTo>
                    <a:pt x="496" y="351"/>
                  </a:lnTo>
                  <a:lnTo>
                    <a:pt x="496" y="351"/>
                  </a:lnTo>
                  <a:lnTo>
                    <a:pt x="496" y="355"/>
                  </a:lnTo>
                  <a:lnTo>
                    <a:pt x="496" y="358"/>
                  </a:lnTo>
                  <a:lnTo>
                    <a:pt x="496" y="359"/>
                  </a:lnTo>
                  <a:lnTo>
                    <a:pt x="496" y="358"/>
                  </a:lnTo>
                  <a:lnTo>
                    <a:pt x="495" y="355"/>
                  </a:lnTo>
                  <a:lnTo>
                    <a:pt x="494" y="351"/>
                  </a:lnTo>
                  <a:lnTo>
                    <a:pt x="494" y="349"/>
                  </a:lnTo>
                  <a:lnTo>
                    <a:pt x="494" y="352"/>
                  </a:lnTo>
                  <a:lnTo>
                    <a:pt x="495" y="356"/>
                  </a:lnTo>
                  <a:lnTo>
                    <a:pt x="495" y="359"/>
                  </a:lnTo>
                  <a:lnTo>
                    <a:pt x="495" y="359"/>
                  </a:lnTo>
                  <a:lnTo>
                    <a:pt x="494" y="356"/>
                  </a:lnTo>
                  <a:lnTo>
                    <a:pt x="494" y="361"/>
                  </a:lnTo>
                  <a:lnTo>
                    <a:pt x="495" y="365"/>
                  </a:lnTo>
                  <a:lnTo>
                    <a:pt x="495" y="368"/>
                  </a:lnTo>
                  <a:lnTo>
                    <a:pt x="495" y="370"/>
                  </a:lnTo>
                  <a:lnTo>
                    <a:pt x="495" y="372"/>
                  </a:lnTo>
                  <a:lnTo>
                    <a:pt x="492" y="365"/>
                  </a:lnTo>
                  <a:lnTo>
                    <a:pt x="491" y="360"/>
                  </a:lnTo>
                  <a:lnTo>
                    <a:pt x="491" y="363"/>
                  </a:lnTo>
                  <a:lnTo>
                    <a:pt x="491" y="363"/>
                  </a:lnTo>
                  <a:lnTo>
                    <a:pt x="491" y="363"/>
                  </a:lnTo>
                  <a:lnTo>
                    <a:pt x="490" y="361"/>
                  </a:lnTo>
                  <a:lnTo>
                    <a:pt x="490" y="359"/>
                  </a:lnTo>
                  <a:lnTo>
                    <a:pt x="490" y="363"/>
                  </a:lnTo>
                  <a:lnTo>
                    <a:pt x="491" y="365"/>
                  </a:lnTo>
                  <a:lnTo>
                    <a:pt x="491" y="368"/>
                  </a:lnTo>
                  <a:lnTo>
                    <a:pt x="491" y="368"/>
                  </a:lnTo>
                  <a:lnTo>
                    <a:pt x="491" y="368"/>
                  </a:lnTo>
                  <a:lnTo>
                    <a:pt x="491" y="367"/>
                  </a:lnTo>
                  <a:lnTo>
                    <a:pt x="490" y="365"/>
                  </a:lnTo>
                  <a:lnTo>
                    <a:pt x="490" y="365"/>
                  </a:lnTo>
                  <a:lnTo>
                    <a:pt x="490" y="368"/>
                  </a:lnTo>
                  <a:lnTo>
                    <a:pt x="491" y="370"/>
                  </a:lnTo>
                  <a:lnTo>
                    <a:pt x="491" y="372"/>
                  </a:lnTo>
                  <a:lnTo>
                    <a:pt x="490" y="370"/>
                  </a:lnTo>
                  <a:lnTo>
                    <a:pt x="490" y="369"/>
                  </a:lnTo>
                  <a:lnTo>
                    <a:pt x="489" y="367"/>
                  </a:lnTo>
                  <a:lnTo>
                    <a:pt x="489" y="369"/>
                  </a:lnTo>
                  <a:lnTo>
                    <a:pt x="490" y="372"/>
                  </a:lnTo>
                  <a:lnTo>
                    <a:pt x="490" y="374"/>
                  </a:lnTo>
                  <a:lnTo>
                    <a:pt x="490" y="376"/>
                  </a:lnTo>
                  <a:lnTo>
                    <a:pt x="490" y="374"/>
                  </a:lnTo>
                  <a:lnTo>
                    <a:pt x="490" y="376"/>
                  </a:lnTo>
                  <a:lnTo>
                    <a:pt x="492" y="385"/>
                  </a:lnTo>
                  <a:lnTo>
                    <a:pt x="487" y="378"/>
                  </a:lnTo>
                  <a:lnTo>
                    <a:pt x="487" y="380"/>
                  </a:lnTo>
                  <a:lnTo>
                    <a:pt x="487" y="381"/>
                  </a:lnTo>
                  <a:lnTo>
                    <a:pt x="487" y="380"/>
                  </a:lnTo>
                  <a:lnTo>
                    <a:pt x="486" y="378"/>
                  </a:lnTo>
                  <a:lnTo>
                    <a:pt x="485" y="376"/>
                  </a:lnTo>
                  <a:lnTo>
                    <a:pt x="485" y="374"/>
                  </a:lnTo>
                  <a:lnTo>
                    <a:pt x="483" y="373"/>
                  </a:lnTo>
                  <a:lnTo>
                    <a:pt x="485" y="377"/>
                  </a:lnTo>
                  <a:lnTo>
                    <a:pt x="485" y="380"/>
                  </a:lnTo>
                  <a:lnTo>
                    <a:pt x="486" y="382"/>
                  </a:lnTo>
                  <a:lnTo>
                    <a:pt x="489" y="385"/>
                  </a:lnTo>
                  <a:lnTo>
                    <a:pt x="486" y="383"/>
                  </a:lnTo>
                  <a:lnTo>
                    <a:pt x="486" y="385"/>
                  </a:lnTo>
                  <a:lnTo>
                    <a:pt x="486" y="385"/>
                  </a:lnTo>
                  <a:lnTo>
                    <a:pt x="486" y="385"/>
                  </a:lnTo>
                  <a:lnTo>
                    <a:pt x="485" y="383"/>
                  </a:lnTo>
                  <a:lnTo>
                    <a:pt x="483" y="381"/>
                  </a:lnTo>
                  <a:lnTo>
                    <a:pt x="482" y="378"/>
                  </a:lnTo>
                  <a:lnTo>
                    <a:pt x="482" y="381"/>
                  </a:lnTo>
                  <a:lnTo>
                    <a:pt x="487" y="390"/>
                  </a:lnTo>
                  <a:lnTo>
                    <a:pt x="485" y="389"/>
                  </a:lnTo>
                  <a:lnTo>
                    <a:pt x="482" y="387"/>
                  </a:lnTo>
                  <a:lnTo>
                    <a:pt x="482" y="387"/>
                  </a:lnTo>
                  <a:lnTo>
                    <a:pt x="482" y="387"/>
                  </a:lnTo>
                  <a:lnTo>
                    <a:pt x="483" y="390"/>
                  </a:lnTo>
                  <a:lnTo>
                    <a:pt x="483" y="391"/>
                  </a:lnTo>
                  <a:lnTo>
                    <a:pt x="483" y="391"/>
                  </a:lnTo>
                  <a:lnTo>
                    <a:pt x="483" y="391"/>
                  </a:lnTo>
                  <a:lnTo>
                    <a:pt x="482" y="390"/>
                  </a:lnTo>
                  <a:lnTo>
                    <a:pt x="487" y="400"/>
                  </a:lnTo>
                  <a:lnTo>
                    <a:pt x="483" y="396"/>
                  </a:lnTo>
                  <a:lnTo>
                    <a:pt x="478" y="392"/>
                  </a:lnTo>
                  <a:lnTo>
                    <a:pt x="481" y="398"/>
                  </a:lnTo>
                  <a:lnTo>
                    <a:pt x="483" y="403"/>
                  </a:lnTo>
                  <a:lnTo>
                    <a:pt x="486" y="408"/>
                  </a:lnTo>
                  <a:lnTo>
                    <a:pt x="482" y="404"/>
                  </a:lnTo>
                  <a:lnTo>
                    <a:pt x="478" y="400"/>
                  </a:lnTo>
                  <a:lnTo>
                    <a:pt x="474" y="396"/>
                  </a:lnTo>
                  <a:lnTo>
                    <a:pt x="476" y="401"/>
                  </a:lnTo>
                  <a:lnTo>
                    <a:pt x="478" y="407"/>
                  </a:lnTo>
                  <a:lnTo>
                    <a:pt x="481" y="412"/>
                  </a:lnTo>
                  <a:lnTo>
                    <a:pt x="485" y="416"/>
                  </a:lnTo>
                  <a:lnTo>
                    <a:pt x="481" y="414"/>
                  </a:lnTo>
                  <a:lnTo>
                    <a:pt x="478" y="410"/>
                  </a:lnTo>
                  <a:lnTo>
                    <a:pt x="476" y="408"/>
                  </a:lnTo>
                  <a:lnTo>
                    <a:pt x="477" y="410"/>
                  </a:lnTo>
                  <a:lnTo>
                    <a:pt x="477" y="410"/>
                  </a:lnTo>
                  <a:lnTo>
                    <a:pt x="477" y="410"/>
                  </a:lnTo>
                  <a:lnTo>
                    <a:pt x="476" y="408"/>
                  </a:lnTo>
                  <a:lnTo>
                    <a:pt x="476" y="412"/>
                  </a:lnTo>
                  <a:lnTo>
                    <a:pt x="477" y="412"/>
                  </a:lnTo>
                  <a:lnTo>
                    <a:pt x="476" y="410"/>
                  </a:lnTo>
                  <a:lnTo>
                    <a:pt x="476" y="410"/>
                  </a:lnTo>
                  <a:lnTo>
                    <a:pt x="478" y="416"/>
                  </a:lnTo>
                  <a:lnTo>
                    <a:pt x="481" y="421"/>
                  </a:lnTo>
                  <a:lnTo>
                    <a:pt x="482" y="426"/>
                  </a:lnTo>
                  <a:lnTo>
                    <a:pt x="485" y="430"/>
                  </a:lnTo>
                  <a:lnTo>
                    <a:pt x="485" y="432"/>
                  </a:lnTo>
                  <a:lnTo>
                    <a:pt x="486" y="434"/>
                  </a:lnTo>
                  <a:lnTo>
                    <a:pt x="486" y="435"/>
                  </a:lnTo>
                  <a:lnTo>
                    <a:pt x="483" y="430"/>
                  </a:lnTo>
                  <a:lnTo>
                    <a:pt x="482" y="432"/>
                  </a:lnTo>
                  <a:lnTo>
                    <a:pt x="481" y="432"/>
                  </a:lnTo>
                  <a:lnTo>
                    <a:pt x="481" y="432"/>
                  </a:lnTo>
                  <a:lnTo>
                    <a:pt x="481" y="434"/>
                  </a:lnTo>
                  <a:lnTo>
                    <a:pt x="481" y="432"/>
                  </a:lnTo>
                  <a:lnTo>
                    <a:pt x="480" y="432"/>
                  </a:lnTo>
                  <a:lnTo>
                    <a:pt x="480" y="431"/>
                  </a:lnTo>
                  <a:lnTo>
                    <a:pt x="481" y="435"/>
                  </a:lnTo>
                  <a:lnTo>
                    <a:pt x="482" y="436"/>
                  </a:lnTo>
                  <a:lnTo>
                    <a:pt x="482" y="438"/>
                  </a:lnTo>
                  <a:lnTo>
                    <a:pt x="482" y="436"/>
                  </a:lnTo>
                  <a:lnTo>
                    <a:pt x="481" y="436"/>
                  </a:lnTo>
                  <a:lnTo>
                    <a:pt x="483" y="439"/>
                  </a:lnTo>
                  <a:lnTo>
                    <a:pt x="483" y="441"/>
                  </a:lnTo>
                  <a:lnTo>
                    <a:pt x="485" y="443"/>
                  </a:lnTo>
                  <a:lnTo>
                    <a:pt x="485" y="443"/>
                  </a:lnTo>
                  <a:lnTo>
                    <a:pt x="478" y="435"/>
                  </a:lnTo>
                  <a:lnTo>
                    <a:pt x="476" y="430"/>
                  </a:lnTo>
                  <a:lnTo>
                    <a:pt x="472" y="425"/>
                  </a:lnTo>
                  <a:lnTo>
                    <a:pt x="468" y="422"/>
                  </a:lnTo>
                  <a:lnTo>
                    <a:pt x="469" y="425"/>
                  </a:lnTo>
                  <a:lnTo>
                    <a:pt x="472" y="427"/>
                  </a:lnTo>
                  <a:lnTo>
                    <a:pt x="472" y="429"/>
                  </a:lnTo>
                  <a:lnTo>
                    <a:pt x="476" y="432"/>
                  </a:lnTo>
                  <a:lnTo>
                    <a:pt x="478" y="436"/>
                  </a:lnTo>
                  <a:lnTo>
                    <a:pt x="480" y="440"/>
                  </a:lnTo>
                  <a:lnTo>
                    <a:pt x="481" y="441"/>
                  </a:lnTo>
                  <a:lnTo>
                    <a:pt x="482" y="444"/>
                  </a:lnTo>
                  <a:lnTo>
                    <a:pt x="482" y="444"/>
                  </a:lnTo>
                  <a:lnTo>
                    <a:pt x="482" y="444"/>
                  </a:lnTo>
                  <a:lnTo>
                    <a:pt x="481" y="441"/>
                  </a:lnTo>
                  <a:lnTo>
                    <a:pt x="478" y="439"/>
                  </a:lnTo>
                  <a:lnTo>
                    <a:pt x="482" y="445"/>
                  </a:lnTo>
                  <a:lnTo>
                    <a:pt x="486" y="451"/>
                  </a:lnTo>
                  <a:lnTo>
                    <a:pt x="487" y="454"/>
                  </a:lnTo>
                  <a:lnTo>
                    <a:pt x="490" y="457"/>
                  </a:lnTo>
                  <a:lnTo>
                    <a:pt x="492" y="461"/>
                  </a:lnTo>
                  <a:lnTo>
                    <a:pt x="492" y="462"/>
                  </a:lnTo>
                  <a:lnTo>
                    <a:pt x="494" y="462"/>
                  </a:lnTo>
                  <a:lnTo>
                    <a:pt x="492" y="462"/>
                  </a:lnTo>
                  <a:lnTo>
                    <a:pt x="491" y="461"/>
                  </a:lnTo>
                  <a:lnTo>
                    <a:pt x="490" y="460"/>
                  </a:lnTo>
                  <a:lnTo>
                    <a:pt x="494" y="463"/>
                  </a:lnTo>
                  <a:lnTo>
                    <a:pt x="495" y="467"/>
                  </a:lnTo>
                  <a:lnTo>
                    <a:pt x="498" y="472"/>
                  </a:lnTo>
                  <a:lnTo>
                    <a:pt x="499" y="475"/>
                  </a:lnTo>
                  <a:lnTo>
                    <a:pt x="500" y="478"/>
                  </a:lnTo>
                  <a:lnTo>
                    <a:pt x="500" y="479"/>
                  </a:lnTo>
                  <a:lnTo>
                    <a:pt x="499" y="478"/>
                  </a:lnTo>
                  <a:lnTo>
                    <a:pt x="499" y="476"/>
                  </a:lnTo>
                  <a:lnTo>
                    <a:pt x="496" y="472"/>
                  </a:lnTo>
                  <a:lnTo>
                    <a:pt x="494" y="469"/>
                  </a:lnTo>
                  <a:lnTo>
                    <a:pt x="490" y="465"/>
                  </a:lnTo>
                  <a:lnTo>
                    <a:pt x="486" y="460"/>
                  </a:lnTo>
                  <a:lnTo>
                    <a:pt x="482" y="456"/>
                  </a:lnTo>
                  <a:lnTo>
                    <a:pt x="486" y="462"/>
                  </a:lnTo>
                  <a:lnTo>
                    <a:pt x="490" y="467"/>
                  </a:lnTo>
                  <a:lnTo>
                    <a:pt x="492" y="472"/>
                  </a:lnTo>
                  <a:lnTo>
                    <a:pt x="495" y="476"/>
                  </a:lnTo>
                  <a:lnTo>
                    <a:pt x="498" y="480"/>
                  </a:lnTo>
                  <a:lnTo>
                    <a:pt x="499" y="483"/>
                  </a:lnTo>
                  <a:lnTo>
                    <a:pt x="500" y="485"/>
                  </a:lnTo>
                  <a:lnTo>
                    <a:pt x="500" y="485"/>
                  </a:lnTo>
                  <a:lnTo>
                    <a:pt x="499" y="485"/>
                  </a:lnTo>
                  <a:lnTo>
                    <a:pt x="498" y="484"/>
                  </a:lnTo>
                  <a:lnTo>
                    <a:pt x="496" y="482"/>
                  </a:lnTo>
                  <a:lnTo>
                    <a:pt x="496" y="482"/>
                  </a:lnTo>
                  <a:lnTo>
                    <a:pt x="501" y="488"/>
                  </a:lnTo>
                  <a:lnTo>
                    <a:pt x="505" y="494"/>
                  </a:lnTo>
                  <a:lnTo>
                    <a:pt x="508" y="501"/>
                  </a:lnTo>
                  <a:lnTo>
                    <a:pt x="510" y="505"/>
                  </a:lnTo>
                  <a:lnTo>
                    <a:pt x="512" y="509"/>
                  </a:lnTo>
                  <a:lnTo>
                    <a:pt x="513" y="511"/>
                  </a:lnTo>
                  <a:lnTo>
                    <a:pt x="513" y="513"/>
                  </a:lnTo>
                  <a:lnTo>
                    <a:pt x="513" y="511"/>
                  </a:lnTo>
                  <a:lnTo>
                    <a:pt x="512" y="510"/>
                  </a:lnTo>
                  <a:lnTo>
                    <a:pt x="510" y="507"/>
                  </a:lnTo>
                  <a:lnTo>
                    <a:pt x="508" y="503"/>
                  </a:lnTo>
                  <a:lnTo>
                    <a:pt x="510" y="509"/>
                  </a:lnTo>
                  <a:lnTo>
                    <a:pt x="517" y="522"/>
                  </a:lnTo>
                  <a:lnTo>
                    <a:pt x="520" y="528"/>
                  </a:lnTo>
                  <a:lnTo>
                    <a:pt x="522" y="533"/>
                  </a:lnTo>
                  <a:lnTo>
                    <a:pt x="527" y="540"/>
                  </a:lnTo>
                  <a:lnTo>
                    <a:pt x="531" y="546"/>
                  </a:lnTo>
                  <a:lnTo>
                    <a:pt x="535" y="551"/>
                  </a:lnTo>
                  <a:lnTo>
                    <a:pt x="538" y="554"/>
                  </a:lnTo>
                  <a:lnTo>
                    <a:pt x="540" y="556"/>
                  </a:lnTo>
                  <a:lnTo>
                    <a:pt x="541" y="558"/>
                  </a:lnTo>
                  <a:lnTo>
                    <a:pt x="541" y="558"/>
                  </a:lnTo>
                  <a:lnTo>
                    <a:pt x="541" y="558"/>
                  </a:lnTo>
                  <a:lnTo>
                    <a:pt x="540" y="556"/>
                  </a:lnTo>
                  <a:lnTo>
                    <a:pt x="538" y="556"/>
                  </a:lnTo>
                  <a:lnTo>
                    <a:pt x="535" y="554"/>
                  </a:lnTo>
                  <a:lnTo>
                    <a:pt x="536" y="555"/>
                  </a:lnTo>
                  <a:lnTo>
                    <a:pt x="541" y="559"/>
                  </a:lnTo>
                  <a:lnTo>
                    <a:pt x="548" y="564"/>
                  </a:lnTo>
                  <a:lnTo>
                    <a:pt x="552" y="567"/>
                  </a:lnTo>
                  <a:lnTo>
                    <a:pt x="556" y="571"/>
                  </a:lnTo>
                  <a:lnTo>
                    <a:pt x="559" y="574"/>
                  </a:lnTo>
                  <a:lnTo>
                    <a:pt x="561" y="577"/>
                  </a:lnTo>
                  <a:lnTo>
                    <a:pt x="563" y="581"/>
                  </a:lnTo>
                  <a:lnTo>
                    <a:pt x="563" y="584"/>
                  </a:lnTo>
                  <a:lnTo>
                    <a:pt x="565" y="584"/>
                  </a:lnTo>
                  <a:lnTo>
                    <a:pt x="563" y="584"/>
                  </a:lnTo>
                  <a:lnTo>
                    <a:pt x="563" y="582"/>
                  </a:lnTo>
                  <a:lnTo>
                    <a:pt x="562" y="581"/>
                  </a:lnTo>
                  <a:lnTo>
                    <a:pt x="559" y="578"/>
                  </a:lnTo>
                  <a:lnTo>
                    <a:pt x="556" y="574"/>
                  </a:lnTo>
                  <a:lnTo>
                    <a:pt x="552" y="572"/>
                  </a:lnTo>
                  <a:lnTo>
                    <a:pt x="545" y="567"/>
                  </a:lnTo>
                  <a:lnTo>
                    <a:pt x="541" y="564"/>
                  </a:lnTo>
                  <a:lnTo>
                    <a:pt x="543" y="565"/>
                  </a:lnTo>
                  <a:lnTo>
                    <a:pt x="547" y="568"/>
                  </a:lnTo>
                  <a:lnTo>
                    <a:pt x="550" y="573"/>
                  </a:lnTo>
                  <a:lnTo>
                    <a:pt x="556" y="577"/>
                  </a:lnTo>
                  <a:lnTo>
                    <a:pt x="558" y="582"/>
                  </a:lnTo>
                  <a:lnTo>
                    <a:pt x="559" y="584"/>
                  </a:lnTo>
                  <a:lnTo>
                    <a:pt x="561" y="585"/>
                  </a:lnTo>
                  <a:lnTo>
                    <a:pt x="574" y="598"/>
                  </a:lnTo>
                  <a:lnTo>
                    <a:pt x="584" y="612"/>
                  </a:lnTo>
                  <a:lnTo>
                    <a:pt x="580" y="611"/>
                  </a:lnTo>
                  <a:lnTo>
                    <a:pt x="584" y="617"/>
                  </a:lnTo>
                  <a:lnTo>
                    <a:pt x="585" y="622"/>
                  </a:lnTo>
                  <a:lnTo>
                    <a:pt x="588" y="627"/>
                  </a:lnTo>
                  <a:lnTo>
                    <a:pt x="588" y="627"/>
                  </a:lnTo>
                  <a:lnTo>
                    <a:pt x="589" y="631"/>
                  </a:lnTo>
                  <a:lnTo>
                    <a:pt x="592" y="634"/>
                  </a:lnTo>
                  <a:lnTo>
                    <a:pt x="593" y="636"/>
                  </a:lnTo>
                  <a:lnTo>
                    <a:pt x="593" y="639"/>
                  </a:lnTo>
                  <a:lnTo>
                    <a:pt x="593" y="639"/>
                  </a:lnTo>
                  <a:lnTo>
                    <a:pt x="593" y="639"/>
                  </a:lnTo>
                  <a:lnTo>
                    <a:pt x="592" y="638"/>
                  </a:lnTo>
                  <a:lnTo>
                    <a:pt x="589" y="635"/>
                  </a:lnTo>
                  <a:lnTo>
                    <a:pt x="589" y="636"/>
                  </a:lnTo>
                  <a:lnTo>
                    <a:pt x="592" y="643"/>
                  </a:lnTo>
                  <a:lnTo>
                    <a:pt x="593" y="649"/>
                  </a:lnTo>
                  <a:lnTo>
                    <a:pt x="593" y="655"/>
                  </a:lnTo>
                  <a:lnTo>
                    <a:pt x="593" y="657"/>
                  </a:lnTo>
                  <a:lnTo>
                    <a:pt x="593" y="658"/>
                  </a:lnTo>
                  <a:lnTo>
                    <a:pt x="593" y="658"/>
                  </a:lnTo>
                  <a:lnTo>
                    <a:pt x="593" y="656"/>
                  </a:lnTo>
                  <a:lnTo>
                    <a:pt x="592" y="653"/>
                  </a:lnTo>
                  <a:lnTo>
                    <a:pt x="590" y="651"/>
                  </a:lnTo>
                  <a:lnTo>
                    <a:pt x="590" y="649"/>
                  </a:lnTo>
                  <a:lnTo>
                    <a:pt x="592" y="657"/>
                  </a:lnTo>
                  <a:lnTo>
                    <a:pt x="592" y="670"/>
                  </a:lnTo>
                  <a:lnTo>
                    <a:pt x="590" y="684"/>
                  </a:lnTo>
                  <a:lnTo>
                    <a:pt x="592" y="698"/>
                  </a:lnTo>
                  <a:lnTo>
                    <a:pt x="589" y="698"/>
                  </a:lnTo>
                  <a:lnTo>
                    <a:pt x="585" y="697"/>
                  </a:lnTo>
                  <a:lnTo>
                    <a:pt x="583" y="696"/>
                  </a:lnTo>
                  <a:lnTo>
                    <a:pt x="581" y="693"/>
                  </a:lnTo>
                  <a:lnTo>
                    <a:pt x="579" y="691"/>
                  </a:lnTo>
                  <a:lnTo>
                    <a:pt x="578" y="687"/>
                  </a:lnTo>
                  <a:lnTo>
                    <a:pt x="576" y="684"/>
                  </a:lnTo>
                  <a:lnTo>
                    <a:pt x="576" y="682"/>
                  </a:lnTo>
                  <a:lnTo>
                    <a:pt x="576" y="682"/>
                  </a:lnTo>
                  <a:lnTo>
                    <a:pt x="578" y="682"/>
                  </a:lnTo>
                  <a:lnTo>
                    <a:pt x="576" y="674"/>
                  </a:lnTo>
                  <a:lnTo>
                    <a:pt x="575" y="671"/>
                  </a:lnTo>
                  <a:lnTo>
                    <a:pt x="575" y="669"/>
                  </a:lnTo>
                  <a:lnTo>
                    <a:pt x="574" y="673"/>
                  </a:lnTo>
                  <a:lnTo>
                    <a:pt x="574" y="674"/>
                  </a:lnTo>
                  <a:lnTo>
                    <a:pt x="574" y="675"/>
                  </a:lnTo>
                  <a:lnTo>
                    <a:pt x="572" y="678"/>
                  </a:lnTo>
                  <a:lnTo>
                    <a:pt x="571" y="682"/>
                  </a:lnTo>
                  <a:lnTo>
                    <a:pt x="570" y="684"/>
                  </a:lnTo>
                  <a:lnTo>
                    <a:pt x="570" y="686"/>
                  </a:lnTo>
                  <a:lnTo>
                    <a:pt x="570" y="686"/>
                  </a:lnTo>
                  <a:lnTo>
                    <a:pt x="570" y="686"/>
                  </a:lnTo>
                  <a:lnTo>
                    <a:pt x="568" y="687"/>
                  </a:lnTo>
                  <a:lnTo>
                    <a:pt x="567" y="689"/>
                  </a:lnTo>
                  <a:lnTo>
                    <a:pt x="563" y="692"/>
                  </a:lnTo>
                  <a:lnTo>
                    <a:pt x="566" y="691"/>
                  </a:lnTo>
                  <a:lnTo>
                    <a:pt x="568" y="689"/>
                  </a:lnTo>
                  <a:lnTo>
                    <a:pt x="568" y="689"/>
                  </a:lnTo>
                  <a:lnTo>
                    <a:pt x="562" y="696"/>
                  </a:lnTo>
                  <a:lnTo>
                    <a:pt x="558" y="700"/>
                  </a:lnTo>
                  <a:lnTo>
                    <a:pt x="554" y="705"/>
                  </a:lnTo>
                  <a:lnTo>
                    <a:pt x="549" y="710"/>
                  </a:lnTo>
                  <a:lnTo>
                    <a:pt x="548" y="711"/>
                  </a:lnTo>
                  <a:lnTo>
                    <a:pt x="548" y="713"/>
                  </a:lnTo>
                  <a:lnTo>
                    <a:pt x="548" y="711"/>
                  </a:lnTo>
                  <a:lnTo>
                    <a:pt x="540" y="718"/>
                  </a:lnTo>
                  <a:lnTo>
                    <a:pt x="536" y="722"/>
                  </a:lnTo>
                  <a:lnTo>
                    <a:pt x="532" y="724"/>
                  </a:lnTo>
                  <a:lnTo>
                    <a:pt x="530" y="722"/>
                  </a:lnTo>
                  <a:lnTo>
                    <a:pt x="530" y="722"/>
                  </a:lnTo>
                  <a:lnTo>
                    <a:pt x="530" y="722"/>
                  </a:lnTo>
                  <a:lnTo>
                    <a:pt x="529" y="720"/>
                  </a:lnTo>
                  <a:lnTo>
                    <a:pt x="526" y="718"/>
                  </a:lnTo>
                  <a:lnTo>
                    <a:pt x="525" y="717"/>
                  </a:lnTo>
                  <a:lnTo>
                    <a:pt x="522" y="715"/>
                  </a:lnTo>
                  <a:lnTo>
                    <a:pt x="521" y="713"/>
                  </a:lnTo>
                  <a:lnTo>
                    <a:pt x="520" y="710"/>
                  </a:lnTo>
                  <a:lnTo>
                    <a:pt x="518" y="708"/>
                  </a:lnTo>
                  <a:lnTo>
                    <a:pt x="518" y="705"/>
                  </a:lnTo>
                  <a:lnTo>
                    <a:pt x="518" y="705"/>
                  </a:lnTo>
                  <a:lnTo>
                    <a:pt x="518" y="705"/>
                  </a:lnTo>
                  <a:lnTo>
                    <a:pt x="520" y="706"/>
                  </a:lnTo>
                  <a:lnTo>
                    <a:pt x="521" y="706"/>
                  </a:lnTo>
                  <a:lnTo>
                    <a:pt x="520" y="704"/>
                  </a:lnTo>
                  <a:lnTo>
                    <a:pt x="520" y="701"/>
                  </a:lnTo>
                  <a:lnTo>
                    <a:pt x="520" y="701"/>
                  </a:lnTo>
                  <a:lnTo>
                    <a:pt x="517" y="700"/>
                  </a:lnTo>
                  <a:lnTo>
                    <a:pt x="516" y="697"/>
                  </a:lnTo>
                  <a:lnTo>
                    <a:pt x="514" y="696"/>
                  </a:lnTo>
                  <a:lnTo>
                    <a:pt x="514" y="693"/>
                  </a:lnTo>
                  <a:lnTo>
                    <a:pt x="514" y="692"/>
                  </a:lnTo>
                  <a:lnTo>
                    <a:pt x="514" y="689"/>
                  </a:lnTo>
                  <a:lnTo>
                    <a:pt x="514" y="687"/>
                  </a:lnTo>
                  <a:lnTo>
                    <a:pt x="516" y="683"/>
                  </a:lnTo>
                  <a:lnTo>
                    <a:pt x="517" y="679"/>
                  </a:lnTo>
                  <a:lnTo>
                    <a:pt x="520" y="675"/>
                  </a:lnTo>
                  <a:lnTo>
                    <a:pt x="520" y="675"/>
                  </a:lnTo>
                  <a:lnTo>
                    <a:pt x="520" y="675"/>
                  </a:lnTo>
                  <a:lnTo>
                    <a:pt x="514" y="679"/>
                  </a:lnTo>
                  <a:lnTo>
                    <a:pt x="510" y="684"/>
                  </a:lnTo>
                  <a:lnTo>
                    <a:pt x="505" y="688"/>
                  </a:lnTo>
                  <a:lnTo>
                    <a:pt x="504" y="678"/>
                  </a:lnTo>
                  <a:lnTo>
                    <a:pt x="508" y="669"/>
                  </a:lnTo>
                  <a:lnTo>
                    <a:pt x="514" y="660"/>
                  </a:lnTo>
                  <a:lnTo>
                    <a:pt x="520" y="651"/>
                  </a:lnTo>
                  <a:lnTo>
                    <a:pt x="521" y="642"/>
                  </a:lnTo>
                  <a:lnTo>
                    <a:pt x="518" y="631"/>
                  </a:lnTo>
                  <a:lnTo>
                    <a:pt x="517" y="621"/>
                  </a:lnTo>
                  <a:lnTo>
                    <a:pt x="516" y="618"/>
                  </a:lnTo>
                  <a:lnTo>
                    <a:pt x="513" y="616"/>
                  </a:lnTo>
                  <a:lnTo>
                    <a:pt x="509" y="613"/>
                  </a:lnTo>
                  <a:lnTo>
                    <a:pt x="505" y="608"/>
                  </a:lnTo>
                  <a:lnTo>
                    <a:pt x="507" y="611"/>
                  </a:lnTo>
                  <a:lnTo>
                    <a:pt x="507" y="613"/>
                  </a:lnTo>
                  <a:lnTo>
                    <a:pt x="507" y="615"/>
                  </a:lnTo>
                  <a:lnTo>
                    <a:pt x="503" y="605"/>
                  </a:lnTo>
                  <a:lnTo>
                    <a:pt x="500" y="600"/>
                  </a:lnTo>
                  <a:lnTo>
                    <a:pt x="498" y="594"/>
                  </a:lnTo>
                  <a:lnTo>
                    <a:pt x="494" y="587"/>
                  </a:lnTo>
                  <a:lnTo>
                    <a:pt x="492" y="584"/>
                  </a:lnTo>
                  <a:lnTo>
                    <a:pt x="492" y="585"/>
                  </a:lnTo>
                  <a:lnTo>
                    <a:pt x="494" y="586"/>
                  </a:lnTo>
                  <a:lnTo>
                    <a:pt x="492" y="585"/>
                  </a:lnTo>
                  <a:lnTo>
                    <a:pt x="491" y="584"/>
                  </a:lnTo>
                  <a:lnTo>
                    <a:pt x="490" y="582"/>
                  </a:lnTo>
                  <a:lnTo>
                    <a:pt x="489" y="580"/>
                  </a:lnTo>
                  <a:lnTo>
                    <a:pt x="486" y="577"/>
                  </a:lnTo>
                  <a:lnTo>
                    <a:pt x="487" y="580"/>
                  </a:lnTo>
                  <a:lnTo>
                    <a:pt x="492" y="589"/>
                  </a:lnTo>
                  <a:lnTo>
                    <a:pt x="496" y="596"/>
                  </a:lnTo>
                  <a:lnTo>
                    <a:pt x="499" y="603"/>
                  </a:lnTo>
                  <a:lnTo>
                    <a:pt x="500" y="604"/>
                  </a:lnTo>
                  <a:lnTo>
                    <a:pt x="499" y="603"/>
                  </a:lnTo>
                  <a:lnTo>
                    <a:pt x="495" y="598"/>
                  </a:lnTo>
                  <a:lnTo>
                    <a:pt x="490" y="590"/>
                  </a:lnTo>
                  <a:lnTo>
                    <a:pt x="483" y="581"/>
                  </a:lnTo>
                  <a:lnTo>
                    <a:pt x="480" y="574"/>
                  </a:lnTo>
                  <a:lnTo>
                    <a:pt x="476" y="571"/>
                  </a:lnTo>
                  <a:lnTo>
                    <a:pt x="477" y="574"/>
                  </a:lnTo>
                  <a:lnTo>
                    <a:pt x="478" y="577"/>
                  </a:lnTo>
                  <a:lnTo>
                    <a:pt x="478" y="578"/>
                  </a:lnTo>
                  <a:lnTo>
                    <a:pt x="478" y="577"/>
                  </a:lnTo>
                  <a:lnTo>
                    <a:pt x="477" y="576"/>
                  </a:lnTo>
                  <a:lnTo>
                    <a:pt x="476" y="573"/>
                  </a:lnTo>
                  <a:lnTo>
                    <a:pt x="474" y="571"/>
                  </a:lnTo>
                  <a:lnTo>
                    <a:pt x="474" y="573"/>
                  </a:lnTo>
                  <a:lnTo>
                    <a:pt x="476" y="574"/>
                  </a:lnTo>
                  <a:lnTo>
                    <a:pt x="476" y="574"/>
                  </a:lnTo>
                  <a:lnTo>
                    <a:pt x="474" y="574"/>
                  </a:lnTo>
                  <a:lnTo>
                    <a:pt x="474" y="572"/>
                  </a:lnTo>
                  <a:lnTo>
                    <a:pt x="472" y="568"/>
                  </a:lnTo>
                  <a:lnTo>
                    <a:pt x="471" y="564"/>
                  </a:lnTo>
                  <a:lnTo>
                    <a:pt x="469" y="563"/>
                  </a:lnTo>
                  <a:lnTo>
                    <a:pt x="469" y="562"/>
                  </a:lnTo>
                  <a:lnTo>
                    <a:pt x="468" y="560"/>
                  </a:lnTo>
                  <a:lnTo>
                    <a:pt x="469" y="564"/>
                  </a:lnTo>
                  <a:lnTo>
                    <a:pt x="471" y="567"/>
                  </a:lnTo>
                  <a:lnTo>
                    <a:pt x="471" y="568"/>
                  </a:lnTo>
                  <a:lnTo>
                    <a:pt x="471" y="569"/>
                  </a:lnTo>
                  <a:lnTo>
                    <a:pt x="471" y="568"/>
                  </a:lnTo>
                  <a:lnTo>
                    <a:pt x="469" y="568"/>
                  </a:lnTo>
                  <a:lnTo>
                    <a:pt x="468" y="565"/>
                  </a:lnTo>
                  <a:lnTo>
                    <a:pt x="467" y="565"/>
                  </a:lnTo>
                  <a:lnTo>
                    <a:pt x="468" y="568"/>
                  </a:lnTo>
                  <a:lnTo>
                    <a:pt x="471" y="571"/>
                  </a:lnTo>
                  <a:lnTo>
                    <a:pt x="471" y="573"/>
                  </a:lnTo>
                  <a:lnTo>
                    <a:pt x="471" y="574"/>
                  </a:lnTo>
                  <a:lnTo>
                    <a:pt x="471" y="573"/>
                  </a:lnTo>
                  <a:lnTo>
                    <a:pt x="472" y="576"/>
                  </a:lnTo>
                  <a:lnTo>
                    <a:pt x="472" y="577"/>
                  </a:lnTo>
                  <a:lnTo>
                    <a:pt x="473" y="577"/>
                  </a:lnTo>
                  <a:lnTo>
                    <a:pt x="465" y="568"/>
                  </a:lnTo>
                  <a:lnTo>
                    <a:pt x="463" y="564"/>
                  </a:lnTo>
                  <a:lnTo>
                    <a:pt x="463" y="568"/>
                  </a:lnTo>
                  <a:lnTo>
                    <a:pt x="463" y="569"/>
                  </a:lnTo>
                  <a:lnTo>
                    <a:pt x="464" y="569"/>
                  </a:lnTo>
                  <a:lnTo>
                    <a:pt x="464" y="569"/>
                  </a:lnTo>
                  <a:lnTo>
                    <a:pt x="463" y="569"/>
                  </a:lnTo>
                  <a:lnTo>
                    <a:pt x="463" y="569"/>
                  </a:lnTo>
                  <a:lnTo>
                    <a:pt x="463" y="569"/>
                  </a:lnTo>
                  <a:lnTo>
                    <a:pt x="463" y="569"/>
                  </a:lnTo>
                  <a:lnTo>
                    <a:pt x="463" y="569"/>
                  </a:lnTo>
                  <a:lnTo>
                    <a:pt x="463" y="569"/>
                  </a:lnTo>
                  <a:lnTo>
                    <a:pt x="463" y="568"/>
                  </a:lnTo>
                  <a:lnTo>
                    <a:pt x="459" y="562"/>
                  </a:lnTo>
                  <a:lnTo>
                    <a:pt x="458" y="558"/>
                  </a:lnTo>
                  <a:lnTo>
                    <a:pt x="454" y="554"/>
                  </a:lnTo>
                  <a:lnTo>
                    <a:pt x="458" y="560"/>
                  </a:lnTo>
                  <a:lnTo>
                    <a:pt x="460" y="565"/>
                  </a:lnTo>
                  <a:lnTo>
                    <a:pt x="467" y="577"/>
                  </a:lnTo>
                  <a:lnTo>
                    <a:pt x="471" y="585"/>
                  </a:lnTo>
                  <a:lnTo>
                    <a:pt x="473" y="589"/>
                  </a:lnTo>
                  <a:lnTo>
                    <a:pt x="472" y="587"/>
                  </a:lnTo>
                  <a:lnTo>
                    <a:pt x="471" y="586"/>
                  </a:lnTo>
                  <a:lnTo>
                    <a:pt x="468" y="584"/>
                  </a:lnTo>
                  <a:lnTo>
                    <a:pt x="465" y="580"/>
                  </a:lnTo>
                  <a:lnTo>
                    <a:pt x="461" y="574"/>
                  </a:lnTo>
                  <a:lnTo>
                    <a:pt x="461" y="576"/>
                  </a:lnTo>
                  <a:lnTo>
                    <a:pt x="461" y="577"/>
                  </a:lnTo>
                  <a:lnTo>
                    <a:pt x="461" y="576"/>
                  </a:lnTo>
                  <a:lnTo>
                    <a:pt x="461" y="573"/>
                  </a:lnTo>
                  <a:lnTo>
                    <a:pt x="458" y="568"/>
                  </a:lnTo>
                  <a:lnTo>
                    <a:pt x="460" y="573"/>
                  </a:lnTo>
                  <a:lnTo>
                    <a:pt x="461" y="578"/>
                  </a:lnTo>
                  <a:lnTo>
                    <a:pt x="463" y="584"/>
                  </a:lnTo>
                  <a:lnTo>
                    <a:pt x="463" y="587"/>
                  </a:lnTo>
                  <a:lnTo>
                    <a:pt x="467" y="591"/>
                  </a:lnTo>
                  <a:lnTo>
                    <a:pt x="469" y="596"/>
                  </a:lnTo>
                  <a:lnTo>
                    <a:pt x="472" y="600"/>
                  </a:lnTo>
                  <a:lnTo>
                    <a:pt x="473" y="604"/>
                  </a:lnTo>
                  <a:lnTo>
                    <a:pt x="474" y="607"/>
                  </a:lnTo>
                  <a:lnTo>
                    <a:pt x="476" y="607"/>
                  </a:lnTo>
                  <a:lnTo>
                    <a:pt x="468" y="598"/>
                  </a:lnTo>
                  <a:lnTo>
                    <a:pt x="464" y="593"/>
                  </a:lnTo>
                  <a:lnTo>
                    <a:pt x="463" y="593"/>
                  </a:lnTo>
                  <a:lnTo>
                    <a:pt x="463" y="593"/>
                  </a:lnTo>
                  <a:lnTo>
                    <a:pt x="463" y="593"/>
                  </a:lnTo>
                  <a:lnTo>
                    <a:pt x="463" y="591"/>
                  </a:lnTo>
                  <a:lnTo>
                    <a:pt x="463" y="591"/>
                  </a:lnTo>
                  <a:lnTo>
                    <a:pt x="460" y="587"/>
                  </a:lnTo>
                  <a:lnTo>
                    <a:pt x="456" y="582"/>
                  </a:lnTo>
                  <a:lnTo>
                    <a:pt x="456" y="585"/>
                  </a:lnTo>
                  <a:lnTo>
                    <a:pt x="458" y="589"/>
                  </a:lnTo>
                  <a:lnTo>
                    <a:pt x="461" y="596"/>
                  </a:lnTo>
                  <a:lnTo>
                    <a:pt x="465" y="603"/>
                  </a:lnTo>
                  <a:lnTo>
                    <a:pt x="468" y="609"/>
                  </a:lnTo>
                  <a:lnTo>
                    <a:pt x="471" y="613"/>
                  </a:lnTo>
                  <a:lnTo>
                    <a:pt x="472" y="617"/>
                  </a:lnTo>
                  <a:lnTo>
                    <a:pt x="472" y="620"/>
                  </a:lnTo>
                  <a:lnTo>
                    <a:pt x="473" y="621"/>
                  </a:lnTo>
                  <a:lnTo>
                    <a:pt x="472" y="620"/>
                  </a:lnTo>
                  <a:lnTo>
                    <a:pt x="471" y="617"/>
                  </a:lnTo>
                  <a:lnTo>
                    <a:pt x="469" y="615"/>
                  </a:lnTo>
                  <a:lnTo>
                    <a:pt x="467" y="611"/>
                  </a:lnTo>
                  <a:lnTo>
                    <a:pt x="463" y="605"/>
                  </a:lnTo>
                  <a:lnTo>
                    <a:pt x="464" y="608"/>
                  </a:lnTo>
                  <a:lnTo>
                    <a:pt x="464" y="609"/>
                  </a:lnTo>
                  <a:lnTo>
                    <a:pt x="464" y="609"/>
                  </a:lnTo>
                  <a:lnTo>
                    <a:pt x="464" y="609"/>
                  </a:lnTo>
                  <a:lnTo>
                    <a:pt x="463" y="608"/>
                  </a:lnTo>
                  <a:lnTo>
                    <a:pt x="461" y="604"/>
                  </a:lnTo>
                  <a:lnTo>
                    <a:pt x="460" y="600"/>
                  </a:lnTo>
                  <a:lnTo>
                    <a:pt x="458" y="596"/>
                  </a:lnTo>
                  <a:lnTo>
                    <a:pt x="460" y="605"/>
                  </a:lnTo>
                  <a:lnTo>
                    <a:pt x="461" y="612"/>
                  </a:lnTo>
                  <a:lnTo>
                    <a:pt x="463" y="616"/>
                  </a:lnTo>
                  <a:lnTo>
                    <a:pt x="465" y="620"/>
                  </a:lnTo>
                  <a:lnTo>
                    <a:pt x="467" y="624"/>
                  </a:lnTo>
                  <a:lnTo>
                    <a:pt x="467" y="625"/>
                  </a:lnTo>
                  <a:lnTo>
                    <a:pt x="467" y="626"/>
                  </a:lnTo>
                  <a:lnTo>
                    <a:pt x="467" y="625"/>
                  </a:lnTo>
                  <a:lnTo>
                    <a:pt x="465" y="622"/>
                  </a:lnTo>
                  <a:lnTo>
                    <a:pt x="463" y="620"/>
                  </a:lnTo>
                  <a:lnTo>
                    <a:pt x="464" y="624"/>
                  </a:lnTo>
                  <a:lnTo>
                    <a:pt x="464" y="627"/>
                  </a:lnTo>
                  <a:lnTo>
                    <a:pt x="464" y="629"/>
                  </a:lnTo>
                  <a:lnTo>
                    <a:pt x="464" y="627"/>
                  </a:lnTo>
                  <a:lnTo>
                    <a:pt x="464" y="625"/>
                  </a:lnTo>
                  <a:lnTo>
                    <a:pt x="463" y="621"/>
                  </a:lnTo>
                  <a:lnTo>
                    <a:pt x="460" y="617"/>
                  </a:lnTo>
                  <a:lnTo>
                    <a:pt x="460" y="613"/>
                  </a:lnTo>
                  <a:lnTo>
                    <a:pt x="455" y="605"/>
                  </a:lnTo>
                  <a:lnTo>
                    <a:pt x="456" y="612"/>
                  </a:lnTo>
                  <a:lnTo>
                    <a:pt x="458" y="618"/>
                  </a:lnTo>
                  <a:lnTo>
                    <a:pt x="459" y="624"/>
                  </a:lnTo>
                  <a:lnTo>
                    <a:pt x="459" y="626"/>
                  </a:lnTo>
                  <a:lnTo>
                    <a:pt x="459" y="626"/>
                  </a:lnTo>
                  <a:lnTo>
                    <a:pt x="459" y="626"/>
                  </a:lnTo>
                  <a:lnTo>
                    <a:pt x="459" y="630"/>
                  </a:lnTo>
                  <a:lnTo>
                    <a:pt x="459" y="633"/>
                  </a:lnTo>
                  <a:lnTo>
                    <a:pt x="459" y="634"/>
                  </a:lnTo>
                  <a:lnTo>
                    <a:pt x="459" y="633"/>
                  </a:lnTo>
                  <a:lnTo>
                    <a:pt x="459" y="631"/>
                  </a:lnTo>
                  <a:lnTo>
                    <a:pt x="458" y="627"/>
                  </a:lnTo>
                  <a:lnTo>
                    <a:pt x="456" y="624"/>
                  </a:lnTo>
                  <a:lnTo>
                    <a:pt x="456" y="621"/>
                  </a:lnTo>
                  <a:lnTo>
                    <a:pt x="455" y="618"/>
                  </a:lnTo>
                  <a:lnTo>
                    <a:pt x="454" y="618"/>
                  </a:lnTo>
                  <a:lnTo>
                    <a:pt x="454" y="618"/>
                  </a:lnTo>
                  <a:lnTo>
                    <a:pt x="455" y="624"/>
                  </a:lnTo>
                  <a:lnTo>
                    <a:pt x="456" y="629"/>
                  </a:lnTo>
                  <a:lnTo>
                    <a:pt x="458" y="633"/>
                  </a:lnTo>
                  <a:lnTo>
                    <a:pt x="458" y="635"/>
                  </a:lnTo>
                  <a:lnTo>
                    <a:pt x="459" y="636"/>
                  </a:lnTo>
                  <a:lnTo>
                    <a:pt x="459" y="636"/>
                  </a:lnTo>
                  <a:lnTo>
                    <a:pt x="459" y="636"/>
                  </a:lnTo>
                  <a:lnTo>
                    <a:pt x="458" y="634"/>
                  </a:lnTo>
                  <a:lnTo>
                    <a:pt x="458" y="636"/>
                  </a:lnTo>
                  <a:lnTo>
                    <a:pt x="458" y="636"/>
                  </a:lnTo>
                  <a:lnTo>
                    <a:pt x="458" y="636"/>
                  </a:lnTo>
                  <a:lnTo>
                    <a:pt x="456" y="635"/>
                  </a:lnTo>
                  <a:lnTo>
                    <a:pt x="456" y="633"/>
                  </a:lnTo>
                  <a:lnTo>
                    <a:pt x="452" y="629"/>
                  </a:lnTo>
                  <a:lnTo>
                    <a:pt x="449" y="624"/>
                  </a:lnTo>
                  <a:lnTo>
                    <a:pt x="450" y="629"/>
                  </a:lnTo>
                  <a:lnTo>
                    <a:pt x="450" y="631"/>
                  </a:lnTo>
                  <a:lnTo>
                    <a:pt x="451" y="638"/>
                  </a:lnTo>
                  <a:lnTo>
                    <a:pt x="452" y="642"/>
                  </a:lnTo>
                  <a:lnTo>
                    <a:pt x="454" y="646"/>
                  </a:lnTo>
                  <a:lnTo>
                    <a:pt x="454" y="647"/>
                  </a:lnTo>
                  <a:lnTo>
                    <a:pt x="455" y="648"/>
                  </a:lnTo>
                  <a:lnTo>
                    <a:pt x="450" y="639"/>
                  </a:lnTo>
                  <a:lnTo>
                    <a:pt x="450" y="639"/>
                  </a:lnTo>
                  <a:lnTo>
                    <a:pt x="450" y="639"/>
                  </a:lnTo>
                  <a:lnTo>
                    <a:pt x="450" y="638"/>
                  </a:lnTo>
                  <a:lnTo>
                    <a:pt x="446" y="631"/>
                  </a:lnTo>
                  <a:lnTo>
                    <a:pt x="447" y="633"/>
                  </a:lnTo>
                  <a:lnTo>
                    <a:pt x="447" y="638"/>
                  </a:lnTo>
                  <a:lnTo>
                    <a:pt x="447" y="640"/>
                  </a:lnTo>
                  <a:lnTo>
                    <a:pt x="447" y="642"/>
                  </a:lnTo>
                  <a:lnTo>
                    <a:pt x="447" y="642"/>
                  </a:lnTo>
                  <a:lnTo>
                    <a:pt x="447" y="640"/>
                  </a:lnTo>
                  <a:lnTo>
                    <a:pt x="446" y="638"/>
                  </a:lnTo>
                  <a:lnTo>
                    <a:pt x="447" y="640"/>
                  </a:lnTo>
                  <a:lnTo>
                    <a:pt x="447" y="643"/>
                  </a:lnTo>
                  <a:lnTo>
                    <a:pt x="447" y="643"/>
                  </a:lnTo>
                  <a:lnTo>
                    <a:pt x="445" y="638"/>
                  </a:lnTo>
                  <a:lnTo>
                    <a:pt x="446" y="642"/>
                  </a:lnTo>
                  <a:lnTo>
                    <a:pt x="446" y="644"/>
                  </a:lnTo>
                  <a:lnTo>
                    <a:pt x="447" y="648"/>
                  </a:lnTo>
                  <a:lnTo>
                    <a:pt x="447" y="651"/>
                  </a:lnTo>
                  <a:lnTo>
                    <a:pt x="450" y="657"/>
                  </a:lnTo>
                  <a:lnTo>
                    <a:pt x="454" y="666"/>
                  </a:lnTo>
                  <a:lnTo>
                    <a:pt x="454" y="665"/>
                  </a:lnTo>
                  <a:lnTo>
                    <a:pt x="452" y="664"/>
                  </a:lnTo>
                  <a:lnTo>
                    <a:pt x="451" y="661"/>
                  </a:lnTo>
                  <a:lnTo>
                    <a:pt x="449" y="658"/>
                  </a:lnTo>
                  <a:lnTo>
                    <a:pt x="446" y="653"/>
                  </a:lnTo>
                  <a:lnTo>
                    <a:pt x="442" y="648"/>
                  </a:lnTo>
                  <a:lnTo>
                    <a:pt x="443" y="649"/>
                  </a:lnTo>
                  <a:lnTo>
                    <a:pt x="443" y="655"/>
                  </a:lnTo>
                  <a:lnTo>
                    <a:pt x="443" y="657"/>
                  </a:lnTo>
                  <a:lnTo>
                    <a:pt x="443" y="658"/>
                  </a:lnTo>
                  <a:lnTo>
                    <a:pt x="443" y="657"/>
                  </a:lnTo>
                  <a:lnTo>
                    <a:pt x="443" y="656"/>
                  </a:lnTo>
                  <a:lnTo>
                    <a:pt x="443" y="657"/>
                  </a:lnTo>
                  <a:lnTo>
                    <a:pt x="443" y="658"/>
                  </a:lnTo>
                  <a:lnTo>
                    <a:pt x="441" y="653"/>
                  </a:lnTo>
                  <a:lnTo>
                    <a:pt x="442" y="655"/>
                  </a:lnTo>
                  <a:lnTo>
                    <a:pt x="442" y="658"/>
                  </a:lnTo>
                  <a:lnTo>
                    <a:pt x="442" y="661"/>
                  </a:lnTo>
                  <a:lnTo>
                    <a:pt x="443" y="664"/>
                  </a:lnTo>
                  <a:lnTo>
                    <a:pt x="443" y="664"/>
                  </a:lnTo>
                  <a:lnTo>
                    <a:pt x="443" y="664"/>
                  </a:lnTo>
                  <a:lnTo>
                    <a:pt x="442" y="662"/>
                  </a:lnTo>
                  <a:lnTo>
                    <a:pt x="441" y="660"/>
                  </a:lnTo>
                  <a:lnTo>
                    <a:pt x="440" y="656"/>
                  </a:lnTo>
                  <a:lnTo>
                    <a:pt x="440" y="658"/>
                  </a:lnTo>
                  <a:lnTo>
                    <a:pt x="441" y="662"/>
                  </a:lnTo>
                  <a:lnTo>
                    <a:pt x="442" y="669"/>
                  </a:lnTo>
                  <a:lnTo>
                    <a:pt x="443" y="674"/>
                  </a:lnTo>
                  <a:lnTo>
                    <a:pt x="445" y="678"/>
                  </a:lnTo>
                  <a:lnTo>
                    <a:pt x="446" y="682"/>
                  </a:lnTo>
                  <a:lnTo>
                    <a:pt x="446" y="682"/>
                  </a:lnTo>
                  <a:lnTo>
                    <a:pt x="446" y="682"/>
                  </a:lnTo>
                  <a:lnTo>
                    <a:pt x="445" y="679"/>
                  </a:lnTo>
                  <a:lnTo>
                    <a:pt x="443" y="677"/>
                  </a:lnTo>
                  <a:lnTo>
                    <a:pt x="441" y="673"/>
                  </a:lnTo>
                  <a:lnTo>
                    <a:pt x="440" y="667"/>
                  </a:lnTo>
                  <a:lnTo>
                    <a:pt x="440" y="670"/>
                  </a:lnTo>
                  <a:lnTo>
                    <a:pt x="440" y="671"/>
                  </a:lnTo>
                  <a:lnTo>
                    <a:pt x="440" y="671"/>
                  </a:lnTo>
                  <a:lnTo>
                    <a:pt x="438" y="669"/>
                  </a:lnTo>
                  <a:lnTo>
                    <a:pt x="437" y="666"/>
                  </a:lnTo>
                  <a:lnTo>
                    <a:pt x="436" y="664"/>
                  </a:lnTo>
                  <a:lnTo>
                    <a:pt x="436" y="664"/>
                  </a:lnTo>
                  <a:lnTo>
                    <a:pt x="436" y="666"/>
                  </a:lnTo>
                  <a:lnTo>
                    <a:pt x="436" y="667"/>
                  </a:lnTo>
                  <a:lnTo>
                    <a:pt x="437" y="669"/>
                  </a:lnTo>
                  <a:lnTo>
                    <a:pt x="436" y="667"/>
                  </a:lnTo>
                  <a:lnTo>
                    <a:pt x="436" y="665"/>
                  </a:lnTo>
                  <a:lnTo>
                    <a:pt x="434" y="661"/>
                  </a:lnTo>
                  <a:lnTo>
                    <a:pt x="433" y="657"/>
                  </a:lnTo>
                  <a:lnTo>
                    <a:pt x="434" y="665"/>
                  </a:lnTo>
                  <a:lnTo>
                    <a:pt x="434" y="670"/>
                  </a:lnTo>
                  <a:lnTo>
                    <a:pt x="436" y="674"/>
                  </a:lnTo>
                  <a:lnTo>
                    <a:pt x="436" y="678"/>
                  </a:lnTo>
                  <a:lnTo>
                    <a:pt x="436" y="680"/>
                  </a:lnTo>
                  <a:lnTo>
                    <a:pt x="436" y="683"/>
                  </a:lnTo>
                  <a:lnTo>
                    <a:pt x="437" y="683"/>
                  </a:lnTo>
                  <a:lnTo>
                    <a:pt x="436" y="683"/>
                  </a:lnTo>
                  <a:lnTo>
                    <a:pt x="436" y="682"/>
                  </a:lnTo>
                  <a:lnTo>
                    <a:pt x="434" y="680"/>
                  </a:lnTo>
                  <a:lnTo>
                    <a:pt x="434" y="680"/>
                  </a:lnTo>
                  <a:lnTo>
                    <a:pt x="432" y="673"/>
                  </a:lnTo>
                  <a:lnTo>
                    <a:pt x="431" y="669"/>
                  </a:lnTo>
                  <a:lnTo>
                    <a:pt x="432" y="674"/>
                  </a:lnTo>
                  <a:lnTo>
                    <a:pt x="433" y="679"/>
                  </a:lnTo>
                  <a:lnTo>
                    <a:pt x="434" y="684"/>
                  </a:lnTo>
                  <a:lnTo>
                    <a:pt x="434" y="687"/>
                  </a:lnTo>
                  <a:lnTo>
                    <a:pt x="434" y="688"/>
                  </a:lnTo>
                  <a:lnTo>
                    <a:pt x="432" y="680"/>
                  </a:lnTo>
                  <a:lnTo>
                    <a:pt x="428" y="674"/>
                  </a:lnTo>
                  <a:lnTo>
                    <a:pt x="425" y="666"/>
                  </a:lnTo>
                  <a:lnTo>
                    <a:pt x="425" y="666"/>
                  </a:lnTo>
                  <a:lnTo>
                    <a:pt x="425" y="669"/>
                  </a:lnTo>
                  <a:lnTo>
                    <a:pt x="432" y="684"/>
                  </a:lnTo>
                  <a:lnTo>
                    <a:pt x="437" y="697"/>
                  </a:lnTo>
                  <a:lnTo>
                    <a:pt x="438" y="702"/>
                  </a:lnTo>
                  <a:lnTo>
                    <a:pt x="440" y="705"/>
                  </a:lnTo>
                  <a:lnTo>
                    <a:pt x="441" y="708"/>
                  </a:lnTo>
                  <a:lnTo>
                    <a:pt x="441" y="709"/>
                  </a:lnTo>
                  <a:lnTo>
                    <a:pt x="440" y="708"/>
                  </a:lnTo>
                  <a:lnTo>
                    <a:pt x="440" y="706"/>
                  </a:lnTo>
                  <a:lnTo>
                    <a:pt x="437" y="702"/>
                  </a:lnTo>
                  <a:lnTo>
                    <a:pt x="434" y="697"/>
                  </a:lnTo>
                  <a:lnTo>
                    <a:pt x="431" y="691"/>
                  </a:lnTo>
                  <a:lnTo>
                    <a:pt x="427" y="682"/>
                  </a:lnTo>
                  <a:lnTo>
                    <a:pt x="428" y="691"/>
                  </a:lnTo>
                  <a:lnTo>
                    <a:pt x="429" y="693"/>
                  </a:lnTo>
                  <a:lnTo>
                    <a:pt x="431" y="697"/>
                  </a:lnTo>
                  <a:lnTo>
                    <a:pt x="432" y="700"/>
                  </a:lnTo>
                  <a:lnTo>
                    <a:pt x="432" y="702"/>
                  </a:lnTo>
                  <a:lnTo>
                    <a:pt x="433" y="702"/>
                  </a:lnTo>
                  <a:lnTo>
                    <a:pt x="432" y="702"/>
                  </a:lnTo>
                  <a:lnTo>
                    <a:pt x="431" y="700"/>
                  </a:lnTo>
                  <a:lnTo>
                    <a:pt x="429" y="697"/>
                  </a:lnTo>
                  <a:lnTo>
                    <a:pt x="429" y="700"/>
                  </a:lnTo>
                  <a:lnTo>
                    <a:pt x="429" y="701"/>
                  </a:lnTo>
                  <a:lnTo>
                    <a:pt x="429" y="701"/>
                  </a:lnTo>
                  <a:lnTo>
                    <a:pt x="429" y="701"/>
                  </a:lnTo>
                  <a:lnTo>
                    <a:pt x="429" y="700"/>
                  </a:lnTo>
                  <a:lnTo>
                    <a:pt x="428" y="697"/>
                  </a:lnTo>
                  <a:lnTo>
                    <a:pt x="428" y="700"/>
                  </a:lnTo>
                  <a:lnTo>
                    <a:pt x="429" y="704"/>
                  </a:lnTo>
                  <a:lnTo>
                    <a:pt x="429" y="706"/>
                  </a:lnTo>
                  <a:lnTo>
                    <a:pt x="429" y="708"/>
                  </a:lnTo>
                  <a:lnTo>
                    <a:pt x="429" y="708"/>
                  </a:lnTo>
                  <a:lnTo>
                    <a:pt x="428" y="706"/>
                  </a:lnTo>
                  <a:lnTo>
                    <a:pt x="428" y="704"/>
                  </a:lnTo>
                  <a:lnTo>
                    <a:pt x="425" y="700"/>
                  </a:lnTo>
                  <a:lnTo>
                    <a:pt x="424" y="695"/>
                  </a:lnTo>
                  <a:lnTo>
                    <a:pt x="422" y="688"/>
                  </a:lnTo>
                  <a:lnTo>
                    <a:pt x="420" y="680"/>
                  </a:lnTo>
                  <a:lnTo>
                    <a:pt x="419" y="678"/>
                  </a:lnTo>
                  <a:lnTo>
                    <a:pt x="419" y="680"/>
                  </a:lnTo>
                  <a:lnTo>
                    <a:pt x="422" y="688"/>
                  </a:lnTo>
                  <a:lnTo>
                    <a:pt x="428" y="708"/>
                  </a:lnTo>
                  <a:lnTo>
                    <a:pt x="433" y="723"/>
                  </a:lnTo>
                  <a:lnTo>
                    <a:pt x="436" y="728"/>
                  </a:lnTo>
                  <a:lnTo>
                    <a:pt x="436" y="732"/>
                  </a:lnTo>
                  <a:lnTo>
                    <a:pt x="437" y="736"/>
                  </a:lnTo>
                  <a:lnTo>
                    <a:pt x="438" y="737"/>
                  </a:lnTo>
                  <a:lnTo>
                    <a:pt x="438" y="738"/>
                  </a:lnTo>
                  <a:lnTo>
                    <a:pt x="432" y="724"/>
                  </a:lnTo>
                  <a:lnTo>
                    <a:pt x="427" y="713"/>
                  </a:lnTo>
                  <a:lnTo>
                    <a:pt x="422" y="700"/>
                  </a:lnTo>
                  <a:lnTo>
                    <a:pt x="423" y="708"/>
                  </a:lnTo>
                  <a:lnTo>
                    <a:pt x="425" y="715"/>
                  </a:lnTo>
                  <a:lnTo>
                    <a:pt x="427" y="719"/>
                  </a:lnTo>
                  <a:lnTo>
                    <a:pt x="428" y="723"/>
                  </a:lnTo>
                  <a:lnTo>
                    <a:pt x="428" y="724"/>
                  </a:lnTo>
                  <a:lnTo>
                    <a:pt x="429" y="726"/>
                  </a:lnTo>
                  <a:lnTo>
                    <a:pt x="428" y="724"/>
                  </a:lnTo>
                  <a:lnTo>
                    <a:pt x="428" y="723"/>
                  </a:lnTo>
                  <a:lnTo>
                    <a:pt x="425" y="720"/>
                  </a:lnTo>
                  <a:lnTo>
                    <a:pt x="424" y="718"/>
                  </a:lnTo>
                  <a:lnTo>
                    <a:pt x="424" y="720"/>
                  </a:lnTo>
                  <a:lnTo>
                    <a:pt x="424" y="724"/>
                  </a:lnTo>
                  <a:lnTo>
                    <a:pt x="427" y="732"/>
                  </a:lnTo>
                  <a:lnTo>
                    <a:pt x="428" y="735"/>
                  </a:lnTo>
                  <a:lnTo>
                    <a:pt x="429" y="740"/>
                  </a:lnTo>
                  <a:lnTo>
                    <a:pt x="434" y="749"/>
                  </a:lnTo>
                  <a:lnTo>
                    <a:pt x="436" y="751"/>
                  </a:lnTo>
                  <a:lnTo>
                    <a:pt x="441" y="757"/>
                  </a:lnTo>
                  <a:lnTo>
                    <a:pt x="441" y="755"/>
                  </a:lnTo>
                  <a:lnTo>
                    <a:pt x="441" y="753"/>
                  </a:lnTo>
                  <a:lnTo>
                    <a:pt x="441" y="751"/>
                  </a:lnTo>
                  <a:lnTo>
                    <a:pt x="441" y="753"/>
                  </a:lnTo>
                  <a:lnTo>
                    <a:pt x="441" y="755"/>
                  </a:lnTo>
                  <a:lnTo>
                    <a:pt x="442" y="757"/>
                  </a:lnTo>
                  <a:lnTo>
                    <a:pt x="463" y="766"/>
                  </a:lnTo>
                  <a:lnTo>
                    <a:pt x="483" y="777"/>
                  </a:lnTo>
                  <a:lnTo>
                    <a:pt x="501" y="789"/>
                  </a:lnTo>
                  <a:lnTo>
                    <a:pt x="505" y="789"/>
                  </a:lnTo>
                  <a:lnTo>
                    <a:pt x="516" y="789"/>
                  </a:lnTo>
                  <a:lnTo>
                    <a:pt x="529" y="791"/>
                  </a:lnTo>
                  <a:lnTo>
                    <a:pt x="534" y="793"/>
                  </a:lnTo>
                  <a:lnTo>
                    <a:pt x="540" y="795"/>
                  </a:lnTo>
                  <a:lnTo>
                    <a:pt x="541" y="797"/>
                  </a:lnTo>
                  <a:lnTo>
                    <a:pt x="544" y="798"/>
                  </a:lnTo>
                  <a:lnTo>
                    <a:pt x="545" y="800"/>
                  </a:lnTo>
                  <a:lnTo>
                    <a:pt x="547" y="803"/>
                  </a:lnTo>
                  <a:lnTo>
                    <a:pt x="547" y="806"/>
                  </a:lnTo>
                  <a:lnTo>
                    <a:pt x="547" y="807"/>
                  </a:lnTo>
                  <a:lnTo>
                    <a:pt x="545" y="810"/>
                  </a:lnTo>
                  <a:lnTo>
                    <a:pt x="544" y="811"/>
                  </a:lnTo>
                  <a:lnTo>
                    <a:pt x="543" y="811"/>
                  </a:lnTo>
                  <a:lnTo>
                    <a:pt x="543" y="811"/>
                  </a:lnTo>
                  <a:lnTo>
                    <a:pt x="544" y="810"/>
                  </a:lnTo>
                  <a:lnTo>
                    <a:pt x="545" y="808"/>
                  </a:lnTo>
                  <a:lnTo>
                    <a:pt x="545" y="806"/>
                  </a:lnTo>
                  <a:lnTo>
                    <a:pt x="544" y="807"/>
                  </a:lnTo>
                  <a:lnTo>
                    <a:pt x="543" y="810"/>
                  </a:lnTo>
                  <a:lnTo>
                    <a:pt x="541" y="811"/>
                  </a:lnTo>
                  <a:lnTo>
                    <a:pt x="541" y="812"/>
                  </a:lnTo>
                  <a:lnTo>
                    <a:pt x="541" y="812"/>
                  </a:lnTo>
                  <a:lnTo>
                    <a:pt x="541" y="813"/>
                  </a:lnTo>
                  <a:lnTo>
                    <a:pt x="541" y="815"/>
                  </a:lnTo>
                  <a:lnTo>
                    <a:pt x="540" y="816"/>
                  </a:lnTo>
                  <a:lnTo>
                    <a:pt x="539" y="817"/>
                  </a:lnTo>
                  <a:lnTo>
                    <a:pt x="536" y="819"/>
                  </a:lnTo>
                  <a:lnTo>
                    <a:pt x="534" y="820"/>
                  </a:lnTo>
                  <a:lnTo>
                    <a:pt x="531" y="820"/>
                  </a:lnTo>
                  <a:lnTo>
                    <a:pt x="527" y="820"/>
                  </a:lnTo>
                  <a:lnTo>
                    <a:pt x="523" y="819"/>
                  </a:lnTo>
                  <a:lnTo>
                    <a:pt x="520" y="821"/>
                  </a:lnTo>
                  <a:lnTo>
                    <a:pt x="520" y="821"/>
                  </a:lnTo>
                  <a:lnTo>
                    <a:pt x="521" y="825"/>
                  </a:lnTo>
                  <a:lnTo>
                    <a:pt x="520" y="828"/>
                  </a:lnTo>
                  <a:lnTo>
                    <a:pt x="518" y="830"/>
                  </a:lnTo>
                  <a:lnTo>
                    <a:pt x="516" y="833"/>
                  </a:lnTo>
                  <a:lnTo>
                    <a:pt x="513" y="835"/>
                  </a:lnTo>
                  <a:lnTo>
                    <a:pt x="508" y="835"/>
                  </a:lnTo>
                  <a:lnTo>
                    <a:pt x="504" y="837"/>
                  </a:lnTo>
                  <a:lnTo>
                    <a:pt x="500" y="835"/>
                  </a:lnTo>
                  <a:lnTo>
                    <a:pt x="495" y="834"/>
                  </a:lnTo>
                  <a:lnTo>
                    <a:pt x="492" y="831"/>
                  </a:lnTo>
                  <a:lnTo>
                    <a:pt x="489" y="829"/>
                  </a:lnTo>
                  <a:lnTo>
                    <a:pt x="486" y="825"/>
                  </a:lnTo>
                  <a:lnTo>
                    <a:pt x="482" y="821"/>
                  </a:lnTo>
                  <a:lnTo>
                    <a:pt x="481" y="821"/>
                  </a:lnTo>
                  <a:lnTo>
                    <a:pt x="480" y="822"/>
                  </a:lnTo>
                  <a:lnTo>
                    <a:pt x="477" y="824"/>
                  </a:lnTo>
                  <a:lnTo>
                    <a:pt x="474" y="824"/>
                  </a:lnTo>
                  <a:lnTo>
                    <a:pt x="469" y="825"/>
                  </a:lnTo>
                  <a:lnTo>
                    <a:pt x="465" y="825"/>
                  </a:lnTo>
                  <a:lnTo>
                    <a:pt x="460" y="825"/>
                  </a:lnTo>
                  <a:lnTo>
                    <a:pt x="456" y="824"/>
                  </a:lnTo>
                  <a:lnTo>
                    <a:pt x="456" y="824"/>
                  </a:lnTo>
                  <a:lnTo>
                    <a:pt x="456" y="824"/>
                  </a:lnTo>
                  <a:lnTo>
                    <a:pt x="455" y="822"/>
                  </a:lnTo>
                  <a:lnTo>
                    <a:pt x="449" y="820"/>
                  </a:lnTo>
                  <a:lnTo>
                    <a:pt x="443" y="817"/>
                  </a:lnTo>
                  <a:lnTo>
                    <a:pt x="441" y="816"/>
                  </a:lnTo>
                  <a:lnTo>
                    <a:pt x="434" y="812"/>
                  </a:lnTo>
                  <a:lnTo>
                    <a:pt x="431" y="810"/>
                  </a:lnTo>
                  <a:lnTo>
                    <a:pt x="423" y="807"/>
                  </a:lnTo>
                  <a:lnTo>
                    <a:pt x="414" y="807"/>
                  </a:lnTo>
                  <a:lnTo>
                    <a:pt x="402" y="806"/>
                  </a:lnTo>
                  <a:lnTo>
                    <a:pt x="397" y="807"/>
                  </a:lnTo>
                  <a:lnTo>
                    <a:pt x="392" y="807"/>
                  </a:lnTo>
                  <a:lnTo>
                    <a:pt x="389" y="808"/>
                  </a:lnTo>
                  <a:lnTo>
                    <a:pt x="391" y="810"/>
                  </a:lnTo>
                  <a:lnTo>
                    <a:pt x="392" y="810"/>
                  </a:lnTo>
                  <a:lnTo>
                    <a:pt x="394" y="811"/>
                  </a:lnTo>
                  <a:lnTo>
                    <a:pt x="394" y="811"/>
                  </a:lnTo>
                  <a:lnTo>
                    <a:pt x="394" y="811"/>
                  </a:lnTo>
                  <a:lnTo>
                    <a:pt x="392" y="811"/>
                  </a:lnTo>
                  <a:lnTo>
                    <a:pt x="388" y="811"/>
                  </a:lnTo>
                  <a:lnTo>
                    <a:pt x="384" y="811"/>
                  </a:lnTo>
                  <a:lnTo>
                    <a:pt x="379" y="811"/>
                  </a:lnTo>
                  <a:lnTo>
                    <a:pt x="375" y="811"/>
                  </a:lnTo>
                  <a:lnTo>
                    <a:pt x="369" y="811"/>
                  </a:lnTo>
                  <a:lnTo>
                    <a:pt x="365" y="810"/>
                  </a:lnTo>
                  <a:lnTo>
                    <a:pt x="360" y="808"/>
                  </a:lnTo>
                  <a:lnTo>
                    <a:pt x="356" y="806"/>
                  </a:lnTo>
                  <a:lnTo>
                    <a:pt x="352" y="802"/>
                  </a:lnTo>
                  <a:lnTo>
                    <a:pt x="349" y="798"/>
                  </a:lnTo>
                  <a:lnTo>
                    <a:pt x="348" y="793"/>
                  </a:lnTo>
                  <a:lnTo>
                    <a:pt x="347" y="789"/>
                  </a:lnTo>
                  <a:lnTo>
                    <a:pt x="348" y="785"/>
                  </a:lnTo>
                  <a:lnTo>
                    <a:pt x="348" y="781"/>
                  </a:lnTo>
                  <a:lnTo>
                    <a:pt x="349" y="780"/>
                  </a:lnTo>
                  <a:lnTo>
                    <a:pt x="351" y="775"/>
                  </a:lnTo>
                  <a:lnTo>
                    <a:pt x="351" y="769"/>
                  </a:lnTo>
                  <a:lnTo>
                    <a:pt x="352" y="764"/>
                  </a:lnTo>
                  <a:lnTo>
                    <a:pt x="353" y="759"/>
                  </a:lnTo>
                  <a:lnTo>
                    <a:pt x="356" y="755"/>
                  </a:lnTo>
                  <a:lnTo>
                    <a:pt x="357" y="751"/>
                  </a:lnTo>
                  <a:lnTo>
                    <a:pt x="360" y="749"/>
                  </a:lnTo>
                  <a:lnTo>
                    <a:pt x="360" y="748"/>
                  </a:lnTo>
                  <a:lnTo>
                    <a:pt x="361" y="740"/>
                  </a:lnTo>
                  <a:lnTo>
                    <a:pt x="364" y="731"/>
                  </a:lnTo>
                  <a:lnTo>
                    <a:pt x="364" y="728"/>
                  </a:lnTo>
                  <a:lnTo>
                    <a:pt x="364" y="711"/>
                  </a:lnTo>
                  <a:lnTo>
                    <a:pt x="362" y="692"/>
                  </a:lnTo>
                  <a:lnTo>
                    <a:pt x="362" y="678"/>
                  </a:lnTo>
                  <a:lnTo>
                    <a:pt x="355" y="655"/>
                  </a:lnTo>
                  <a:lnTo>
                    <a:pt x="351" y="634"/>
                  </a:lnTo>
                  <a:lnTo>
                    <a:pt x="351" y="629"/>
                  </a:lnTo>
                  <a:lnTo>
                    <a:pt x="351" y="624"/>
                  </a:lnTo>
                  <a:lnTo>
                    <a:pt x="351" y="622"/>
                  </a:lnTo>
                  <a:lnTo>
                    <a:pt x="349" y="600"/>
                  </a:lnTo>
                  <a:lnTo>
                    <a:pt x="351" y="591"/>
                  </a:lnTo>
                  <a:lnTo>
                    <a:pt x="352" y="582"/>
                  </a:lnTo>
                  <a:lnTo>
                    <a:pt x="352" y="582"/>
                  </a:lnTo>
                  <a:lnTo>
                    <a:pt x="345" y="595"/>
                  </a:lnTo>
                  <a:lnTo>
                    <a:pt x="348" y="585"/>
                  </a:lnTo>
                  <a:lnTo>
                    <a:pt x="352" y="574"/>
                  </a:lnTo>
                  <a:lnTo>
                    <a:pt x="351" y="569"/>
                  </a:lnTo>
                  <a:lnTo>
                    <a:pt x="351" y="562"/>
                  </a:lnTo>
                  <a:lnTo>
                    <a:pt x="348" y="567"/>
                  </a:lnTo>
                  <a:lnTo>
                    <a:pt x="345" y="572"/>
                  </a:lnTo>
                  <a:lnTo>
                    <a:pt x="343" y="576"/>
                  </a:lnTo>
                  <a:lnTo>
                    <a:pt x="345" y="571"/>
                  </a:lnTo>
                  <a:lnTo>
                    <a:pt x="347" y="565"/>
                  </a:lnTo>
                  <a:lnTo>
                    <a:pt x="347" y="562"/>
                  </a:lnTo>
                  <a:lnTo>
                    <a:pt x="347" y="555"/>
                  </a:lnTo>
                  <a:lnTo>
                    <a:pt x="345" y="550"/>
                  </a:lnTo>
                  <a:lnTo>
                    <a:pt x="345" y="545"/>
                  </a:lnTo>
                  <a:lnTo>
                    <a:pt x="345" y="551"/>
                  </a:lnTo>
                  <a:lnTo>
                    <a:pt x="344" y="549"/>
                  </a:lnTo>
                  <a:lnTo>
                    <a:pt x="343" y="554"/>
                  </a:lnTo>
                  <a:lnTo>
                    <a:pt x="340" y="558"/>
                  </a:lnTo>
                  <a:lnTo>
                    <a:pt x="338" y="560"/>
                  </a:lnTo>
                  <a:lnTo>
                    <a:pt x="342" y="534"/>
                  </a:lnTo>
                  <a:lnTo>
                    <a:pt x="342" y="534"/>
                  </a:lnTo>
                  <a:lnTo>
                    <a:pt x="340" y="532"/>
                  </a:lnTo>
                  <a:lnTo>
                    <a:pt x="340" y="529"/>
                  </a:lnTo>
                  <a:lnTo>
                    <a:pt x="339" y="527"/>
                  </a:lnTo>
                  <a:lnTo>
                    <a:pt x="338" y="532"/>
                  </a:lnTo>
                  <a:lnTo>
                    <a:pt x="336" y="538"/>
                  </a:lnTo>
                  <a:lnTo>
                    <a:pt x="336" y="540"/>
                  </a:lnTo>
                  <a:lnTo>
                    <a:pt x="336" y="544"/>
                  </a:lnTo>
                  <a:lnTo>
                    <a:pt x="336" y="547"/>
                  </a:lnTo>
                  <a:lnTo>
                    <a:pt x="336" y="550"/>
                  </a:lnTo>
                  <a:lnTo>
                    <a:pt x="336" y="551"/>
                  </a:lnTo>
                  <a:lnTo>
                    <a:pt x="336" y="550"/>
                  </a:lnTo>
                  <a:lnTo>
                    <a:pt x="336" y="547"/>
                  </a:lnTo>
                  <a:lnTo>
                    <a:pt x="335" y="544"/>
                  </a:lnTo>
                  <a:lnTo>
                    <a:pt x="335" y="540"/>
                  </a:lnTo>
                  <a:lnTo>
                    <a:pt x="334" y="531"/>
                  </a:lnTo>
                  <a:lnTo>
                    <a:pt x="333" y="536"/>
                  </a:lnTo>
                  <a:lnTo>
                    <a:pt x="330" y="532"/>
                  </a:lnTo>
                  <a:lnTo>
                    <a:pt x="331" y="537"/>
                  </a:lnTo>
                  <a:lnTo>
                    <a:pt x="331" y="537"/>
                  </a:lnTo>
                  <a:lnTo>
                    <a:pt x="330" y="534"/>
                  </a:lnTo>
                  <a:lnTo>
                    <a:pt x="329" y="532"/>
                  </a:lnTo>
                  <a:lnTo>
                    <a:pt x="327" y="527"/>
                  </a:lnTo>
                  <a:lnTo>
                    <a:pt x="324" y="520"/>
                  </a:lnTo>
                  <a:lnTo>
                    <a:pt x="325" y="525"/>
                  </a:lnTo>
                  <a:lnTo>
                    <a:pt x="325" y="529"/>
                  </a:lnTo>
                  <a:lnTo>
                    <a:pt x="326" y="532"/>
                  </a:lnTo>
                  <a:lnTo>
                    <a:pt x="326" y="532"/>
                  </a:lnTo>
                  <a:lnTo>
                    <a:pt x="325" y="532"/>
                  </a:lnTo>
                  <a:lnTo>
                    <a:pt x="325" y="529"/>
                  </a:lnTo>
                  <a:lnTo>
                    <a:pt x="325" y="533"/>
                  </a:lnTo>
                  <a:lnTo>
                    <a:pt x="325" y="537"/>
                  </a:lnTo>
                  <a:lnTo>
                    <a:pt x="326" y="540"/>
                  </a:lnTo>
                  <a:lnTo>
                    <a:pt x="326" y="540"/>
                  </a:lnTo>
                  <a:lnTo>
                    <a:pt x="325" y="540"/>
                  </a:lnTo>
                  <a:lnTo>
                    <a:pt x="325" y="537"/>
                  </a:lnTo>
                  <a:lnTo>
                    <a:pt x="325" y="534"/>
                  </a:lnTo>
                  <a:lnTo>
                    <a:pt x="324" y="531"/>
                  </a:lnTo>
                  <a:lnTo>
                    <a:pt x="322" y="525"/>
                  </a:lnTo>
                  <a:lnTo>
                    <a:pt x="320" y="519"/>
                  </a:lnTo>
                  <a:lnTo>
                    <a:pt x="320" y="522"/>
                  </a:lnTo>
                  <a:lnTo>
                    <a:pt x="320" y="525"/>
                  </a:lnTo>
                  <a:lnTo>
                    <a:pt x="320" y="529"/>
                  </a:lnTo>
                  <a:lnTo>
                    <a:pt x="320" y="532"/>
                  </a:lnTo>
                  <a:lnTo>
                    <a:pt x="320" y="533"/>
                  </a:lnTo>
                  <a:lnTo>
                    <a:pt x="320" y="532"/>
                  </a:lnTo>
                  <a:lnTo>
                    <a:pt x="320" y="529"/>
                  </a:lnTo>
                  <a:lnTo>
                    <a:pt x="318" y="525"/>
                  </a:lnTo>
                  <a:lnTo>
                    <a:pt x="318" y="522"/>
                  </a:lnTo>
                  <a:lnTo>
                    <a:pt x="316" y="514"/>
                  </a:lnTo>
                  <a:lnTo>
                    <a:pt x="313" y="506"/>
                  </a:lnTo>
                  <a:lnTo>
                    <a:pt x="313" y="507"/>
                  </a:lnTo>
                  <a:lnTo>
                    <a:pt x="313" y="507"/>
                  </a:lnTo>
                  <a:lnTo>
                    <a:pt x="313" y="507"/>
                  </a:lnTo>
                  <a:lnTo>
                    <a:pt x="313" y="505"/>
                  </a:lnTo>
                  <a:lnTo>
                    <a:pt x="312" y="502"/>
                  </a:lnTo>
                  <a:lnTo>
                    <a:pt x="309" y="500"/>
                  </a:lnTo>
                  <a:lnTo>
                    <a:pt x="307" y="494"/>
                  </a:lnTo>
                  <a:lnTo>
                    <a:pt x="307" y="496"/>
                  </a:lnTo>
                  <a:lnTo>
                    <a:pt x="309" y="503"/>
                  </a:lnTo>
                  <a:lnTo>
                    <a:pt x="312" y="510"/>
                  </a:lnTo>
                  <a:lnTo>
                    <a:pt x="313" y="515"/>
                  </a:lnTo>
                  <a:lnTo>
                    <a:pt x="315" y="520"/>
                  </a:lnTo>
                  <a:lnTo>
                    <a:pt x="316" y="523"/>
                  </a:lnTo>
                  <a:lnTo>
                    <a:pt x="316" y="524"/>
                  </a:lnTo>
                  <a:lnTo>
                    <a:pt x="316" y="523"/>
                  </a:lnTo>
                  <a:lnTo>
                    <a:pt x="316" y="522"/>
                  </a:lnTo>
                  <a:lnTo>
                    <a:pt x="315" y="520"/>
                  </a:lnTo>
                  <a:lnTo>
                    <a:pt x="315" y="520"/>
                  </a:lnTo>
                  <a:lnTo>
                    <a:pt x="316" y="524"/>
                  </a:lnTo>
                  <a:lnTo>
                    <a:pt x="316" y="528"/>
                  </a:lnTo>
                  <a:lnTo>
                    <a:pt x="316" y="529"/>
                  </a:lnTo>
                  <a:lnTo>
                    <a:pt x="316" y="531"/>
                  </a:lnTo>
                  <a:lnTo>
                    <a:pt x="316" y="529"/>
                  </a:lnTo>
                  <a:lnTo>
                    <a:pt x="315" y="528"/>
                  </a:lnTo>
                  <a:lnTo>
                    <a:pt x="313" y="524"/>
                  </a:lnTo>
                  <a:lnTo>
                    <a:pt x="315" y="525"/>
                  </a:lnTo>
                  <a:lnTo>
                    <a:pt x="316" y="531"/>
                  </a:lnTo>
                  <a:lnTo>
                    <a:pt x="316" y="536"/>
                  </a:lnTo>
                  <a:lnTo>
                    <a:pt x="316" y="538"/>
                  </a:lnTo>
                  <a:lnTo>
                    <a:pt x="316" y="538"/>
                  </a:lnTo>
                  <a:lnTo>
                    <a:pt x="316" y="538"/>
                  </a:lnTo>
                  <a:lnTo>
                    <a:pt x="316" y="536"/>
                  </a:lnTo>
                  <a:lnTo>
                    <a:pt x="315" y="533"/>
                  </a:lnTo>
                  <a:lnTo>
                    <a:pt x="313" y="529"/>
                  </a:lnTo>
                  <a:lnTo>
                    <a:pt x="315" y="533"/>
                  </a:lnTo>
                  <a:lnTo>
                    <a:pt x="315" y="537"/>
                  </a:lnTo>
                  <a:lnTo>
                    <a:pt x="315" y="537"/>
                  </a:lnTo>
                  <a:lnTo>
                    <a:pt x="315" y="537"/>
                  </a:lnTo>
                  <a:lnTo>
                    <a:pt x="313" y="534"/>
                  </a:lnTo>
                  <a:lnTo>
                    <a:pt x="312" y="531"/>
                  </a:lnTo>
                  <a:lnTo>
                    <a:pt x="311" y="525"/>
                  </a:lnTo>
                  <a:lnTo>
                    <a:pt x="308" y="522"/>
                  </a:lnTo>
                  <a:lnTo>
                    <a:pt x="306" y="515"/>
                  </a:lnTo>
                  <a:lnTo>
                    <a:pt x="306" y="516"/>
                  </a:lnTo>
                  <a:lnTo>
                    <a:pt x="307" y="520"/>
                  </a:lnTo>
                  <a:lnTo>
                    <a:pt x="308" y="523"/>
                  </a:lnTo>
                  <a:lnTo>
                    <a:pt x="309" y="525"/>
                  </a:lnTo>
                  <a:lnTo>
                    <a:pt x="309" y="525"/>
                  </a:lnTo>
                  <a:lnTo>
                    <a:pt x="309" y="525"/>
                  </a:lnTo>
                  <a:lnTo>
                    <a:pt x="308" y="524"/>
                  </a:lnTo>
                  <a:lnTo>
                    <a:pt x="309" y="527"/>
                  </a:lnTo>
                  <a:lnTo>
                    <a:pt x="312" y="534"/>
                  </a:lnTo>
                  <a:lnTo>
                    <a:pt x="315" y="541"/>
                  </a:lnTo>
                  <a:lnTo>
                    <a:pt x="316" y="546"/>
                  </a:lnTo>
                  <a:lnTo>
                    <a:pt x="316" y="549"/>
                  </a:lnTo>
                  <a:lnTo>
                    <a:pt x="317" y="551"/>
                  </a:lnTo>
                  <a:lnTo>
                    <a:pt x="317" y="551"/>
                  </a:lnTo>
                  <a:lnTo>
                    <a:pt x="317" y="551"/>
                  </a:lnTo>
                  <a:lnTo>
                    <a:pt x="316" y="549"/>
                  </a:lnTo>
                  <a:lnTo>
                    <a:pt x="315" y="546"/>
                  </a:lnTo>
                  <a:lnTo>
                    <a:pt x="315" y="547"/>
                  </a:lnTo>
                  <a:lnTo>
                    <a:pt x="315" y="551"/>
                  </a:lnTo>
                  <a:lnTo>
                    <a:pt x="315" y="553"/>
                  </a:lnTo>
                  <a:lnTo>
                    <a:pt x="315" y="554"/>
                  </a:lnTo>
                  <a:lnTo>
                    <a:pt x="315" y="553"/>
                  </a:lnTo>
                  <a:lnTo>
                    <a:pt x="315" y="551"/>
                  </a:lnTo>
                  <a:lnTo>
                    <a:pt x="313" y="547"/>
                  </a:lnTo>
                  <a:lnTo>
                    <a:pt x="312" y="542"/>
                  </a:lnTo>
                  <a:lnTo>
                    <a:pt x="312" y="542"/>
                  </a:lnTo>
                  <a:lnTo>
                    <a:pt x="311" y="538"/>
                  </a:lnTo>
                  <a:lnTo>
                    <a:pt x="308" y="534"/>
                  </a:lnTo>
                  <a:lnTo>
                    <a:pt x="309" y="538"/>
                  </a:lnTo>
                  <a:lnTo>
                    <a:pt x="311" y="541"/>
                  </a:lnTo>
                  <a:lnTo>
                    <a:pt x="311" y="542"/>
                  </a:lnTo>
                  <a:lnTo>
                    <a:pt x="311" y="541"/>
                  </a:lnTo>
                  <a:lnTo>
                    <a:pt x="309" y="541"/>
                  </a:lnTo>
                  <a:lnTo>
                    <a:pt x="309" y="538"/>
                  </a:lnTo>
                  <a:lnTo>
                    <a:pt x="311" y="547"/>
                  </a:lnTo>
                  <a:lnTo>
                    <a:pt x="313" y="555"/>
                  </a:lnTo>
                  <a:lnTo>
                    <a:pt x="313" y="560"/>
                  </a:lnTo>
                  <a:lnTo>
                    <a:pt x="315" y="565"/>
                  </a:lnTo>
                  <a:lnTo>
                    <a:pt x="315" y="569"/>
                  </a:lnTo>
                  <a:lnTo>
                    <a:pt x="315" y="572"/>
                  </a:lnTo>
                  <a:lnTo>
                    <a:pt x="315" y="572"/>
                  </a:lnTo>
                  <a:lnTo>
                    <a:pt x="315" y="572"/>
                  </a:lnTo>
                  <a:lnTo>
                    <a:pt x="315" y="569"/>
                  </a:lnTo>
                  <a:lnTo>
                    <a:pt x="313" y="565"/>
                  </a:lnTo>
                  <a:lnTo>
                    <a:pt x="312" y="562"/>
                  </a:lnTo>
                  <a:lnTo>
                    <a:pt x="311" y="555"/>
                  </a:lnTo>
                  <a:lnTo>
                    <a:pt x="311" y="554"/>
                  </a:lnTo>
                  <a:lnTo>
                    <a:pt x="311" y="558"/>
                  </a:lnTo>
                  <a:lnTo>
                    <a:pt x="311" y="562"/>
                  </a:lnTo>
                  <a:lnTo>
                    <a:pt x="311" y="564"/>
                  </a:lnTo>
                  <a:lnTo>
                    <a:pt x="311" y="564"/>
                  </a:lnTo>
                  <a:lnTo>
                    <a:pt x="311" y="564"/>
                  </a:lnTo>
                  <a:lnTo>
                    <a:pt x="311" y="562"/>
                  </a:lnTo>
                  <a:lnTo>
                    <a:pt x="309" y="558"/>
                  </a:lnTo>
                  <a:lnTo>
                    <a:pt x="308" y="553"/>
                  </a:lnTo>
                  <a:lnTo>
                    <a:pt x="306" y="546"/>
                  </a:lnTo>
                  <a:lnTo>
                    <a:pt x="303" y="537"/>
                  </a:lnTo>
                  <a:lnTo>
                    <a:pt x="303" y="537"/>
                  </a:lnTo>
                  <a:lnTo>
                    <a:pt x="303" y="541"/>
                  </a:lnTo>
                  <a:lnTo>
                    <a:pt x="303" y="541"/>
                  </a:lnTo>
                  <a:lnTo>
                    <a:pt x="304" y="547"/>
                  </a:lnTo>
                  <a:lnTo>
                    <a:pt x="304" y="549"/>
                  </a:lnTo>
                  <a:lnTo>
                    <a:pt x="304" y="550"/>
                  </a:lnTo>
                  <a:lnTo>
                    <a:pt x="304" y="549"/>
                  </a:lnTo>
                  <a:lnTo>
                    <a:pt x="306" y="558"/>
                  </a:lnTo>
                  <a:lnTo>
                    <a:pt x="307" y="567"/>
                  </a:lnTo>
                  <a:lnTo>
                    <a:pt x="307" y="572"/>
                  </a:lnTo>
                  <a:lnTo>
                    <a:pt x="308" y="574"/>
                  </a:lnTo>
                  <a:lnTo>
                    <a:pt x="308" y="577"/>
                  </a:lnTo>
                  <a:lnTo>
                    <a:pt x="308" y="578"/>
                  </a:lnTo>
                  <a:lnTo>
                    <a:pt x="308" y="577"/>
                  </a:lnTo>
                  <a:lnTo>
                    <a:pt x="307" y="576"/>
                  </a:lnTo>
                  <a:lnTo>
                    <a:pt x="306" y="572"/>
                  </a:lnTo>
                  <a:lnTo>
                    <a:pt x="306" y="567"/>
                  </a:lnTo>
                  <a:lnTo>
                    <a:pt x="304" y="563"/>
                  </a:lnTo>
                  <a:lnTo>
                    <a:pt x="303" y="558"/>
                  </a:lnTo>
                  <a:lnTo>
                    <a:pt x="303" y="563"/>
                  </a:lnTo>
                  <a:lnTo>
                    <a:pt x="303" y="567"/>
                  </a:lnTo>
                  <a:lnTo>
                    <a:pt x="303" y="568"/>
                  </a:lnTo>
                  <a:lnTo>
                    <a:pt x="303" y="568"/>
                  </a:lnTo>
                  <a:lnTo>
                    <a:pt x="303" y="571"/>
                  </a:lnTo>
                  <a:lnTo>
                    <a:pt x="303" y="573"/>
                  </a:lnTo>
                  <a:lnTo>
                    <a:pt x="303" y="577"/>
                  </a:lnTo>
                  <a:lnTo>
                    <a:pt x="302" y="578"/>
                  </a:lnTo>
                  <a:lnTo>
                    <a:pt x="302" y="578"/>
                  </a:lnTo>
                  <a:lnTo>
                    <a:pt x="302" y="578"/>
                  </a:lnTo>
                  <a:lnTo>
                    <a:pt x="302" y="574"/>
                  </a:lnTo>
                  <a:lnTo>
                    <a:pt x="302" y="571"/>
                  </a:lnTo>
                  <a:lnTo>
                    <a:pt x="300" y="565"/>
                  </a:lnTo>
                  <a:lnTo>
                    <a:pt x="300" y="573"/>
                  </a:lnTo>
                  <a:lnTo>
                    <a:pt x="302" y="578"/>
                  </a:lnTo>
                  <a:lnTo>
                    <a:pt x="300" y="581"/>
                  </a:lnTo>
                  <a:lnTo>
                    <a:pt x="300" y="581"/>
                  </a:lnTo>
                  <a:lnTo>
                    <a:pt x="302" y="582"/>
                  </a:lnTo>
                  <a:lnTo>
                    <a:pt x="302" y="584"/>
                  </a:lnTo>
                  <a:lnTo>
                    <a:pt x="300" y="582"/>
                  </a:lnTo>
                  <a:lnTo>
                    <a:pt x="300" y="585"/>
                  </a:lnTo>
                  <a:lnTo>
                    <a:pt x="300" y="586"/>
                  </a:lnTo>
                  <a:lnTo>
                    <a:pt x="299" y="578"/>
                  </a:lnTo>
                  <a:lnTo>
                    <a:pt x="299" y="578"/>
                  </a:lnTo>
                  <a:lnTo>
                    <a:pt x="299" y="578"/>
                  </a:lnTo>
                  <a:lnTo>
                    <a:pt x="299" y="582"/>
                  </a:lnTo>
                  <a:lnTo>
                    <a:pt x="299" y="586"/>
                  </a:lnTo>
                  <a:lnTo>
                    <a:pt x="299" y="590"/>
                  </a:lnTo>
                  <a:lnTo>
                    <a:pt x="298" y="593"/>
                  </a:lnTo>
                  <a:lnTo>
                    <a:pt x="298" y="594"/>
                  </a:lnTo>
                  <a:lnTo>
                    <a:pt x="298" y="595"/>
                  </a:lnTo>
                  <a:lnTo>
                    <a:pt x="298" y="594"/>
                  </a:lnTo>
                  <a:lnTo>
                    <a:pt x="298" y="593"/>
                  </a:lnTo>
                  <a:lnTo>
                    <a:pt x="298" y="590"/>
                  </a:lnTo>
                  <a:lnTo>
                    <a:pt x="296" y="586"/>
                  </a:lnTo>
                  <a:lnTo>
                    <a:pt x="296" y="582"/>
                  </a:lnTo>
                  <a:lnTo>
                    <a:pt x="295" y="577"/>
                  </a:lnTo>
                  <a:lnTo>
                    <a:pt x="295" y="580"/>
                  </a:lnTo>
                  <a:lnTo>
                    <a:pt x="295" y="585"/>
                  </a:lnTo>
                  <a:lnTo>
                    <a:pt x="295" y="590"/>
                  </a:lnTo>
                  <a:lnTo>
                    <a:pt x="296" y="593"/>
                  </a:lnTo>
                  <a:lnTo>
                    <a:pt x="296" y="595"/>
                  </a:lnTo>
                  <a:lnTo>
                    <a:pt x="298" y="596"/>
                  </a:lnTo>
                  <a:lnTo>
                    <a:pt x="296" y="596"/>
                  </a:lnTo>
                  <a:lnTo>
                    <a:pt x="296" y="595"/>
                  </a:lnTo>
                  <a:lnTo>
                    <a:pt x="296" y="596"/>
                  </a:lnTo>
                  <a:lnTo>
                    <a:pt x="296" y="600"/>
                  </a:lnTo>
                  <a:lnTo>
                    <a:pt x="296" y="603"/>
                  </a:lnTo>
                  <a:lnTo>
                    <a:pt x="296" y="604"/>
                  </a:lnTo>
                  <a:lnTo>
                    <a:pt x="296" y="603"/>
                  </a:lnTo>
                  <a:lnTo>
                    <a:pt x="295" y="600"/>
                  </a:lnTo>
                  <a:lnTo>
                    <a:pt x="294" y="596"/>
                  </a:lnTo>
                  <a:lnTo>
                    <a:pt x="293" y="594"/>
                  </a:lnTo>
                  <a:lnTo>
                    <a:pt x="293" y="589"/>
                  </a:lnTo>
                  <a:lnTo>
                    <a:pt x="291" y="587"/>
                  </a:lnTo>
                  <a:lnTo>
                    <a:pt x="293" y="595"/>
                  </a:lnTo>
                  <a:lnTo>
                    <a:pt x="293" y="602"/>
                  </a:lnTo>
                  <a:lnTo>
                    <a:pt x="293" y="605"/>
                  </a:lnTo>
                  <a:lnTo>
                    <a:pt x="294" y="609"/>
                  </a:lnTo>
                  <a:lnTo>
                    <a:pt x="294" y="609"/>
                  </a:lnTo>
                  <a:lnTo>
                    <a:pt x="294" y="609"/>
                  </a:lnTo>
                  <a:lnTo>
                    <a:pt x="293" y="608"/>
                  </a:lnTo>
                  <a:lnTo>
                    <a:pt x="293" y="607"/>
                  </a:lnTo>
                  <a:lnTo>
                    <a:pt x="291" y="611"/>
                  </a:lnTo>
                  <a:lnTo>
                    <a:pt x="290" y="616"/>
                  </a:lnTo>
                  <a:lnTo>
                    <a:pt x="289" y="618"/>
                  </a:lnTo>
                  <a:lnTo>
                    <a:pt x="289" y="620"/>
                  </a:lnTo>
                  <a:lnTo>
                    <a:pt x="289" y="621"/>
                  </a:lnTo>
                  <a:lnTo>
                    <a:pt x="289" y="620"/>
                  </a:lnTo>
                  <a:lnTo>
                    <a:pt x="289" y="617"/>
                  </a:lnTo>
                  <a:lnTo>
                    <a:pt x="289" y="613"/>
                  </a:lnTo>
                  <a:lnTo>
                    <a:pt x="289" y="608"/>
                  </a:lnTo>
                  <a:lnTo>
                    <a:pt x="289" y="602"/>
                  </a:lnTo>
                  <a:lnTo>
                    <a:pt x="289" y="595"/>
                  </a:lnTo>
                  <a:lnTo>
                    <a:pt x="287" y="595"/>
                  </a:lnTo>
                  <a:lnTo>
                    <a:pt x="286" y="590"/>
                  </a:lnTo>
                  <a:lnTo>
                    <a:pt x="286" y="593"/>
                  </a:lnTo>
                  <a:lnTo>
                    <a:pt x="286" y="605"/>
                  </a:lnTo>
                  <a:lnTo>
                    <a:pt x="285" y="616"/>
                  </a:lnTo>
                  <a:lnTo>
                    <a:pt x="285" y="618"/>
                  </a:lnTo>
                  <a:lnTo>
                    <a:pt x="285" y="618"/>
                  </a:lnTo>
                  <a:lnTo>
                    <a:pt x="284" y="617"/>
                  </a:lnTo>
                  <a:lnTo>
                    <a:pt x="284" y="620"/>
                  </a:lnTo>
                  <a:lnTo>
                    <a:pt x="284" y="625"/>
                  </a:lnTo>
                  <a:lnTo>
                    <a:pt x="284" y="627"/>
                  </a:lnTo>
                  <a:lnTo>
                    <a:pt x="282" y="629"/>
                  </a:lnTo>
                  <a:lnTo>
                    <a:pt x="282" y="620"/>
                  </a:lnTo>
                  <a:lnTo>
                    <a:pt x="281" y="617"/>
                  </a:lnTo>
                  <a:lnTo>
                    <a:pt x="281" y="617"/>
                  </a:lnTo>
                  <a:lnTo>
                    <a:pt x="281" y="621"/>
                  </a:lnTo>
                  <a:lnTo>
                    <a:pt x="280" y="624"/>
                  </a:lnTo>
                  <a:lnTo>
                    <a:pt x="280" y="625"/>
                  </a:lnTo>
                  <a:lnTo>
                    <a:pt x="278" y="625"/>
                  </a:lnTo>
                  <a:lnTo>
                    <a:pt x="278" y="624"/>
                  </a:lnTo>
                  <a:lnTo>
                    <a:pt x="280" y="621"/>
                  </a:lnTo>
                  <a:lnTo>
                    <a:pt x="278" y="617"/>
                  </a:lnTo>
                  <a:lnTo>
                    <a:pt x="278" y="612"/>
                  </a:lnTo>
                  <a:lnTo>
                    <a:pt x="278" y="605"/>
                  </a:lnTo>
                  <a:lnTo>
                    <a:pt x="278" y="598"/>
                  </a:lnTo>
                  <a:lnTo>
                    <a:pt x="278" y="593"/>
                  </a:lnTo>
                  <a:lnTo>
                    <a:pt x="277" y="591"/>
                  </a:lnTo>
                  <a:lnTo>
                    <a:pt x="278" y="599"/>
                  </a:lnTo>
                  <a:lnTo>
                    <a:pt x="278" y="607"/>
                  </a:lnTo>
                  <a:lnTo>
                    <a:pt x="278" y="615"/>
                  </a:lnTo>
                  <a:lnTo>
                    <a:pt x="277" y="622"/>
                  </a:lnTo>
                  <a:lnTo>
                    <a:pt x="277" y="625"/>
                  </a:lnTo>
                  <a:lnTo>
                    <a:pt x="277" y="626"/>
                  </a:lnTo>
                  <a:lnTo>
                    <a:pt x="277" y="625"/>
                  </a:lnTo>
                  <a:lnTo>
                    <a:pt x="277" y="629"/>
                  </a:lnTo>
                  <a:lnTo>
                    <a:pt x="276" y="633"/>
                  </a:lnTo>
                  <a:lnTo>
                    <a:pt x="276" y="634"/>
                  </a:lnTo>
                  <a:lnTo>
                    <a:pt x="276" y="635"/>
                  </a:lnTo>
                  <a:lnTo>
                    <a:pt x="276" y="634"/>
                  </a:lnTo>
                  <a:lnTo>
                    <a:pt x="276" y="631"/>
                  </a:lnTo>
                  <a:lnTo>
                    <a:pt x="275" y="627"/>
                  </a:lnTo>
                  <a:lnTo>
                    <a:pt x="275" y="622"/>
                  </a:lnTo>
                  <a:lnTo>
                    <a:pt x="275" y="616"/>
                  </a:lnTo>
                  <a:lnTo>
                    <a:pt x="272" y="608"/>
                  </a:lnTo>
                  <a:lnTo>
                    <a:pt x="273" y="621"/>
                  </a:lnTo>
                  <a:lnTo>
                    <a:pt x="273" y="631"/>
                  </a:lnTo>
                  <a:lnTo>
                    <a:pt x="272" y="635"/>
                  </a:lnTo>
                  <a:lnTo>
                    <a:pt x="272" y="639"/>
                  </a:lnTo>
                  <a:lnTo>
                    <a:pt x="271" y="642"/>
                  </a:lnTo>
                  <a:lnTo>
                    <a:pt x="271" y="642"/>
                  </a:lnTo>
                  <a:lnTo>
                    <a:pt x="271" y="642"/>
                  </a:lnTo>
                  <a:lnTo>
                    <a:pt x="271" y="639"/>
                  </a:lnTo>
                  <a:lnTo>
                    <a:pt x="271" y="635"/>
                  </a:lnTo>
                  <a:lnTo>
                    <a:pt x="271" y="631"/>
                  </a:lnTo>
                  <a:lnTo>
                    <a:pt x="269" y="624"/>
                  </a:lnTo>
                  <a:lnTo>
                    <a:pt x="269" y="616"/>
                  </a:lnTo>
                  <a:lnTo>
                    <a:pt x="268" y="611"/>
                  </a:lnTo>
                  <a:lnTo>
                    <a:pt x="267" y="604"/>
                  </a:lnTo>
                  <a:lnTo>
                    <a:pt x="267" y="602"/>
                  </a:lnTo>
                  <a:lnTo>
                    <a:pt x="267" y="609"/>
                  </a:lnTo>
                  <a:lnTo>
                    <a:pt x="267" y="621"/>
                  </a:lnTo>
                  <a:lnTo>
                    <a:pt x="267" y="630"/>
                  </a:lnTo>
                  <a:lnTo>
                    <a:pt x="267" y="635"/>
                  </a:lnTo>
                  <a:lnTo>
                    <a:pt x="267" y="638"/>
                  </a:lnTo>
                  <a:lnTo>
                    <a:pt x="267" y="639"/>
                  </a:lnTo>
                  <a:lnTo>
                    <a:pt x="267" y="639"/>
                  </a:lnTo>
                  <a:lnTo>
                    <a:pt x="266" y="636"/>
                  </a:lnTo>
                  <a:lnTo>
                    <a:pt x="266" y="634"/>
                  </a:lnTo>
                  <a:lnTo>
                    <a:pt x="264" y="631"/>
                  </a:lnTo>
                  <a:lnTo>
                    <a:pt x="264" y="630"/>
                  </a:lnTo>
                  <a:lnTo>
                    <a:pt x="264" y="636"/>
                  </a:lnTo>
                  <a:lnTo>
                    <a:pt x="263" y="640"/>
                  </a:lnTo>
                  <a:lnTo>
                    <a:pt x="262" y="643"/>
                  </a:lnTo>
                  <a:lnTo>
                    <a:pt x="260" y="644"/>
                  </a:lnTo>
                  <a:lnTo>
                    <a:pt x="259" y="644"/>
                  </a:lnTo>
                  <a:lnTo>
                    <a:pt x="259" y="644"/>
                  </a:lnTo>
                  <a:lnTo>
                    <a:pt x="260" y="643"/>
                  </a:lnTo>
                  <a:lnTo>
                    <a:pt x="262" y="643"/>
                  </a:lnTo>
                  <a:lnTo>
                    <a:pt x="262" y="640"/>
                  </a:lnTo>
                  <a:lnTo>
                    <a:pt x="262" y="636"/>
                  </a:lnTo>
                  <a:lnTo>
                    <a:pt x="262" y="631"/>
                  </a:lnTo>
                  <a:lnTo>
                    <a:pt x="260" y="626"/>
                  </a:lnTo>
                  <a:lnTo>
                    <a:pt x="260" y="626"/>
                  </a:lnTo>
                  <a:lnTo>
                    <a:pt x="260" y="625"/>
                  </a:lnTo>
                  <a:lnTo>
                    <a:pt x="260" y="630"/>
                  </a:lnTo>
                  <a:lnTo>
                    <a:pt x="259" y="635"/>
                  </a:lnTo>
                  <a:lnTo>
                    <a:pt x="259" y="639"/>
                  </a:lnTo>
                  <a:lnTo>
                    <a:pt x="259" y="640"/>
                  </a:lnTo>
                  <a:lnTo>
                    <a:pt x="259" y="642"/>
                  </a:lnTo>
                  <a:lnTo>
                    <a:pt x="259" y="642"/>
                  </a:lnTo>
                  <a:lnTo>
                    <a:pt x="258" y="639"/>
                  </a:lnTo>
                  <a:lnTo>
                    <a:pt x="258" y="636"/>
                  </a:lnTo>
                  <a:lnTo>
                    <a:pt x="257" y="634"/>
                  </a:lnTo>
                  <a:lnTo>
                    <a:pt x="257" y="631"/>
                  </a:lnTo>
                  <a:lnTo>
                    <a:pt x="255" y="630"/>
                  </a:lnTo>
                  <a:lnTo>
                    <a:pt x="255" y="636"/>
                  </a:lnTo>
                  <a:lnTo>
                    <a:pt x="254" y="643"/>
                  </a:lnTo>
                  <a:lnTo>
                    <a:pt x="253" y="647"/>
                  </a:lnTo>
                  <a:lnTo>
                    <a:pt x="251" y="649"/>
                  </a:lnTo>
                  <a:lnTo>
                    <a:pt x="251" y="651"/>
                  </a:lnTo>
                  <a:lnTo>
                    <a:pt x="251" y="652"/>
                  </a:lnTo>
                  <a:lnTo>
                    <a:pt x="251" y="651"/>
                  </a:lnTo>
                  <a:lnTo>
                    <a:pt x="251" y="649"/>
                  </a:lnTo>
                  <a:lnTo>
                    <a:pt x="251" y="646"/>
                  </a:lnTo>
                  <a:lnTo>
                    <a:pt x="251" y="642"/>
                  </a:lnTo>
                  <a:lnTo>
                    <a:pt x="253" y="634"/>
                  </a:lnTo>
                  <a:lnTo>
                    <a:pt x="253" y="625"/>
                  </a:lnTo>
                  <a:lnTo>
                    <a:pt x="250" y="638"/>
                  </a:lnTo>
                  <a:lnTo>
                    <a:pt x="249" y="647"/>
                  </a:lnTo>
                  <a:lnTo>
                    <a:pt x="249" y="649"/>
                  </a:lnTo>
                  <a:lnTo>
                    <a:pt x="249" y="649"/>
                  </a:lnTo>
                  <a:lnTo>
                    <a:pt x="249" y="648"/>
                  </a:lnTo>
                  <a:lnTo>
                    <a:pt x="249" y="644"/>
                  </a:lnTo>
                  <a:lnTo>
                    <a:pt x="248" y="649"/>
                  </a:lnTo>
                  <a:lnTo>
                    <a:pt x="246" y="652"/>
                  </a:lnTo>
                  <a:lnTo>
                    <a:pt x="245" y="655"/>
                  </a:lnTo>
                  <a:lnTo>
                    <a:pt x="245" y="656"/>
                  </a:lnTo>
                  <a:lnTo>
                    <a:pt x="244" y="656"/>
                  </a:lnTo>
                  <a:lnTo>
                    <a:pt x="245" y="656"/>
                  </a:lnTo>
                  <a:lnTo>
                    <a:pt x="245" y="655"/>
                  </a:lnTo>
                  <a:lnTo>
                    <a:pt x="245" y="652"/>
                  </a:lnTo>
                  <a:lnTo>
                    <a:pt x="244" y="656"/>
                  </a:lnTo>
                  <a:lnTo>
                    <a:pt x="244" y="657"/>
                  </a:lnTo>
                  <a:lnTo>
                    <a:pt x="242" y="658"/>
                  </a:lnTo>
                  <a:lnTo>
                    <a:pt x="242" y="657"/>
                  </a:lnTo>
                  <a:lnTo>
                    <a:pt x="244" y="655"/>
                  </a:lnTo>
                  <a:lnTo>
                    <a:pt x="244" y="651"/>
                  </a:lnTo>
                  <a:lnTo>
                    <a:pt x="244" y="649"/>
                  </a:lnTo>
                  <a:lnTo>
                    <a:pt x="242" y="647"/>
                  </a:lnTo>
                  <a:lnTo>
                    <a:pt x="242" y="643"/>
                  </a:lnTo>
                  <a:lnTo>
                    <a:pt x="242" y="642"/>
                  </a:lnTo>
                  <a:lnTo>
                    <a:pt x="242" y="642"/>
                  </a:lnTo>
                  <a:lnTo>
                    <a:pt x="241" y="648"/>
                  </a:lnTo>
                  <a:lnTo>
                    <a:pt x="240" y="652"/>
                  </a:lnTo>
                  <a:lnTo>
                    <a:pt x="238" y="656"/>
                  </a:lnTo>
                  <a:lnTo>
                    <a:pt x="238" y="658"/>
                  </a:lnTo>
                  <a:lnTo>
                    <a:pt x="237" y="660"/>
                  </a:lnTo>
                  <a:lnTo>
                    <a:pt x="237" y="661"/>
                  </a:lnTo>
                  <a:lnTo>
                    <a:pt x="237" y="656"/>
                  </a:lnTo>
                  <a:lnTo>
                    <a:pt x="237" y="660"/>
                  </a:lnTo>
                  <a:lnTo>
                    <a:pt x="236" y="662"/>
                  </a:lnTo>
                  <a:lnTo>
                    <a:pt x="235" y="665"/>
                  </a:lnTo>
                  <a:lnTo>
                    <a:pt x="233" y="666"/>
                  </a:lnTo>
                  <a:lnTo>
                    <a:pt x="233" y="666"/>
                  </a:lnTo>
                  <a:lnTo>
                    <a:pt x="233" y="666"/>
                  </a:lnTo>
                  <a:lnTo>
                    <a:pt x="235" y="664"/>
                  </a:lnTo>
                  <a:lnTo>
                    <a:pt x="235" y="660"/>
                  </a:lnTo>
                  <a:lnTo>
                    <a:pt x="235" y="657"/>
                  </a:lnTo>
                  <a:lnTo>
                    <a:pt x="232" y="664"/>
                  </a:lnTo>
                  <a:lnTo>
                    <a:pt x="231" y="667"/>
                  </a:lnTo>
                  <a:lnTo>
                    <a:pt x="229" y="670"/>
                  </a:lnTo>
                  <a:lnTo>
                    <a:pt x="229" y="670"/>
                  </a:lnTo>
                  <a:lnTo>
                    <a:pt x="229" y="670"/>
                  </a:lnTo>
                  <a:lnTo>
                    <a:pt x="228" y="673"/>
                  </a:lnTo>
                  <a:lnTo>
                    <a:pt x="227" y="674"/>
                  </a:lnTo>
                  <a:lnTo>
                    <a:pt x="227" y="674"/>
                  </a:lnTo>
                  <a:lnTo>
                    <a:pt x="227" y="674"/>
                  </a:lnTo>
                  <a:lnTo>
                    <a:pt x="228" y="671"/>
                  </a:lnTo>
                  <a:lnTo>
                    <a:pt x="228" y="669"/>
                  </a:lnTo>
                  <a:lnTo>
                    <a:pt x="229" y="665"/>
                  </a:lnTo>
                  <a:lnTo>
                    <a:pt x="229" y="665"/>
                  </a:lnTo>
                  <a:lnTo>
                    <a:pt x="229" y="664"/>
                  </a:lnTo>
                  <a:lnTo>
                    <a:pt x="229" y="661"/>
                  </a:lnTo>
                  <a:lnTo>
                    <a:pt x="229" y="657"/>
                  </a:lnTo>
                  <a:lnTo>
                    <a:pt x="229" y="652"/>
                  </a:lnTo>
                  <a:lnTo>
                    <a:pt x="228" y="655"/>
                  </a:lnTo>
                  <a:lnTo>
                    <a:pt x="228" y="656"/>
                  </a:lnTo>
                  <a:lnTo>
                    <a:pt x="227" y="660"/>
                  </a:lnTo>
                  <a:lnTo>
                    <a:pt x="226" y="662"/>
                  </a:lnTo>
                  <a:lnTo>
                    <a:pt x="226" y="664"/>
                  </a:lnTo>
                  <a:lnTo>
                    <a:pt x="226" y="662"/>
                  </a:lnTo>
                  <a:lnTo>
                    <a:pt x="224" y="665"/>
                  </a:lnTo>
                  <a:lnTo>
                    <a:pt x="224" y="670"/>
                  </a:lnTo>
                  <a:lnTo>
                    <a:pt x="223" y="674"/>
                  </a:lnTo>
                  <a:lnTo>
                    <a:pt x="223" y="675"/>
                  </a:lnTo>
                  <a:lnTo>
                    <a:pt x="223" y="677"/>
                  </a:lnTo>
                  <a:lnTo>
                    <a:pt x="223" y="675"/>
                  </a:lnTo>
                  <a:lnTo>
                    <a:pt x="223" y="673"/>
                  </a:lnTo>
                  <a:lnTo>
                    <a:pt x="222" y="669"/>
                  </a:lnTo>
                  <a:lnTo>
                    <a:pt x="220" y="674"/>
                  </a:lnTo>
                  <a:lnTo>
                    <a:pt x="218" y="679"/>
                  </a:lnTo>
                  <a:lnTo>
                    <a:pt x="217" y="683"/>
                  </a:lnTo>
                  <a:lnTo>
                    <a:pt x="215" y="686"/>
                  </a:lnTo>
                  <a:lnTo>
                    <a:pt x="214" y="687"/>
                  </a:lnTo>
                  <a:lnTo>
                    <a:pt x="213" y="687"/>
                  </a:lnTo>
                  <a:lnTo>
                    <a:pt x="214" y="687"/>
                  </a:lnTo>
                  <a:lnTo>
                    <a:pt x="214" y="684"/>
                  </a:lnTo>
                  <a:lnTo>
                    <a:pt x="215" y="682"/>
                  </a:lnTo>
                  <a:lnTo>
                    <a:pt x="217" y="678"/>
                  </a:lnTo>
                  <a:lnTo>
                    <a:pt x="217" y="678"/>
                  </a:lnTo>
                  <a:lnTo>
                    <a:pt x="215" y="680"/>
                  </a:lnTo>
                  <a:lnTo>
                    <a:pt x="214" y="683"/>
                  </a:lnTo>
                  <a:lnTo>
                    <a:pt x="214" y="683"/>
                  </a:lnTo>
                  <a:lnTo>
                    <a:pt x="214" y="683"/>
                  </a:lnTo>
                  <a:lnTo>
                    <a:pt x="214" y="679"/>
                  </a:lnTo>
                  <a:lnTo>
                    <a:pt x="215" y="675"/>
                  </a:lnTo>
                  <a:lnTo>
                    <a:pt x="215" y="669"/>
                  </a:lnTo>
                  <a:lnTo>
                    <a:pt x="214" y="671"/>
                  </a:lnTo>
                  <a:lnTo>
                    <a:pt x="214" y="671"/>
                  </a:lnTo>
                  <a:lnTo>
                    <a:pt x="214" y="671"/>
                  </a:lnTo>
                  <a:lnTo>
                    <a:pt x="213" y="671"/>
                  </a:lnTo>
                  <a:lnTo>
                    <a:pt x="213" y="678"/>
                  </a:lnTo>
                  <a:lnTo>
                    <a:pt x="211" y="682"/>
                  </a:lnTo>
                  <a:lnTo>
                    <a:pt x="209" y="682"/>
                  </a:lnTo>
                  <a:lnTo>
                    <a:pt x="209" y="682"/>
                  </a:lnTo>
                  <a:lnTo>
                    <a:pt x="209" y="682"/>
                  </a:lnTo>
                  <a:lnTo>
                    <a:pt x="209" y="680"/>
                  </a:lnTo>
                  <a:lnTo>
                    <a:pt x="209" y="682"/>
                  </a:lnTo>
                  <a:lnTo>
                    <a:pt x="209" y="684"/>
                  </a:lnTo>
                  <a:lnTo>
                    <a:pt x="206" y="688"/>
                  </a:lnTo>
                  <a:lnTo>
                    <a:pt x="206" y="691"/>
                  </a:lnTo>
                  <a:lnTo>
                    <a:pt x="205" y="692"/>
                  </a:lnTo>
                  <a:lnTo>
                    <a:pt x="205" y="691"/>
                  </a:lnTo>
                  <a:lnTo>
                    <a:pt x="206" y="691"/>
                  </a:lnTo>
                  <a:lnTo>
                    <a:pt x="206" y="691"/>
                  </a:lnTo>
                  <a:lnTo>
                    <a:pt x="205" y="692"/>
                  </a:lnTo>
                  <a:lnTo>
                    <a:pt x="205" y="692"/>
                  </a:lnTo>
                  <a:lnTo>
                    <a:pt x="205" y="692"/>
                  </a:lnTo>
                  <a:lnTo>
                    <a:pt x="205" y="692"/>
                  </a:lnTo>
                  <a:lnTo>
                    <a:pt x="205" y="692"/>
                  </a:lnTo>
                  <a:lnTo>
                    <a:pt x="205" y="691"/>
                  </a:lnTo>
                  <a:lnTo>
                    <a:pt x="205" y="688"/>
                  </a:lnTo>
                  <a:lnTo>
                    <a:pt x="206" y="683"/>
                  </a:lnTo>
                  <a:lnTo>
                    <a:pt x="206" y="680"/>
                  </a:lnTo>
                  <a:lnTo>
                    <a:pt x="208" y="679"/>
                  </a:lnTo>
                  <a:lnTo>
                    <a:pt x="208" y="678"/>
                  </a:lnTo>
                  <a:lnTo>
                    <a:pt x="206" y="679"/>
                  </a:lnTo>
                  <a:lnTo>
                    <a:pt x="206" y="679"/>
                  </a:lnTo>
                  <a:lnTo>
                    <a:pt x="206" y="679"/>
                  </a:lnTo>
                  <a:lnTo>
                    <a:pt x="206" y="679"/>
                  </a:lnTo>
                  <a:lnTo>
                    <a:pt x="204" y="684"/>
                  </a:lnTo>
                  <a:lnTo>
                    <a:pt x="202" y="689"/>
                  </a:lnTo>
                  <a:lnTo>
                    <a:pt x="201" y="693"/>
                  </a:lnTo>
                  <a:lnTo>
                    <a:pt x="200" y="695"/>
                  </a:lnTo>
                  <a:lnTo>
                    <a:pt x="200" y="693"/>
                  </a:lnTo>
                  <a:lnTo>
                    <a:pt x="199" y="697"/>
                  </a:lnTo>
                  <a:lnTo>
                    <a:pt x="197" y="700"/>
                  </a:lnTo>
                  <a:lnTo>
                    <a:pt x="197" y="701"/>
                  </a:lnTo>
                  <a:lnTo>
                    <a:pt x="197" y="700"/>
                  </a:lnTo>
                  <a:lnTo>
                    <a:pt x="199" y="697"/>
                  </a:lnTo>
                  <a:lnTo>
                    <a:pt x="199" y="695"/>
                  </a:lnTo>
                  <a:lnTo>
                    <a:pt x="200" y="689"/>
                  </a:lnTo>
                  <a:lnTo>
                    <a:pt x="200" y="686"/>
                  </a:lnTo>
                  <a:lnTo>
                    <a:pt x="199" y="687"/>
                  </a:lnTo>
                  <a:lnTo>
                    <a:pt x="197" y="689"/>
                  </a:lnTo>
                  <a:lnTo>
                    <a:pt x="196" y="692"/>
                  </a:lnTo>
                  <a:lnTo>
                    <a:pt x="196" y="695"/>
                  </a:lnTo>
                  <a:lnTo>
                    <a:pt x="195" y="696"/>
                  </a:lnTo>
                  <a:lnTo>
                    <a:pt x="195" y="696"/>
                  </a:lnTo>
                  <a:lnTo>
                    <a:pt x="195" y="696"/>
                  </a:lnTo>
                  <a:lnTo>
                    <a:pt x="195" y="693"/>
                  </a:lnTo>
                  <a:lnTo>
                    <a:pt x="196" y="691"/>
                  </a:lnTo>
                  <a:lnTo>
                    <a:pt x="195" y="692"/>
                  </a:lnTo>
                  <a:lnTo>
                    <a:pt x="193" y="695"/>
                  </a:lnTo>
                  <a:lnTo>
                    <a:pt x="192" y="697"/>
                  </a:lnTo>
                  <a:lnTo>
                    <a:pt x="191" y="700"/>
                  </a:lnTo>
                  <a:lnTo>
                    <a:pt x="189" y="702"/>
                  </a:lnTo>
                  <a:lnTo>
                    <a:pt x="189" y="704"/>
                  </a:lnTo>
                  <a:lnTo>
                    <a:pt x="189" y="704"/>
                  </a:lnTo>
                  <a:lnTo>
                    <a:pt x="189" y="704"/>
                  </a:lnTo>
                  <a:lnTo>
                    <a:pt x="189" y="701"/>
                  </a:lnTo>
                  <a:lnTo>
                    <a:pt x="188" y="700"/>
                  </a:lnTo>
                  <a:lnTo>
                    <a:pt x="189" y="695"/>
                  </a:lnTo>
                  <a:lnTo>
                    <a:pt x="188" y="695"/>
                  </a:lnTo>
                  <a:lnTo>
                    <a:pt x="187" y="700"/>
                  </a:lnTo>
                  <a:lnTo>
                    <a:pt x="186" y="702"/>
                  </a:lnTo>
                  <a:lnTo>
                    <a:pt x="186" y="706"/>
                  </a:lnTo>
                  <a:lnTo>
                    <a:pt x="184" y="708"/>
                  </a:lnTo>
                  <a:lnTo>
                    <a:pt x="184" y="710"/>
                  </a:lnTo>
                  <a:lnTo>
                    <a:pt x="184" y="710"/>
                  </a:lnTo>
                  <a:lnTo>
                    <a:pt x="184" y="710"/>
                  </a:lnTo>
                  <a:lnTo>
                    <a:pt x="184" y="708"/>
                  </a:lnTo>
                  <a:lnTo>
                    <a:pt x="184" y="706"/>
                  </a:lnTo>
                  <a:lnTo>
                    <a:pt x="184" y="702"/>
                  </a:lnTo>
                  <a:lnTo>
                    <a:pt x="184" y="700"/>
                  </a:lnTo>
                  <a:lnTo>
                    <a:pt x="183" y="704"/>
                  </a:lnTo>
                  <a:lnTo>
                    <a:pt x="182" y="708"/>
                  </a:lnTo>
                  <a:lnTo>
                    <a:pt x="180" y="711"/>
                  </a:lnTo>
                  <a:lnTo>
                    <a:pt x="179" y="713"/>
                  </a:lnTo>
                  <a:lnTo>
                    <a:pt x="179" y="717"/>
                  </a:lnTo>
                  <a:lnTo>
                    <a:pt x="179" y="719"/>
                  </a:lnTo>
                  <a:lnTo>
                    <a:pt x="179" y="720"/>
                  </a:lnTo>
                  <a:lnTo>
                    <a:pt x="179" y="719"/>
                  </a:lnTo>
                  <a:lnTo>
                    <a:pt x="178" y="718"/>
                  </a:lnTo>
                  <a:lnTo>
                    <a:pt x="178" y="715"/>
                  </a:lnTo>
                  <a:lnTo>
                    <a:pt x="178" y="711"/>
                  </a:lnTo>
                  <a:lnTo>
                    <a:pt x="177" y="713"/>
                  </a:lnTo>
                  <a:lnTo>
                    <a:pt x="177" y="713"/>
                  </a:lnTo>
                  <a:lnTo>
                    <a:pt x="177" y="713"/>
                  </a:lnTo>
                  <a:lnTo>
                    <a:pt x="177" y="710"/>
                  </a:lnTo>
                  <a:lnTo>
                    <a:pt x="177" y="704"/>
                  </a:lnTo>
                  <a:lnTo>
                    <a:pt x="177" y="705"/>
                  </a:lnTo>
                  <a:lnTo>
                    <a:pt x="175" y="708"/>
                  </a:lnTo>
                  <a:lnTo>
                    <a:pt x="174" y="709"/>
                  </a:lnTo>
                  <a:lnTo>
                    <a:pt x="174" y="711"/>
                  </a:lnTo>
                  <a:lnTo>
                    <a:pt x="173" y="713"/>
                  </a:lnTo>
                  <a:lnTo>
                    <a:pt x="171" y="717"/>
                  </a:lnTo>
                  <a:lnTo>
                    <a:pt x="170" y="718"/>
                  </a:lnTo>
                  <a:lnTo>
                    <a:pt x="170" y="718"/>
                  </a:lnTo>
                  <a:lnTo>
                    <a:pt x="170" y="719"/>
                  </a:lnTo>
                  <a:lnTo>
                    <a:pt x="171" y="719"/>
                  </a:lnTo>
                  <a:lnTo>
                    <a:pt x="171" y="719"/>
                  </a:lnTo>
                  <a:lnTo>
                    <a:pt x="171" y="719"/>
                  </a:lnTo>
                  <a:lnTo>
                    <a:pt x="170" y="719"/>
                  </a:lnTo>
                  <a:lnTo>
                    <a:pt x="170" y="719"/>
                  </a:lnTo>
                  <a:lnTo>
                    <a:pt x="169" y="722"/>
                  </a:lnTo>
                  <a:lnTo>
                    <a:pt x="168" y="727"/>
                  </a:lnTo>
                  <a:lnTo>
                    <a:pt x="166" y="729"/>
                  </a:lnTo>
                  <a:lnTo>
                    <a:pt x="165" y="732"/>
                  </a:lnTo>
                  <a:lnTo>
                    <a:pt x="165" y="733"/>
                  </a:lnTo>
                  <a:lnTo>
                    <a:pt x="165" y="732"/>
                  </a:lnTo>
                  <a:lnTo>
                    <a:pt x="166" y="729"/>
                  </a:lnTo>
                  <a:lnTo>
                    <a:pt x="166" y="726"/>
                  </a:lnTo>
                  <a:lnTo>
                    <a:pt x="168" y="720"/>
                  </a:lnTo>
                  <a:lnTo>
                    <a:pt x="168" y="719"/>
                  </a:lnTo>
                  <a:lnTo>
                    <a:pt x="166" y="720"/>
                  </a:lnTo>
                  <a:lnTo>
                    <a:pt x="166" y="718"/>
                  </a:lnTo>
                  <a:lnTo>
                    <a:pt x="168" y="718"/>
                  </a:lnTo>
                  <a:lnTo>
                    <a:pt x="168" y="715"/>
                  </a:lnTo>
                  <a:lnTo>
                    <a:pt x="168" y="713"/>
                  </a:lnTo>
                  <a:lnTo>
                    <a:pt x="168" y="715"/>
                  </a:lnTo>
                  <a:lnTo>
                    <a:pt x="168" y="715"/>
                  </a:lnTo>
                  <a:lnTo>
                    <a:pt x="168" y="715"/>
                  </a:lnTo>
                  <a:lnTo>
                    <a:pt x="168" y="713"/>
                  </a:lnTo>
                  <a:lnTo>
                    <a:pt x="168" y="710"/>
                  </a:lnTo>
                  <a:lnTo>
                    <a:pt x="166" y="711"/>
                  </a:lnTo>
                  <a:lnTo>
                    <a:pt x="166" y="713"/>
                  </a:lnTo>
                  <a:lnTo>
                    <a:pt x="166" y="714"/>
                  </a:lnTo>
                  <a:lnTo>
                    <a:pt x="166" y="715"/>
                  </a:lnTo>
                  <a:lnTo>
                    <a:pt x="165" y="719"/>
                  </a:lnTo>
                  <a:lnTo>
                    <a:pt x="164" y="722"/>
                  </a:lnTo>
                  <a:lnTo>
                    <a:pt x="162" y="724"/>
                  </a:lnTo>
                  <a:lnTo>
                    <a:pt x="162" y="726"/>
                  </a:lnTo>
                  <a:lnTo>
                    <a:pt x="162" y="724"/>
                  </a:lnTo>
                  <a:lnTo>
                    <a:pt x="164" y="724"/>
                  </a:lnTo>
                  <a:lnTo>
                    <a:pt x="164" y="724"/>
                  </a:lnTo>
                  <a:lnTo>
                    <a:pt x="162" y="726"/>
                  </a:lnTo>
                  <a:lnTo>
                    <a:pt x="162" y="726"/>
                  </a:lnTo>
                  <a:lnTo>
                    <a:pt x="162" y="726"/>
                  </a:lnTo>
                  <a:lnTo>
                    <a:pt x="162" y="724"/>
                  </a:lnTo>
                  <a:lnTo>
                    <a:pt x="162" y="724"/>
                  </a:lnTo>
                  <a:lnTo>
                    <a:pt x="161" y="727"/>
                  </a:lnTo>
                  <a:lnTo>
                    <a:pt x="159" y="736"/>
                  </a:lnTo>
                  <a:lnTo>
                    <a:pt x="159" y="736"/>
                  </a:lnTo>
                  <a:lnTo>
                    <a:pt x="159" y="732"/>
                  </a:lnTo>
                  <a:lnTo>
                    <a:pt x="159" y="727"/>
                  </a:lnTo>
                  <a:lnTo>
                    <a:pt x="160" y="722"/>
                  </a:lnTo>
                  <a:lnTo>
                    <a:pt x="160" y="715"/>
                  </a:lnTo>
                  <a:lnTo>
                    <a:pt x="159" y="717"/>
                  </a:lnTo>
                  <a:lnTo>
                    <a:pt x="156" y="728"/>
                  </a:lnTo>
                  <a:lnTo>
                    <a:pt x="156" y="737"/>
                  </a:lnTo>
                  <a:lnTo>
                    <a:pt x="155" y="740"/>
                  </a:lnTo>
                  <a:lnTo>
                    <a:pt x="155" y="740"/>
                  </a:lnTo>
                  <a:lnTo>
                    <a:pt x="155" y="737"/>
                  </a:lnTo>
                  <a:lnTo>
                    <a:pt x="155" y="733"/>
                  </a:lnTo>
                  <a:lnTo>
                    <a:pt x="153" y="728"/>
                  </a:lnTo>
                  <a:lnTo>
                    <a:pt x="153" y="722"/>
                  </a:lnTo>
                  <a:lnTo>
                    <a:pt x="153" y="723"/>
                  </a:lnTo>
                  <a:lnTo>
                    <a:pt x="150" y="733"/>
                  </a:lnTo>
                  <a:lnTo>
                    <a:pt x="150" y="738"/>
                  </a:lnTo>
                  <a:lnTo>
                    <a:pt x="150" y="741"/>
                  </a:lnTo>
                  <a:lnTo>
                    <a:pt x="150" y="742"/>
                  </a:lnTo>
                  <a:lnTo>
                    <a:pt x="150" y="741"/>
                  </a:lnTo>
                  <a:lnTo>
                    <a:pt x="148" y="740"/>
                  </a:lnTo>
                  <a:lnTo>
                    <a:pt x="148" y="737"/>
                  </a:lnTo>
                  <a:lnTo>
                    <a:pt x="147" y="741"/>
                  </a:lnTo>
                  <a:lnTo>
                    <a:pt x="144" y="745"/>
                  </a:lnTo>
                  <a:lnTo>
                    <a:pt x="143" y="749"/>
                  </a:lnTo>
                  <a:lnTo>
                    <a:pt x="142" y="751"/>
                  </a:lnTo>
                  <a:lnTo>
                    <a:pt x="142" y="751"/>
                  </a:lnTo>
                  <a:lnTo>
                    <a:pt x="142" y="751"/>
                  </a:lnTo>
                  <a:lnTo>
                    <a:pt x="143" y="749"/>
                  </a:lnTo>
                  <a:lnTo>
                    <a:pt x="143" y="745"/>
                  </a:lnTo>
                  <a:lnTo>
                    <a:pt x="146" y="740"/>
                  </a:lnTo>
                  <a:lnTo>
                    <a:pt x="147" y="735"/>
                  </a:lnTo>
                  <a:lnTo>
                    <a:pt x="147" y="735"/>
                  </a:lnTo>
                  <a:lnTo>
                    <a:pt x="146" y="737"/>
                  </a:lnTo>
                  <a:lnTo>
                    <a:pt x="144" y="740"/>
                  </a:lnTo>
                  <a:lnTo>
                    <a:pt x="144" y="742"/>
                  </a:lnTo>
                  <a:lnTo>
                    <a:pt x="143" y="745"/>
                  </a:lnTo>
                  <a:lnTo>
                    <a:pt x="143" y="746"/>
                  </a:lnTo>
                  <a:lnTo>
                    <a:pt x="143" y="746"/>
                  </a:lnTo>
                  <a:lnTo>
                    <a:pt x="143" y="745"/>
                  </a:lnTo>
                  <a:lnTo>
                    <a:pt x="142" y="742"/>
                  </a:lnTo>
                  <a:lnTo>
                    <a:pt x="142" y="738"/>
                  </a:lnTo>
                  <a:lnTo>
                    <a:pt x="142" y="735"/>
                  </a:lnTo>
                  <a:lnTo>
                    <a:pt x="141" y="737"/>
                  </a:lnTo>
                  <a:lnTo>
                    <a:pt x="141" y="741"/>
                  </a:lnTo>
                  <a:lnTo>
                    <a:pt x="139" y="744"/>
                  </a:lnTo>
                  <a:lnTo>
                    <a:pt x="139" y="744"/>
                  </a:lnTo>
                  <a:lnTo>
                    <a:pt x="139" y="744"/>
                  </a:lnTo>
                  <a:lnTo>
                    <a:pt x="139" y="742"/>
                  </a:lnTo>
                  <a:lnTo>
                    <a:pt x="139" y="744"/>
                  </a:lnTo>
                  <a:lnTo>
                    <a:pt x="139" y="748"/>
                  </a:lnTo>
                  <a:lnTo>
                    <a:pt x="139" y="751"/>
                  </a:lnTo>
                  <a:lnTo>
                    <a:pt x="138" y="753"/>
                  </a:lnTo>
                  <a:lnTo>
                    <a:pt x="138" y="754"/>
                  </a:lnTo>
                  <a:lnTo>
                    <a:pt x="138" y="753"/>
                  </a:lnTo>
                  <a:lnTo>
                    <a:pt x="138" y="751"/>
                  </a:lnTo>
                  <a:lnTo>
                    <a:pt x="137" y="749"/>
                  </a:lnTo>
                  <a:lnTo>
                    <a:pt x="137" y="749"/>
                  </a:lnTo>
                  <a:lnTo>
                    <a:pt x="137" y="754"/>
                  </a:lnTo>
                  <a:lnTo>
                    <a:pt x="138" y="760"/>
                  </a:lnTo>
                  <a:lnTo>
                    <a:pt x="141" y="764"/>
                  </a:lnTo>
                  <a:lnTo>
                    <a:pt x="143" y="768"/>
                  </a:lnTo>
                  <a:lnTo>
                    <a:pt x="150" y="773"/>
                  </a:lnTo>
                  <a:lnTo>
                    <a:pt x="156" y="779"/>
                  </a:lnTo>
                  <a:lnTo>
                    <a:pt x="164" y="782"/>
                  </a:lnTo>
                  <a:lnTo>
                    <a:pt x="173" y="788"/>
                  </a:lnTo>
                  <a:lnTo>
                    <a:pt x="178" y="789"/>
                  </a:lnTo>
                  <a:lnTo>
                    <a:pt x="182" y="791"/>
                  </a:lnTo>
                  <a:lnTo>
                    <a:pt x="191" y="794"/>
                  </a:lnTo>
                  <a:lnTo>
                    <a:pt x="200" y="795"/>
                  </a:lnTo>
                  <a:lnTo>
                    <a:pt x="206" y="798"/>
                  </a:lnTo>
                  <a:lnTo>
                    <a:pt x="211" y="800"/>
                  </a:lnTo>
                  <a:lnTo>
                    <a:pt x="215" y="803"/>
                  </a:lnTo>
                  <a:lnTo>
                    <a:pt x="218" y="803"/>
                  </a:lnTo>
                  <a:lnTo>
                    <a:pt x="220" y="806"/>
                  </a:lnTo>
                  <a:lnTo>
                    <a:pt x="222" y="807"/>
                  </a:lnTo>
                  <a:lnTo>
                    <a:pt x="223" y="808"/>
                  </a:lnTo>
                  <a:lnTo>
                    <a:pt x="223" y="811"/>
                  </a:lnTo>
                  <a:lnTo>
                    <a:pt x="223" y="813"/>
                  </a:lnTo>
                  <a:lnTo>
                    <a:pt x="223" y="815"/>
                  </a:lnTo>
                  <a:lnTo>
                    <a:pt x="222" y="817"/>
                  </a:lnTo>
                  <a:lnTo>
                    <a:pt x="220" y="819"/>
                  </a:lnTo>
                  <a:lnTo>
                    <a:pt x="217" y="821"/>
                  </a:lnTo>
                  <a:lnTo>
                    <a:pt x="213" y="822"/>
                  </a:lnTo>
                  <a:lnTo>
                    <a:pt x="210" y="822"/>
                  </a:lnTo>
                  <a:lnTo>
                    <a:pt x="208" y="822"/>
                  </a:lnTo>
                  <a:lnTo>
                    <a:pt x="206" y="822"/>
                  </a:lnTo>
                  <a:lnTo>
                    <a:pt x="206" y="822"/>
                  </a:lnTo>
                  <a:lnTo>
                    <a:pt x="205" y="824"/>
                  </a:lnTo>
                  <a:lnTo>
                    <a:pt x="205" y="824"/>
                  </a:lnTo>
                  <a:lnTo>
                    <a:pt x="205" y="825"/>
                  </a:lnTo>
                  <a:lnTo>
                    <a:pt x="204" y="825"/>
                  </a:lnTo>
                  <a:lnTo>
                    <a:pt x="204" y="826"/>
                  </a:lnTo>
                  <a:lnTo>
                    <a:pt x="204" y="826"/>
                  </a:lnTo>
                  <a:lnTo>
                    <a:pt x="202" y="826"/>
                  </a:lnTo>
                  <a:lnTo>
                    <a:pt x="201" y="826"/>
                  </a:lnTo>
                  <a:lnTo>
                    <a:pt x="200" y="826"/>
                  </a:lnTo>
                  <a:lnTo>
                    <a:pt x="200" y="826"/>
                  </a:lnTo>
                  <a:lnTo>
                    <a:pt x="195" y="828"/>
                  </a:lnTo>
                  <a:lnTo>
                    <a:pt x="189" y="829"/>
                  </a:lnTo>
                  <a:lnTo>
                    <a:pt x="184" y="829"/>
                  </a:lnTo>
                  <a:lnTo>
                    <a:pt x="179" y="828"/>
                  </a:lnTo>
                  <a:lnTo>
                    <a:pt x="180" y="830"/>
                  </a:lnTo>
                  <a:lnTo>
                    <a:pt x="179" y="834"/>
                  </a:lnTo>
                  <a:lnTo>
                    <a:pt x="178" y="837"/>
                  </a:lnTo>
                  <a:lnTo>
                    <a:pt x="174" y="838"/>
                  </a:lnTo>
                  <a:lnTo>
                    <a:pt x="171" y="839"/>
                  </a:lnTo>
                  <a:lnTo>
                    <a:pt x="169" y="839"/>
                  </a:lnTo>
                  <a:lnTo>
                    <a:pt x="166" y="839"/>
                  </a:lnTo>
                  <a:lnTo>
                    <a:pt x="165" y="838"/>
                  </a:lnTo>
                  <a:lnTo>
                    <a:pt x="162" y="835"/>
                  </a:lnTo>
                  <a:lnTo>
                    <a:pt x="161" y="834"/>
                  </a:lnTo>
                  <a:lnTo>
                    <a:pt x="159" y="831"/>
                  </a:lnTo>
                  <a:lnTo>
                    <a:pt x="156" y="830"/>
                  </a:lnTo>
                  <a:lnTo>
                    <a:pt x="153" y="829"/>
                  </a:lnTo>
                  <a:lnTo>
                    <a:pt x="150" y="828"/>
                  </a:lnTo>
                  <a:lnTo>
                    <a:pt x="148" y="828"/>
                  </a:lnTo>
                  <a:lnTo>
                    <a:pt x="143" y="826"/>
                  </a:lnTo>
                  <a:lnTo>
                    <a:pt x="137" y="825"/>
                  </a:lnTo>
                  <a:lnTo>
                    <a:pt x="130" y="824"/>
                  </a:lnTo>
                  <a:lnTo>
                    <a:pt x="124" y="821"/>
                  </a:lnTo>
                  <a:lnTo>
                    <a:pt x="126" y="824"/>
                  </a:lnTo>
                  <a:lnTo>
                    <a:pt x="129" y="825"/>
                  </a:lnTo>
                  <a:lnTo>
                    <a:pt x="130" y="826"/>
                  </a:lnTo>
                  <a:lnTo>
                    <a:pt x="130" y="826"/>
                  </a:lnTo>
                  <a:lnTo>
                    <a:pt x="128" y="825"/>
                  </a:lnTo>
                  <a:lnTo>
                    <a:pt x="119" y="821"/>
                  </a:lnTo>
                  <a:lnTo>
                    <a:pt x="108" y="816"/>
                  </a:lnTo>
                  <a:lnTo>
                    <a:pt x="102" y="813"/>
                  </a:lnTo>
                  <a:lnTo>
                    <a:pt x="98" y="813"/>
                  </a:lnTo>
                  <a:lnTo>
                    <a:pt x="94" y="815"/>
                  </a:lnTo>
                  <a:lnTo>
                    <a:pt x="94" y="815"/>
                  </a:lnTo>
                  <a:lnTo>
                    <a:pt x="94" y="815"/>
                  </a:lnTo>
                  <a:lnTo>
                    <a:pt x="89" y="815"/>
                  </a:lnTo>
                  <a:lnTo>
                    <a:pt x="89" y="815"/>
                  </a:lnTo>
                  <a:lnTo>
                    <a:pt x="90" y="816"/>
                  </a:lnTo>
                  <a:lnTo>
                    <a:pt x="90" y="817"/>
                  </a:lnTo>
                  <a:lnTo>
                    <a:pt x="89" y="816"/>
                  </a:lnTo>
                  <a:lnTo>
                    <a:pt x="89" y="816"/>
                  </a:lnTo>
                  <a:lnTo>
                    <a:pt x="86" y="815"/>
                  </a:lnTo>
                  <a:lnTo>
                    <a:pt x="86" y="815"/>
                  </a:lnTo>
                  <a:lnTo>
                    <a:pt x="83" y="815"/>
                  </a:lnTo>
                  <a:lnTo>
                    <a:pt x="84" y="816"/>
                  </a:lnTo>
                  <a:lnTo>
                    <a:pt x="85" y="817"/>
                  </a:lnTo>
                  <a:lnTo>
                    <a:pt x="85" y="817"/>
                  </a:lnTo>
                  <a:lnTo>
                    <a:pt x="85" y="817"/>
                  </a:lnTo>
                  <a:lnTo>
                    <a:pt x="83" y="816"/>
                  </a:lnTo>
                  <a:lnTo>
                    <a:pt x="80" y="815"/>
                  </a:lnTo>
                  <a:lnTo>
                    <a:pt x="81" y="816"/>
                  </a:lnTo>
                  <a:lnTo>
                    <a:pt x="81" y="817"/>
                  </a:lnTo>
                  <a:lnTo>
                    <a:pt x="80" y="816"/>
                  </a:lnTo>
                  <a:lnTo>
                    <a:pt x="77" y="816"/>
                  </a:lnTo>
                  <a:lnTo>
                    <a:pt x="77" y="815"/>
                  </a:lnTo>
                  <a:lnTo>
                    <a:pt x="77" y="816"/>
                  </a:lnTo>
                  <a:lnTo>
                    <a:pt x="79" y="817"/>
                  </a:lnTo>
                  <a:lnTo>
                    <a:pt x="83" y="819"/>
                  </a:lnTo>
                  <a:lnTo>
                    <a:pt x="85" y="819"/>
                  </a:lnTo>
                  <a:lnTo>
                    <a:pt x="85" y="819"/>
                  </a:lnTo>
                  <a:lnTo>
                    <a:pt x="85" y="819"/>
                  </a:lnTo>
                  <a:lnTo>
                    <a:pt x="83" y="819"/>
                  </a:lnTo>
                  <a:lnTo>
                    <a:pt x="79" y="817"/>
                  </a:lnTo>
                  <a:lnTo>
                    <a:pt x="80" y="819"/>
                  </a:lnTo>
                  <a:lnTo>
                    <a:pt x="79" y="819"/>
                  </a:lnTo>
                  <a:lnTo>
                    <a:pt x="77" y="817"/>
                  </a:lnTo>
                  <a:lnTo>
                    <a:pt x="75" y="817"/>
                  </a:lnTo>
                  <a:lnTo>
                    <a:pt x="75" y="819"/>
                  </a:lnTo>
                  <a:lnTo>
                    <a:pt x="76" y="819"/>
                  </a:lnTo>
                  <a:lnTo>
                    <a:pt x="75" y="819"/>
                  </a:lnTo>
                  <a:lnTo>
                    <a:pt x="73" y="819"/>
                  </a:lnTo>
                  <a:lnTo>
                    <a:pt x="71" y="816"/>
                  </a:lnTo>
                  <a:lnTo>
                    <a:pt x="66" y="816"/>
                  </a:lnTo>
                  <a:lnTo>
                    <a:pt x="61" y="813"/>
                  </a:lnTo>
                  <a:lnTo>
                    <a:pt x="54" y="812"/>
                  </a:lnTo>
                  <a:lnTo>
                    <a:pt x="50" y="810"/>
                  </a:lnTo>
                  <a:lnTo>
                    <a:pt x="50" y="811"/>
                  </a:lnTo>
                  <a:lnTo>
                    <a:pt x="49" y="811"/>
                  </a:lnTo>
                  <a:lnTo>
                    <a:pt x="49" y="810"/>
                  </a:lnTo>
                  <a:lnTo>
                    <a:pt x="48" y="808"/>
                  </a:lnTo>
                  <a:lnTo>
                    <a:pt x="46" y="807"/>
                  </a:lnTo>
                  <a:lnTo>
                    <a:pt x="44" y="804"/>
                  </a:lnTo>
                  <a:lnTo>
                    <a:pt x="44" y="804"/>
                  </a:lnTo>
                  <a:lnTo>
                    <a:pt x="44" y="804"/>
                  </a:lnTo>
                  <a:lnTo>
                    <a:pt x="43" y="803"/>
                  </a:lnTo>
                  <a:lnTo>
                    <a:pt x="41" y="800"/>
                  </a:lnTo>
                  <a:lnTo>
                    <a:pt x="39" y="795"/>
                  </a:lnTo>
                  <a:lnTo>
                    <a:pt x="37" y="789"/>
                  </a:lnTo>
                  <a:lnTo>
                    <a:pt x="39" y="782"/>
                  </a:lnTo>
                  <a:lnTo>
                    <a:pt x="40" y="776"/>
                  </a:lnTo>
                  <a:lnTo>
                    <a:pt x="45" y="763"/>
                  </a:lnTo>
                  <a:lnTo>
                    <a:pt x="53" y="750"/>
                  </a:lnTo>
                  <a:lnTo>
                    <a:pt x="72" y="726"/>
                  </a:lnTo>
                  <a:lnTo>
                    <a:pt x="94" y="700"/>
                  </a:lnTo>
                  <a:lnTo>
                    <a:pt x="94" y="698"/>
                  </a:lnTo>
                  <a:lnTo>
                    <a:pt x="95" y="696"/>
                  </a:lnTo>
                  <a:lnTo>
                    <a:pt x="95" y="693"/>
                  </a:lnTo>
                  <a:lnTo>
                    <a:pt x="97" y="692"/>
                  </a:lnTo>
                  <a:lnTo>
                    <a:pt x="97" y="691"/>
                  </a:lnTo>
                  <a:lnTo>
                    <a:pt x="97" y="692"/>
                  </a:lnTo>
                  <a:lnTo>
                    <a:pt x="98" y="693"/>
                  </a:lnTo>
                  <a:lnTo>
                    <a:pt x="99" y="692"/>
                  </a:lnTo>
                  <a:lnTo>
                    <a:pt x="101" y="689"/>
                  </a:lnTo>
                  <a:lnTo>
                    <a:pt x="103" y="686"/>
                  </a:lnTo>
                  <a:lnTo>
                    <a:pt x="103" y="683"/>
                  </a:lnTo>
                  <a:lnTo>
                    <a:pt x="104" y="680"/>
                  </a:lnTo>
                  <a:lnTo>
                    <a:pt x="106" y="679"/>
                  </a:lnTo>
                  <a:lnTo>
                    <a:pt x="106" y="679"/>
                  </a:lnTo>
                  <a:lnTo>
                    <a:pt x="106" y="679"/>
                  </a:lnTo>
                  <a:lnTo>
                    <a:pt x="110" y="670"/>
                  </a:lnTo>
                  <a:lnTo>
                    <a:pt x="110" y="667"/>
                  </a:lnTo>
                  <a:lnTo>
                    <a:pt x="110" y="666"/>
                  </a:lnTo>
                  <a:lnTo>
                    <a:pt x="110" y="662"/>
                  </a:lnTo>
                  <a:lnTo>
                    <a:pt x="111" y="660"/>
                  </a:lnTo>
                  <a:lnTo>
                    <a:pt x="111" y="657"/>
                  </a:lnTo>
                  <a:lnTo>
                    <a:pt x="112" y="655"/>
                  </a:lnTo>
                  <a:lnTo>
                    <a:pt x="112" y="655"/>
                  </a:lnTo>
                  <a:lnTo>
                    <a:pt x="112" y="655"/>
                  </a:lnTo>
                  <a:lnTo>
                    <a:pt x="112" y="656"/>
                  </a:lnTo>
                  <a:lnTo>
                    <a:pt x="113" y="658"/>
                  </a:lnTo>
                  <a:lnTo>
                    <a:pt x="116" y="648"/>
                  </a:lnTo>
                  <a:lnTo>
                    <a:pt x="117" y="646"/>
                  </a:lnTo>
                  <a:lnTo>
                    <a:pt x="117" y="643"/>
                  </a:lnTo>
                  <a:lnTo>
                    <a:pt x="119" y="643"/>
                  </a:lnTo>
                  <a:lnTo>
                    <a:pt x="119" y="643"/>
                  </a:lnTo>
                  <a:lnTo>
                    <a:pt x="119" y="640"/>
                  </a:lnTo>
                  <a:lnTo>
                    <a:pt x="122" y="631"/>
                  </a:lnTo>
                  <a:lnTo>
                    <a:pt x="126" y="624"/>
                  </a:lnTo>
                  <a:lnTo>
                    <a:pt x="128" y="620"/>
                  </a:lnTo>
                  <a:lnTo>
                    <a:pt x="129" y="617"/>
                  </a:lnTo>
                  <a:lnTo>
                    <a:pt x="129" y="617"/>
                  </a:lnTo>
                  <a:lnTo>
                    <a:pt x="129" y="617"/>
                  </a:lnTo>
                  <a:lnTo>
                    <a:pt x="129" y="620"/>
                  </a:lnTo>
                  <a:lnTo>
                    <a:pt x="131" y="616"/>
                  </a:lnTo>
                  <a:lnTo>
                    <a:pt x="133" y="615"/>
                  </a:lnTo>
                  <a:lnTo>
                    <a:pt x="133" y="613"/>
                  </a:lnTo>
                  <a:lnTo>
                    <a:pt x="133" y="615"/>
                  </a:lnTo>
                  <a:lnTo>
                    <a:pt x="134" y="612"/>
                  </a:lnTo>
                  <a:lnTo>
                    <a:pt x="135" y="609"/>
                  </a:lnTo>
                  <a:lnTo>
                    <a:pt x="135" y="608"/>
                  </a:lnTo>
                  <a:lnTo>
                    <a:pt x="135" y="607"/>
                  </a:lnTo>
                  <a:lnTo>
                    <a:pt x="137" y="607"/>
                  </a:lnTo>
                  <a:lnTo>
                    <a:pt x="137" y="607"/>
                  </a:lnTo>
                  <a:lnTo>
                    <a:pt x="137" y="608"/>
                  </a:lnTo>
                  <a:lnTo>
                    <a:pt x="137" y="609"/>
                  </a:lnTo>
                  <a:lnTo>
                    <a:pt x="141" y="605"/>
                  </a:lnTo>
                  <a:lnTo>
                    <a:pt x="147" y="602"/>
                  </a:lnTo>
                  <a:lnTo>
                    <a:pt x="147" y="599"/>
                  </a:lnTo>
                  <a:lnTo>
                    <a:pt x="148" y="596"/>
                  </a:lnTo>
                  <a:lnTo>
                    <a:pt x="148" y="595"/>
                  </a:lnTo>
                  <a:lnTo>
                    <a:pt x="148" y="596"/>
                  </a:lnTo>
                  <a:lnTo>
                    <a:pt x="148" y="598"/>
                  </a:lnTo>
                  <a:lnTo>
                    <a:pt x="150" y="600"/>
                  </a:lnTo>
                  <a:lnTo>
                    <a:pt x="150" y="599"/>
                  </a:lnTo>
                  <a:lnTo>
                    <a:pt x="151" y="598"/>
                  </a:lnTo>
                  <a:lnTo>
                    <a:pt x="151" y="596"/>
                  </a:lnTo>
                  <a:lnTo>
                    <a:pt x="151" y="595"/>
                  </a:lnTo>
                  <a:lnTo>
                    <a:pt x="152" y="596"/>
                  </a:lnTo>
                  <a:lnTo>
                    <a:pt x="152" y="598"/>
                  </a:lnTo>
                  <a:lnTo>
                    <a:pt x="152" y="598"/>
                  </a:lnTo>
                  <a:lnTo>
                    <a:pt x="153" y="595"/>
                  </a:lnTo>
                  <a:lnTo>
                    <a:pt x="153" y="593"/>
                  </a:lnTo>
                  <a:lnTo>
                    <a:pt x="155" y="593"/>
                  </a:lnTo>
                  <a:lnTo>
                    <a:pt x="155" y="593"/>
                  </a:lnTo>
                  <a:lnTo>
                    <a:pt x="155" y="594"/>
                  </a:lnTo>
                  <a:lnTo>
                    <a:pt x="156" y="593"/>
                  </a:lnTo>
                  <a:lnTo>
                    <a:pt x="156" y="593"/>
                  </a:lnTo>
                  <a:lnTo>
                    <a:pt x="156" y="593"/>
                  </a:lnTo>
                  <a:lnTo>
                    <a:pt x="157" y="595"/>
                  </a:lnTo>
                  <a:lnTo>
                    <a:pt x="160" y="594"/>
                  </a:lnTo>
                  <a:lnTo>
                    <a:pt x="160" y="593"/>
                  </a:lnTo>
                  <a:lnTo>
                    <a:pt x="161" y="593"/>
                  </a:lnTo>
                  <a:lnTo>
                    <a:pt x="161" y="593"/>
                  </a:lnTo>
                  <a:lnTo>
                    <a:pt x="162" y="590"/>
                  </a:lnTo>
                  <a:lnTo>
                    <a:pt x="162" y="589"/>
                  </a:lnTo>
                  <a:lnTo>
                    <a:pt x="164" y="587"/>
                  </a:lnTo>
                  <a:lnTo>
                    <a:pt x="164" y="589"/>
                  </a:lnTo>
                  <a:lnTo>
                    <a:pt x="165" y="590"/>
                  </a:lnTo>
                  <a:lnTo>
                    <a:pt x="165" y="590"/>
                  </a:lnTo>
                  <a:lnTo>
                    <a:pt x="166" y="587"/>
                  </a:lnTo>
                  <a:lnTo>
                    <a:pt x="168" y="586"/>
                  </a:lnTo>
                  <a:lnTo>
                    <a:pt x="168" y="585"/>
                  </a:lnTo>
                  <a:lnTo>
                    <a:pt x="169" y="587"/>
                  </a:lnTo>
                  <a:lnTo>
                    <a:pt x="169" y="587"/>
                  </a:lnTo>
                  <a:lnTo>
                    <a:pt x="169" y="587"/>
                  </a:lnTo>
                  <a:lnTo>
                    <a:pt x="169" y="585"/>
                  </a:lnTo>
                  <a:lnTo>
                    <a:pt x="170" y="584"/>
                  </a:lnTo>
                  <a:lnTo>
                    <a:pt x="170" y="582"/>
                  </a:lnTo>
                  <a:lnTo>
                    <a:pt x="171" y="582"/>
                  </a:lnTo>
                  <a:lnTo>
                    <a:pt x="171" y="582"/>
                  </a:lnTo>
                  <a:lnTo>
                    <a:pt x="171" y="584"/>
                  </a:lnTo>
                  <a:lnTo>
                    <a:pt x="173" y="585"/>
                  </a:lnTo>
                  <a:lnTo>
                    <a:pt x="173" y="585"/>
                  </a:lnTo>
                  <a:lnTo>
                    <a:pt x="173" y="581"/>
                  </a:lnTo>
                  <a:lnTo>
                    <a:pt x="173" y="578"/>
                  </a:lnTo>
                  <a:lnTo>
                    <a:pt x="174" y="577"/>
                  </a:lnTo>
                  <a:lnTo>
                    <a:pt x="174" y="576"/>
                  </a:lnTo>
                  <a:lnTo>
                    <a:pt x="174" y="576"/>
                  </a:lnTo>
                  <a:lnTo>
                    <a:pt x="175" y="578"/>
                  </a:lnTo>
                  <a:lnTo>
                    <a:pt x="175" y="581"/>
                  </a:lnTo>
                  <a:lnTo>
                    <a:pt x="177" y="578"/>
                  </a:lnTo>
                  <a:lnTo>
                    <a:pt x="177" y="578"/>
                  </a:lnTo>
                  <a:lnTo>
                    <a:pt x="177" y="577"/>
                  </a:lnTo>
                  <a:lnTo>
                    <a:pt x="178" y="578"/>
                  </a:lnTo>
                  <a:lnTo>
                    <a:pt x="178" y="580"/>
                  </a:lnTo>
                  <a:lnTo>
                    <a:pt x="178" y="578"/>
                  </a:lnTo>
                  <a:lnTo>
                    <a:pt x="178" y="574"/>
                  </a:lnTo>
                  <a:lnTo>
                    <a:pt x="179" y="572"/>
                  </a:lnTo>
                  <a:lnTo>
                    <a:pt x="179" y="569"/>
                  </a:lnTo>
                  <a:lnTo>
                    <a:pt x="180" y="568"/>
                  </a:lnTo>
                  <a:lnTo>
                    <a:pt x="180" y="569"/>
                  </a:lnTo>
                  <a:lnTo>
                    <a:pt x="180" y="571"/>
                  </a:lnTo>
                  <a:lnTo>
                    <a:pt x="182" y="574"/>
                  </a:lnTo>
                  <a:lnTo>
                    <a:pt x="183" y="569"/>
                  </a:lnTo>
                  <a:lnTo>
                    <a:pt x="183" y="564"/>
                  </a:lnTo>
                  <a:lnTo>
                    <a:pt x="183" y="564"/>
                  </a:lnTo>
                  <a:lnTo>
                    <a:pt x="183" y="564"/>
                  </a:lnTo>
                  <a:lnTo>
                    <a:pt x="183" y="563"/>
                  </a:lnTo>
                  <a:lnTo>
                    <a:pt x="182" y="555"/>
                  </a:lnTo>
                  <a:lnTo>
                    <a:pt x="180" y="547"/>
                  </a:lnTo>
                  <a:lnTo>
                    <a:pt x="179" y="540"/>
                  </a:lnTo>
                  <a:lnTo>
                    <a:pt x="178" y="533"/>
                  </a:lnTo>
                  <a:lnTo>
                    <a:pt x="175" y="524"/>
                  </a:lnTo>
                  <a:lnTo>
                    <a:pt x="173" y="515"/>
                  </a:lnTo>
                  <a:lnTo>
                    <a:pt x="171" y="506"/>
                  </a:lnTo>
                  <a:lnTo>
                    <a:pt x="171" y="511"/>
                  </a:lnTo>
                  <a:lnTo>
                    <a:pt x="171" y="516"/>
                  </a:lnTo>
                  <a:lnTo>
                    <a:pt x="173" y="520"/>
                  </a:lnTo>
                  <a:lnTo>
                    <a:pt x="173" y="522"/>
                  </a:lnTo>
                  <a:lnTo>
                    <a:pt x="173" y="523"/>
                  </a:lnTo>
                  <a:lnTo>
                    <a:pt x="171" y="520"/>
                  </a:lnTo>
                  <a:lnTo>
                    <a:pt x="169" y="513"/>
                  </a:lnTo>
                  <a:lnTo>
                    <a:pt x="166" y="502"/>
                  </a:lnTo>
                  <a:lnTo>
                    <a:pt x="168" y="505"/>
                  </a:lnTo>
                  <a:lnTo>
                    <a:pt x="168" y="507"/>
                  </a:lnTo>
                  <a:lnTo>
                    <a:pt x="168" y="507"/>
                  </a:lnTo>
                  <a:lnTo>
                    <a:pt x="166" y="505"/>
                  </a:lnTo>
                  <a:lnTo>
                    <a:pt x="164" y="498"/>
                  </a:lnTo>
                  <a:lnTo>
                    <a:pt x="161" y="488"/>
                  </a:lnTo>
                  <a:lnTo>
                    <a:pt x="159" y="475"/>
                  </a:lnTo>
                  <a:lnTo>
                    <a:pt x="157" y="465"/>
                  </a:lnTo>
                  <a:lnTo>
                    <a:pt x="155" y="462"/>
                  </a:lnTo>
                  <a:lnTo>
                    <a:pt x="156" y="470"/>
                  </a:lnTo>
                  <a:lnTo>
                    <a:pt x="157" y="478"/>
                  </a:lnTo>
                  <a:lnTo>
                    <a:pt x="157" y="483"/>
                  </a:lnTo>
                  <a:lnTo>
                    <a:pt x="157" y="487"/>
                  </a:lnTo>
                  <a:lnTo>
                    <a:pt x="159" y="489"/>
                  </a:lnTo>
                  <a:lnTo>
                    <a:pt x="159" y="489"/>
                  </a:lnTo>
                  <a:lnTo>
                    <a:pt x="157" y="489"/>
                  </a:lnTo>
                  <a:lnTo>
                    <a:pt x="157" y="487"/>
                  </a:lnTo>
                  <a:lnTo>
                    <a:pt x="156" y="484"/>
                  </a:lnTo>
                  <a:lnTo>
                    <a:pt x="155" y="480"/>
                  </a:lnTo>
                  <a:lnTo>
                    <a:pt x="153" y="476"/>
                  </a:lnTo>
                  <a:lnTo>
                    <a:pt x="152" y="471"/>
                  </a:lnTo>
                  <a:lnTo>
                    <a:pt x="151" y="466"/>
                  </a:lnTo>
                  <a:lnTo>
                    <a:pt x="150" y="460"/>
                  </a:lnTo>
                  <a:lnTo>
                    <a:pt x="150" y="458"/>
                  </a:lnTo>
                  <a:lnTo>
                    <a:pt x="148" y="456"/>
                  </a:lnTo>
                  <a:lnTo>
                    <a:pt x="147" y="451"/>
                  </a:lnTo>
                  <a:lnTo>
                    <a:pt x="147" y="458"/>
                  </a:lnTo>
                  <a:lnTo>
                    <a:pt x="148" y="465"/>
                  </a:lnTo>
                  <a:lnTo>
                    <a:pt x="148" y="471"/>
                  </a:lnTo>
                  <a:lnTo>
                    <a:pt x="150" y="475"/>
                  </a:lnTo>
                  <a:lnTo>
                    <a:pt x="150" y="478"/>
                  </a:lnTo>
                  <a:lnTo>
                    <a:pt x="150" y="480"/>
                  </a:lnTo>
                  <a:lnTo>
                    <a:pt x="150" y="480"/>
                  </a:lnTo>
                  <a:lnTo>
                    <a:pt x="150" y="480"/>
                  </a:lnTo>
                  <a:lnTo>
                    <a:pt x="148" y="478"/>
                  </a:lnTo>
                  <a:lnTo>
                    <a:pt x="148" y="475"/>
                  </a:lnTo>
                  <a:lnTo>
                    <a:pt x="147" y="471"/>
                  </a:lnTo>
                  <a:lnTo>
                    <a:pt x="146" y="466"/>
                  </a:lnTo>
                  <a:lnTo>
                    <a:pt x="144" y="461"/>
                  </a:lnTo>
                  <a:lnTo>
                    <a:pt x="144" y="461"/>
                  </a:lnTo>
                  <a:lnTo>
                    <a:pt x="141" y="451"/>
                  </a:lnTo>
                  <a:lnTo>
                    <a:pt x="137" y="438"/>
                  </a:lnTo>
                  <a:lnTo>
                    <a:pt x="138" y="447"/>
                  </a:lnTo>
                  <a:lnTo>
                    <a:pt x="138" y="453"/>
                  </a:lnTo>
                  <a:lnTo>
                    <a:pt x="139" y="458"/>
                  </a:lnTo>
                  <a:lnTo>
                    <a:pt x="139" y="462"/>
                  </a:lnTo>
                  <a:lnTo>
                    <a:pt x="141" y="466"/>
                  </a:lnTo>
                  <a:lnTo>
                    <a:pt x="141" y="467"/>
                  </a:lnTo>
                  <a:lnTo>
                    <a:pt x="141" y="469"/>
                  </a:lnTo>
                  <a:lnTo>
                    <a:pt x="141" y="467"/>
                  </a:lnTo>
                  <a:lnTo>
                    <a:pt x="139" y="466"/>
                  </a:lnTo>
                  <a:lnTo>
                    <a:pt x="139" y="463"/>
                  </a:lnTo>
                  <a:lnTo>
                    <a:pt x="138" y="458"/>
                  </a:lnTo>
                  <a:lnTo>
                    <a:pt x="137" y="453"/>
                  </a:lnTo>
                  <a:lnTo>
                    <a:pt x="134" y="441"/>
                  </a:lnTo>
                  <a:lnTo>
                    <a:pt x="133" y="427"/>
                  </a:lnTo>
                  <a:lnTo>
                    <a:pt x="133" y="425"/>
                  </a:lnTo>
                  <a:lnTo>
                    <a:pt x="131" y="421"/>
                  </a:lnTo>
                  <a:lnTo>
                    <a:pt x="130" y="416"/>
                  </a:lnTo>
                  <a:lnTo>
                    <a:pt x="129" y="409"/>
                  </a:lnTo>
                  <a:lnTo>
                    <a:pt x="129" y="407"/>
                  </a:lnTo>
                  <a:lnTo>
                    <a:pt x="129" y="407"/>
                  </a:lnTo>
                  <a:lnTo>
                    <a:pt x="129" y="414"/>
                  </a:lnTo>
                  <a:lnTo>
                    <a:pt x="128" y="422"/>
                  </a:lnTo>
                  <a:lnTo>
                    <a:pt x="128" y="422"/>
                  </a:lnTo>
                  <a:lnTo>
                    <a:pt x="129" y="423"/>
                  </a:lnTo>
                  <a:lnTo>
                    <a:pt x="129" y="425"/>
                  </a:lnTo>
                  <a:lnTo>
                    <a:pt x="128" y="423"/>
                  </a:lnTo>
                  <a:lnTo>
                    <a:pt x="128" y="427"/>
                  </a:lnTo>
                  <a:lnTo>
                    <a:pt x="129" y="430"/>
                  </a:lnTo>
                  <a:lnTo>
                    <a:pt x="129" y="431"/>
                  </a:lnTo>
                  <a:lnTo>
                    <a:pt x="129" y="432"/>
                  </a:lnTo>
                  <a:lnTo>
                    <a:pt x="130" y="432"/>
                  </a:lnTo>
                  <a:lnTo>
                    <a:pt x="129" y="432"/>
                  </a:lnTo>
                  <a:lnTo>
                    <a:pt x="129" y="432"/>
                  </a:lnTo>
                  <a:lnTo>
                    <a:pt x="128" y="431"/>
                  </a:lnTo>
                  <a:lnTo>
                    <a:pt x="126" y="427"/>
                  </a:lnTo>
                  <a:lnTo>
                    <a:pt x="126" y="422"/>
                  </a:lnTo>
                  <a:lnTo>
                    <a:pt x="126" y="418"/>
                  </a:lnTo>
                  <a:lnTo>
                    <a:pt x="129" y="409"/>
                  </a:lnTo>
                  <a:lnTo>
                    <a:pt x="130" y="400"/>
                  </a:lnTo>
                  <a:lnTo>
                    <a:pt x="131" y="396"/>
                  </a:lnTo>
                  <a:lnTo>
                    <a:pt x="131" y="392"/>
                  </a:lnTo>
                  <a:lnTo>
                    <a:pt x="131" y="391"/>
                  </a:lnTo>
                  <a:lnTo>
                    <a:pt x="131" y="369"/>
                  </a:lnTo>
                  <a:lnTo>
                    <a:pt x="131" y="349"/>
                  </a:lnTo>
                  <a:lnTo>
                    <a:pt x="130" y="342"/>
                  </a:lnTo>
                  <a:lnTo>
                    <a:pt x="129" y="337"/>
                  </a:lnTo>
                  <a:lnTo>
                    <a:pt x="134" y="310"/>
                  </a:lnTo>
                  <a:lnTo>
                    <a:pt x="135" y="307"/>
                  </a:lnTo>
                  <a:lnTo>
                    <a:pt x="153" y="259"/>
                  </a:lnTo>
                  <a:lnTo>
                    <a:pt x="156" y="253"/>
                  </a:lnTo>
                  <a:lnTo>
                    <a:pt x="161" y="252"/>
                  </a:lnTo>
                  <a:lnTo>
                    <a:pt x="166" y="248"/>
                  </a:lnTo>
                  <a:lnTo>
                    <a:pt x="170" y="243"/>
                  </a:lnTo>
                  <a:lnTo>
                    <a:pt x="175" y="234"/>
                  </a:lnTo>
                  <a:lnTo>
                    <a:pt x="187" y="219"/>
                  </a:lnTo>
                  <a:lnTo>
                    <a:pt x="197" y="205"/>
                  </a:lnTo>
                  <a:lnTo>
                    <a:pt x="201" y="200"/>
                  </a:lnTo>
                  <a:lnTo>
                    <a:pt x="209" y="187"/>
                  </a:lnTo>
                  <a:lnTo>
                    <a:pt x="208" y="188"/>
                  </a:lnTo>
                  <a:lnTo>
                    <a:pt x="210" y="187"/>
                  </a:lnTo>
                  <a:lnTo>
                    <a:pt x="217" y="177"/>
                  </a:lnTo>
                  <a:lnTo>
                    <a:pt x="213" y="179"/>
                  </a:lnTo>
                  <a:lnTo>
                    <a:pt x="206" y="187"/>
                  </a:lnTo>
                  <a:lnTo>
                    <a:pt x="200" y="195"/>
                  </a:lnTo>
                  <a:lnTo>
                    <a:pt x="202" y="185"/>
                  </a:lnTo>
                  <a:lnTo>
                    <a:pt x="202" y="185"/>
                  </a:lnTo>
                  <a:lnTo>
                    <a:pt x="204" y="181"/>
                  </a:lnTo>
                  <a:lnTo>
                    <a:pt x="199" y="185"/>
                  </a:lnTo>
                  <a:lnTo>
                    <a:pt x="193" y="191"/>
                  </a:lnTo>
                  <a:lnTo>
                    <a:pt x="195" y="186"/>
                  </a:lnTo>
                  <a:lnTo>
                    <a:pt x="193" y="187"/>
                  </a:lnTo>
                  <a:lnTo>
                    <a:pt x="195" y="182"/>
                  </a:lnTo>
                  <a:lnTo>
                    <a:pt x="193" y="182"/>
                  </a:lnTo>
                  <a:lnTo>
                    <a:pt x="191" y="187"/>
                  </a:lnTo>
                  <a:lnTo>
                    <a:pt x="187" y="192"/>
                  </a:lnTo>
                  <a:lnTo>
                    <a:pt x="183" y="196"/>
                  </a:lnTo>
                  <a:lnTo>
                    <a:pt x="186" y="186"/>
                  </a:lnTo>
                  <a:lnTo>
                    <a:pt x="189" y="174"/>
                  </a:lnTo>
                  <a:lnTo>
                    <a:pt x="188" y="175"/>
                  </a:lnTo>
                  <a:lnTo>
                    <a:pt x="183" y="185"/>
                  </a:lnTo>
                  <a:lnTo>
                    <a:pt x="178" y="194"/>
                  </a:lnTo>
                  <a:lnTo>
                    <a:pt x="178" y="187"/>
                  </a:lnTo>
                  <a:lnTo>
                    <a:pt x="179" y="182"/>
                  </a:lnTo>
                  <a:lnTo>
                    <a:pt x="177" y="185"/>
                  </a:lnTo>
                  <a:lnTo>
                    <a:pt x="178" y="182"/>
                  </a:lnTo>
                  <a:lnTo>
                    <a:pt x="177" y="182"/>
                  </a:lnTo>
                  <a:lnTo>
                    <a:pt x="174" y="186"/>
                  </a:lnTo>
                  <a:lnTo>
                    <a:pt x="171" y="191"/>
                  </a:lnTo>
                  <a:lnTo>
                    <a:pt x="170" y="195"/>
                  </a:lnTo>
                  <a:lnTo>
                    <a:pt x="170" y="190"/>
                  </a:lnTo>
                  <a:lnTo>
                    <a:pt x="171" y="185"/>
                  </a:lnTo>
                  <a:lnTo>
                    <a:pt x="171" y="185"/>
                  </a:lnTo>
                  <a:lnTo>
                    <a:pt x="170" y="187"/>
                  </a:lnTo>
                  <a:lnTo>
                    <a:pt x="170" y="185"/>
                  </a:lnTo>
                  <a:lnTo>
                    <a:pt x="168" y="186"/>
                  </a:lnTo>
                  <a:lnTo>
                    <a:pt x="165" y="192"/>
                  </a:lnTo>
                  <a:lnTo>
                    <a:pt x="161" y="199"/>
                  </a:lnTo>
                  <a:lnTo>
                    <a:pt x="161" y="188"/>
                  </a:lnTo>
                  <a:lnTo>
                    <a:pt x="159" y="192"/>
                  </a:lnTo>
                  <a:lnTo>
                    <a:pt x="159" y="190"/>
                  </a:lnTo>
                  <a:lnTo>
                    <a:pt x="157" y="195"/>
                  </a:lnTo>
                  <a:lnTo>
                    <a:pt x="155" y="199"/>
                  </a:lnTo>
                  <a:lnTo>
                    <a:pt x="153" y="190"/>
                  </a:lnTo>
                  <a:lnTo>
                    <a:pt x="153" y="190"/>
                  </a:lnTo>
                  <a:lnTo>
                    <a:pt x="152" y="187"/>
                  </a:lnTo>
                  <a:lnTo>
                    <a:pt x="150" y="191"/>
                  </a:lnTo>
                  <a:lnTo>
                    <a:pt x="151" y="194"/>
                  </a:lnTo>
                  <a:lnTo>
                    <a:pt x="150" y="192"/>
                  </a:lnTo>
                  <a:lnTo>
                    <a:pt x="148" y="195"/>
                  </a:lnTo>
                  <a:lnTo>
                    <a:pt x="148" y="195"/>
                  </a:lnTo>
                  <a:lnTo>
                    <a:pt x="148" y="203"/>
                  </a:lnTo>
                  <a:lnTo>
                    <a:pt x="148" y="204"/>
                  </a:lnTo>
                  <a:lnTo>
                    <a:pt x="148" y="204"/>
                  </a:lnTo>
                  <a:lnTo>
                    <a:pt x="150" y="216"/>
                  </a:lnTo>
                  <a:lnTo>
                    <a:pt x="148" y="227"/>
                  </a:lnTo>
                  <a:lnTo>
                    <a:pt x="148" y="218"/>
                  </a:lnTo>
                  <a:lnTo>
                    <a:pt x="147" y="232"/>
                  </a:lnTo>
                  <a:lnTo>
                    <a:pt x="144" y="246"/>
                  </a:lnTo>
                  <a:lnTo>
                    <a:pt x="141" y="258"/>
                  </a:lnTo>
                  <a:lnTo>
                    <a:pt x="139" y="250"/>
                  </a:lnTo>
                  <a:lnTo>
                    <a:pt x="139" y="243"/>
                  </a:lnTo>
                  <a:lnTo>
                    <a:pt x="135" y="262"/>
                  </a:lnTo>
                  <a:lnTo>
                    <a:pt x="133" y="281"/>
                  </a:lnTo>
                  <a:lnTo>
                    <a:pt x="128" y="299"/>
                  </a:lnTo>
                  <a:lnTo>
                    <a:pt x="126" y="314"/>
                  </a:lnTo>
                  <a:lnTo>
                    <a:pt x="121" y="328"/>
                  </a:lnTo>
                  <a:lnTo>
                    <a:pt x="113" y="341"/>
                  </a:lnTo>
                  <a:lnTo>
                    <a:pt x="112" y="343"/>
                  </a:lnTo>
                  <a:lnTo>
                    <a:pt x="110" y="347"/>
                  </a:lnTo>
                  <a:lnTo>
                    <a:pt x="110" y="345"/>
                  </a:lnTo>
                  <a:lnTo>
                    <a:pt x="104" y="350"/>
                  </a:lnTo>
                  <a:lnTo>
                    <a:pt x="102" y="356"/>
                  </a:lnTo>
                  <a:lnTo>
                    <a:pt x="101" y="359"/>
                  </a:lnTo>
                  <a:lnTo>
                    <a:pt x="101" y="358"/>
                  </a:lnTo>
                  <a:lnTo>
                    <a:pt x="97" y="364"/>
                  </a:lnTo>
                  <a:lnTo>
                    <a:pt x="93" y="369"/>
                  </a:lnTo>
                  <a:lnTo>
                    <a:pt x="88" y="372"/>
                  </a:lnTo>
                  <a:lnTo>
                    <a:pt x="79" y="383"/>
                  </a:lnTo>
                  <a:lnTo>
                    <a:pt x="70" y="391"/>
                  </a:lnTo>
                  <a:lnTo>
                    <a:pt x="62" y="396"/>
                  </a:lnTo>
                  <a:lnTo>
                    <a:pt x="54" y="396"/>
                  </a:lnTo>
                  <a:lnTo>
                    <a:pt x="50" y="396"/>
                  </a:lnTo>
                  <a:lnTo>
                    <a:pt x="48" y="398"/>
                  </a:lnTo>
                  <a:lnTo>
                    <a:pt x="46" y="398"/>
                  </a:lnTo>
                  <a:lnTo>
                    <a:pt x="45" y="396"/>
                  </a:lnTo>
                  <a:lnTo>
                    <a:pt x="40" y="395"/>
                  </a:lnTo>
                  <a:lnTo>
                    <a:pt x="35" y="394"/>
                  </a:lnTo>
                  <a:lnTo>
                    <a:pt x="31" y="392"/>
                  </a:lnTo>
                  <a:lnTo>
                    <a:pt x="26" y="391"/>
                  </a:lnTo>
                  <a:lnTo>
                    <a:pt x="22" y="390"/>
                  </a:lnTo>
                  <a:lnTo>
                    <a:pt x="23" y="390"/>
                  </a:lnTo>
                  <a:lnTo>
                    <a:pt x="21" y="389"/>
                  </a:lnTo>
                  <a:lnTo>
                    <a:pt x="19" y="387"/>
                  </a:lnTo>
                  <a:lnTo>
                    <a:pt x="18" y="386"/>
                  </a:lnTo>
                  <a:lnTo>
                    <a:pt x="19" y="386"/>
                  </a:lnTo>
                  <a:lnTo>
                    <a:pt x="18" y="386"/>
                  </a:lnTo>
                  <a:lnTo>
                    <a:pt x="18" y="386"/>
                  </a:lnTo>
                  <a:lnTo>
                    <a:pt x="18" y="386"/>
                  </a:lnTo>
                  <a:lnTo>
                    <a:pt x="18" y="385"/>
                  </a:lnTo>
                  <a:lnTo>
                    <a:pt x="18" y="386"/>
                  </a:lnTo>
                  <a:lnTo>
                    <a:pt x="17" y="385"/>
                  </a:lnTo>
                  <a:lnTo>
                    <a:pt x="17" y="385"/>
                  </a:lnTo>
                  <a:lnTo>
                    <a:pt x="17" y="385"/>
                  </a:lnTo>
                  <a:lnTo>
                    <a:pt x="17" y="383"/>
                  </a:lnTo>
                  <a:lnTo>
                    <a:pt x="15" y="382"/>
                  </a:lnTo>
                  <a:lnTo>
                    <a:pt x="19" y="381"/>
                  </a:lnTo>
                  <a:lnTo>
                    <a:pt x="19" y="381"/>
                  </a:lnTo>
                  <a:lnTo>
                    <a:pt x="19" y="381"/>
                  </a:lnTo>
                  <a:lnTo>
                    <a:pt x="22" y="380"/>
                  </a:lnTo>
                  <a:lnTo>
                    <a:pt x="22" y="381"/>
                  </a:lnTo>
                  <a:lnTo>
                    <a:pt x="28" y="381"/>
                  </a:lnTo>
                  <a:lnTo>
                    <a:pt x="15" y="374"/>
                  </a:lnTo>
                  <a:lnTo>
                    <a:pt x="6" y="369"/>
                  </a:lnTo>
                  <a:lnTo>
                    <a:pt x="0" y="367"/>
                  </a:lnTo>
                  <a:lnTo>
                    <a:pt x="4" y="359"/>
                  </a:lnTo>
                  <a:lnTo>
                    <a:pt x="10" y="356"/>
                  </a:lnTo>
                  <a:lnTo>
                    <a:pt x="19" y="355"/>
                  </a:lnTo>
                  <a:lnTo>
                    <a:pt x="28" y="355"/>
                  </a:lnTo>
                  <a:lnTo>
                    <a:pt x="36" y="354"/>
                  </a:lnTo>
                  <a:lnTo>
                    <a:pt x="41" y="350"/>
                  </a:lnTo>
                  <a:lnTo>
                    <a:pt x="36" y="350"/>
                  </a:lnTo>
                  <a:lnTo>
                    <a:pt x="32" y="350"/>
                  </a:lnTo>
                  <a:lnTo>
                    <a:pt x="30" y="349"/>
                  </a:lnTo>
                  <a:lnTo>
                    <a:pt x="27" y="346"/>
                  </a:lnTo>
                  <a:lnTo>
                    <a:pt x="24" y="345"/>
                  </a:lnTo>
                  <a:lnTo>
                    <a:pt x="22" y="343"/>
                  </a:lnTo>
                  <a:lnTo>
                    <a:pt x="22" y="342"/>
                  </a:lnTo>
                  <a:lnTo>
                    <a:pt x="22" y="339"/>
                  </a:lnTo>
                  <a:lnTo>
                    <a:pt x="23" y="337"/>
                  </a:lnTo>
                  <a:lnTo>
                    <a:pt x="24" y="334"/>
                  </a:lnTo>
                  <a:lnTo>
                    <a:pt x="28" y="332"/>
                  </a:lnTo>
                  <a:lnTo>
                    <a:pt x="31" y="333"/>
                  </a:lnTo>
                  <a:lnTo>
                    <a:pt x="34" y="334"/>
                  </a:lnTo>
                  <a:lnTo>
                    <a:pt x="37" y="336"/>
                  </a:lnTo>
                  <a:lnTo>
                    <a:pt x="41" y="337"/>
                  </a:lnTo>
                  <a:lnTo>
                    <a:pt x="45" y="333"/>
                  </a:lnTo>
                  <a:lnTo>
                    <a:pt x="53" y="329"/>
                  </a:lnTo>
                  <a:lnTo>
                    <a:pt x="59" y="325"/>
                  </a:lnTo>
                  <a:lnTo>
                    <a:pt x="63" y="321"/>
                  </a:lnTo>
                  <a:lnTo>
                    <a:pt x="68" y="312"/>
                  </a:lnTo>
                  <a:lnTo>
                    <a:pt x="73" y="303"/>
                  </a:lnTo>
                  <a:lnTo>
                    <a:pt x="84" y="274"/>
                  </a:lnTo>
                  <a:lnTo>
                    <a:pt x="83" y="258"/>
                  </a:lnTo>
                  <a:lnTo>
                    <a:pt x="76" y="270"/>
                  </a:lnTo>
                  <a:lnTo>
                    <a:pt x="70" y="279"/>
                  </a:lnTo>
                  <a:lnTo>
                    <a:pt x="70" y="279"/>
                  </a:lnTo>
                  <a:lnTo>
                    <a:pt x="70" y="279"/>
                  </a:lnTo>
                  <a:lnTo>
                    <a:pt x="70" y="280"/>
                  </a:lnTo>
                  <a:lnTo>
                    <a:pt x="70" y="277"/>
                  </a:lnTo>
                  <a:lnTo>
                    <a:pt x="71" y="254"/>
                  </a:lnTo>
                  <a:lnTo>
                    <a:pt x="77" y="232"/>
                  </a:lnTo>
                  <a:lnTo>
                    <a:pt x="73" y="239"/>
                  </a:lnTo>
                  <a:lnTo>
                    <a:pt x="68" y="245"/>
                  </a:lnTo>
                  <a:lnTo>
                    <a:pt x="64" y="252"/>
                  </a:lnTo>
                  <a:lnTo>
                    <a:pt x="64" y="235"/>
                  </a:lnTo>
                  <a:lnTo>
                    <a:pt x="70" y="219"/>
                  </a:lnTo>
                  <a:lnTo>
                    <a:pt x="66" y="225"/>
                  </a:lnTo>
                  <a:lnTo>
                    <a:pt x="62" y="230"/>
                  </a:lnTo>
                  <a:lnTo>
                    <a:pt x="58" y="235"/>
                  </a:lnTo>
                  <a:lnTo>
                    <a:pt x="59" y="221"/>
                  </a:lnTo>
                  <a:lnTo>
                    <a:pt x="63" y="208"/>
                  </a:lnTo>
                  <a:lnTo>
                    <a:pt x="68" y="195"/>
                  </a:lnTo>
                  <a:lnTo>
                    <a:pt x="64" y="199"/>
                  </a:lnTo>
                  <a:lnTo>
                    <a:pt x="62" y="204"/>
                  </a:lnTo>
                  <a:lnTo>
                    <a:pt x="58" y="209"/>
                  </a:lnTo>
                  <a:lnTo>
                    <a:pt x="61" y="191"/>
                  </a:lnTo>
                  <a:lnTo>
                    <a:pt x="67" y="174"/>
                  </a:lnTo>
                  <a:lnTo>
                    <a:pt x="67" y="170"/>
                  </a:lnTo>
                  <a:lnTo>
                    <a:pt x="67" y="170"/>
                  </a:lnTo>
                  <a:lnTo>
                    <a:pt x="67" y="170"/>
                  </a:lnTo>
                  <a:lnTo>
                    <a:pt x="67" y="170"/>
                  </a:lnTo>
                  <a:lnTo>
                    <a:pt x="67" y="157"/>
                  </a:lnTo>
                  <a:lnTo>
                    <a:pt x="66" y="159"/>
                  </a:lnTo>
                  <a:lnTo>
                    <a:pt x="67" y="156"/>
                  </a:lnTo>
                  <a:lnTo>
                    <a:pt x="68" y="150"/>
                  </a:lnTo>
                  <a:lnTo>
                    <a:pt x="70" y="143"/>
                  </a:lnTo>
                  <a:lnTo>
                    <a:pt x="66" y="150"/>
                  </a:lnTo>
                  <a:lnTo>
                    <a:pt x="72" y="134"/>
                  </a:lnTo>
                  <a:lnTo>
                    <a:pt x="66" y="143"/>
                  </a:lnTo>
                  <a:lnTo>
                    <a:pt x="66" y="139"/>
                  </a:lnTo>
                  <a:lnTo>
                    <a:pt x="67" y="135"/>
                  </a:lnTo>
                  <a:lnTo>
                    <a:pt x="58" y="151"/>
                  </a:lnTo>
                  <a:lnTo>
                    <a:pt x="59" y="147"/>
                  </a:lnTo>
                  <a:lnTo>
                    <a:pt x="58" y="148"/>
                  </a:lnTo>
                  <a:lnTo>
                    <a:pt x="59" y="146"/>
                  </a:lnTo>
                  <a:lnTo>
                    <a:pt x="62" y="139"/>
                  </a:lnTo>
                  <a:lnTo>
                    <a:pt x="64" y="135"/>
                  </a:lnTo>
                  <a:lnTo>
                    <a:pt x="68" y="129"/>
                  </a:lnTo>
                  <a:lnTo>
                    <a:pt x="70" y="128"/>
                  </a:lnTo>
                  <a:lnTo>
                    <a:pt x="71" y="125"/>
                  </a:lnTo>
                  <a:lnTo>
                    <a:pt x="73" y="124"/>
                  </a:lnTo>
                  <a:lnTo>
                    <a:pt x="76" y="119"/>
                  </a:lnTo>
                  <a:lnTo>
                    <a:pt x="77" y="117"/>
                  </a:lnTo>
                  <a:lnTo>
                    <a:pt x="77" y="117"/>
                  </a:lnTo>
                  <a:lnTo>
                    <a:pt x="75" y="119"/>
                  </a:lnTo>
                  <a:lnTo>
                    <a:pt x="62" y="130"/>
                  </a:lnTo>
                  <a:lnTo>
                    <a:pt x="64" y="126"/>
                  </a:lnTo>
                  <a:lnTo>
                    <a:pt x="67" y="123"/>
                  </a:lnTo>
                  <a:lnTo>
                    <a:pt x="72" y="119"/>
                  </a:lnTo>
                  <a:lnTo>
                    <a:pt x="73" y="115"/>
                  </a:lnTo>
                  <a:lnTo>
                    <a:pt x="77" y="111"/>
                  </a:lnTo>
                  <a:lnTo>
                    <a:pt x="81" y="107"/>
                  </a:lnTo>
                  <a:lnTo>
                    <a:pt x="86" y="103"/>
                  </a:lnTo>
                  <a:lnTo>
                    <a:pt x="89" y="101"/>
                  </a:lnTo>
                  <a:lnTo>
                    <a:pt x="90" y="99"/>
                  </a:lnTo>
                  <a:lnTo>
                    <a:pt x="92" y="98"/>
                  </a:lnTo>
                  <a:lnTo>
                    <a:pt x="93" y="97"/>
                  </a:lnTo>
                  <a:lnTo>
                    <a:pt x="94" y="95"/>
                  </a:lnTo>
                  <a:lnTo>
                    <a:pt x="95" y="94"/>
                  </a:lnTo>
                  <a:lnTo>
                    <a:pt x="95" y="94"/>
                  </a:lnTo>
                  <a:lnTo>
                    <a:pt x="94" y="95"/>
                  </a:lnTo>
                  <a:lnTo>
                    <a:pt x="71" y="116"/>
                  </a:lnTo>
                  <a:lnTo>
                    <a:pt x="73" y="108"/>
                  </a:lnTo>
                  <a:lnTo>
                    <a:pt x="80" y="103"/>
                  </a:lnTo>
                  <a:lnTo>
                    <a:pt x="88" y="98"/>
                  </a:lnTo>
                  <a:lnTo>
                    <a:pt x="95" y="93"/>
                  </a:lnTo>
                  <a:lnTo>
                    <a:pt x="95" y="93"/>
                  </a:lnTo>
                  <a:lnTo>
                    <a:pt x="102" y="88"/>
                  </a:lnTo>
                  <a:lnTo>
                    <a:pt x="107" y="82"/>
                  </a:lnTo>
                  <a:lnTo>
                    <a:pt x="107" y="84"/>
                  </a:lnTo>
                  <a:lnTo>
                    <a:pt x="106" y="86"/>
                  </a:lnTo>
                  <a:lnTo>
                    <a:pt x="103" y="88"/>
                  </a:lnTo>
                  <a:lnTo>
                    <a:pt x="113" y="84"/>
                  </a:lnTo>
                  <a:lnTo>
                    <a:pt x="124" y="79"/>
                  </a:lnTo>
                  <a:lnTo>
                    <a:pt x="126" y="79"/>
                  </a:lnTo>
                  <a:lnTo>
                    <a:pt x="129" y="77"/>
                  </a:lnTo>
                  <a:lnTo>
                    <a:pt x="126" y="79"/>
                  </a:lnTo>
                  <a:lnTo>
                    <a:pt x="128" y="79"/>
                  </a:lnTo>
                  <a:lnTo>
                    <a:pt x="125" y="79"/>
                  </a:lnTo>
                  <a:lnTo>
                    <a:pt x="125" y="79"/>
                  </a:lnTo>
                  <a:lnTo>
                    <a:pt x="128" y="80"/>
                  </a:lnTo>
                  <a:lnTo>
                    <a:pt x="131" y="76"/>
                  </a:lnTo>
                  <a:lnTo>
                    <a:pt x="135" y="72"/>
                  </a:lnTo>
                  <a:lnTo>
                    <a:pt x="139" y="70"/>
                  </a:lnTo>
                  <a:lnTo>
                    <a:pt x="137" y="73"/>
                  </a:lnTo>
                  <a:lnTo>
                    <a:pt x="134" y="77"/>
                  </a:lnTo>
                  <a:lnTo>
                    <a:pt x="130" y="81"/>
                  </a:lnTo>
                  <a:lnTo>
                    <a:pt x="131" y="81"/>
                  </a:lnTo>
                  <a:lnTo>
                    <a:pt x="125" y="88"/>
                  </a:lnTo>
                  <a:lnTo>
                    <a:pt x="129" y="86"/>
                  </a:lnTo>
                  <a:lnTo>
                    <a:pt x="137" y="77"/>
                  </a:lnTo>
                  <a:lnTo>
                    <a:pt x="137" y="81"/>
                  </a:lnTo>
                  <a:lnTo>
                    <a:pt x="135" y="84"/>
                  </a:lnTo>
                  <a:lnTo>
                    <a:pt x="143" y="81"/>
                  </a:lnTo>
                  <a:lnTo>
                    <a:pt x="151" y="79"/>
                  </a:lnTo>
                  <a:lnTo>
                    <a:pt x="134" y="85"/>
                  </a:lnTo>
                  <a:lnTo>
                    <a:pt x="134" y="85"/>
                  </a:lnTo>
                  <a:lnTo>
                    <a:pt x="141" y="84"/>
                  </a:lnTo>
                  <a:lnTo>
                    <a:pt x="148" y="82"/>
                  </a:lnTo>
                  <a:lnTo>
                    <a:pt x="148" y="81"/>
                  </a:lnTo>
                  <a:lnTo>
                    <a:pt x="152" y="77"/>
                  </a:lnTo>
                  <a:lnTo>
                    <a:pt x="148" y="82"/>
                  </a:lnTo>
                  <a:lnTo>
                    <a:pt x="151" y="81"/>
                  </a:lnTo>
                  <a:lnTo>
                    <a:pt x="153" y="79"/>
                  </a:lnTo>
                  <a:lnTo>
                    <a:pt x="152" y="81"/>
                  </a:lnTo>
                  <a:lnTo>
                    <a:pt x="153" y="81"/>
                  </a:lnTo>
                  <a:lnTo>
                    <a:pt x="159" y="77"/>
                  </a:lnTo>
                  <a:lnTo>
                    <a:pt x="155" y="82"/>
                  </a:lnTo>
                  <a:lnTo>
                    <a:pt x="156" y="81"/>
                  </a:lnTo>
                  <a:lnTo>
                    <a:pt x="156" y="85"/>
                  </a:lnTo>
                  <a:lnTo>
                    <a:pt x="164" y="80"/>
                  </a:lnTo>
                  <a:lnTo>
                    <a:pt x="165" y="77"/>
                  </a:lnTo>
                  <a:lnTo>
                    <a:pt x="166" y="76"/>
                  </a:lnTo>
                  <a:lnTo>
                    <a:pt x="165" y="80"/>
                  </a:lnTo>
                  <a:lnTo>
                    <a:pt x="169" y="77"/>
                  </a:lnTo>
                  <a:lnTo>
                    <a:pt x="173" y="76"/>
                  </a:lnTo>
                  <a:lnTo>
                    <a:pt x="166" y="81"/>
                  </a:lnTo>
                  <a:lnTo>
                    <a:pt x="161" y="86"/>
                  </a:lnTo>
                  <a:lnTo>
                    <a:pt x="161" y="88"/>
                  </a:lnTo>
                  <a:lnTo>
                    <a:pt x="161" y="86"/>
                  </a:lnTo>
                  <a:lnTo>
                    <a:pt x="159" y="90"/>
                  </a:lnTo>
                  <a:lnTo>
                    <a:pt x="160" y="90"/>
                  </a:lnTo>
                  <a:lnTo>
                    <a:pt x="161" y="88"/>
                  </a:lnTo>
                  <a:lnTo>
                    <a:pt x="160" y="90"/>
                  </a:lnTo>
                  <a:lnTo>
                    <a:pt x="165" y="88"/>
                  </a:lnTo>
                  <a:lnTo>
                    <a:pt x="169" y="84"/>
                  </a:lnTo>
                  <a:lnTo>
                    <a:pt x="173" y="79"/>
                  </a:lnTo>
                  <a:lnTo>
                    <a:pt x="177" y="75"/>
                  </a:lnTo>
                  <a:lnTo>
                    <a:pt x="168" y="88"/>
                  </a:lnTo>
                  <a:lnTo>
                    <a:pt x="177" y="84"/>
                  </a:lnTo>
                  <a:lnTo>
                    <a:pt x="186" y="80"/>
                  </a:lnTo>
                  <a:lnTo>
                    <a:pt x="193" y="72"/>
                  </a:lnTo>
                  <a:lnTo>
                    <a:pt x="186" y="80"/>
                  </a:lnTo>
                  <a:lnTo>
                    <a:pt x="193" y="77"/>
                  </a:lnTo>
                  <a:lnTo>
                    <a:pt x="200" y="75"/>
                  </a:lnTo>
                  <a:lnTo>
                    <a:pt x="199" y="77"/>
                  </a:lnTo>
                  <a:lnTo>
                    <a:pt x="196" y="79"/>
                  </a:lnTo>
                  <a:lnTo>
                    <a:pt x="193" y="80"/>
                  </a:lnTo>
                  <a:lnTo>
                    <a:pt x="189" y="81"/>
                  </a:lnTo>
                  <a:lnTo>
                    <a:pt x="188" y="82"/>
                  </a:lnTo>
                  <a:lnTo>
                    <a:pt x="187" y="84"/>
                  </a:lnTo>
                  <a:lnTo>
                    <a:pt x="191" y="84"/>
                  </a:lnTo>
                  <a:lnTo>
                    <a:pt x="195" y="82"/>
                  </a:lnTo>
                  <a:lnTo>
                    <a:pt x="201" y="77"/>
                  </a:lnTo>
                  <a:lnTo>
                    <a:pt x="209" y="72"/>
                  </a:lnTo>
                  <a:lnTo>
                    <a:pt x="196" y="82"/>
                  </a:lnTo>
                  <a:lnTo>
                    <a:pt x="204" y="82"/>
                  </a:lnTo>
                  <a:lnTo>
                    <a:pt x="213" y="81"/>
                  </a:lnTo>
                  <a:lnTo>
                    <a:pt x="219" y="77"/>
                  </a:lnTo>
                  <a:lnTo>
                    <a:pt x="215" y="80"/>
                  </a:lnTo>
                  <a:lnTo>
                    <a:pt x="222" y="79"/>
                  </a:lnTo>
                  <a:lnTo>
                    <a:pt x="228" y="79"/>
                  </a:lnTo>
                  <a:lnTo>
                    <a:pt x="226" y="81"/>
                  </a:lnTo>
                  <a:lnTo>
                    <a:pt x="222" y="85"/>
                  </a:lnTo>
                  <a:lnTo>
                    <a:pt x="219" y="88"/>
                  </a:lnTo>
                  <a:lnTo>
                    <a:pt x="217" y="90"/>
                  </a:lnTo>
                  <a:lnTo>
                    <a:pt x="220" y="90"/>
                  </a:lnTo>
                  <a:lnTo>
                    <a:pt x="231" y="82"/>
                  </a:lnTo>
                  <a:lnTo>
                    <a:pt x="242" y="77"/>
                  </a:lnTo>
                  <a:lnTo>
                    <a:pt x="227" y="88"/>
                  </a:lnTo>
                  <a:lnTo>
                    <a:pt x="237" y="86"/>
                  </a:lnTo>
                  <a:lnTo>
                    <a:pt x="248" y="84"/>
                  </a:lnTo>
                  <a:lnTo>
                    <a:pt x="249" y="82"/>
                  </a:lnTo>
                  <a:lnTo>
                    <a:pt x="248" y="84"/>
                  </a:lnTo>
                  <a:lnTo>
                    <a:pt x="254" y="82"/>
                  </a:lnTo>
                  <a:lnTo>
                    <a:pt x="260" y="81"/>
                  </a:lnTo>
                  <a:lnTo>
                    <a:pt x="258" y="84"/>
                  </a:lnTo>
                  <a:lnTo>
                    <a:pt x="254" y="85"/>
                  </a:lnTo>
                  <a:lnTo>
                    <a:pt x="250" y="88"/>
                  </a:lnTo>
                  <a:lnTo>
                    <a:pt x="245" y="89"/>
                  </a:lnTo>
                  <a:lnTo>
                    <a:pt x="242" y="92"/>
                  </a:lnTo>
                  <a:lnTo>
                    <a:pt x="257" y="88"/>
                  </a:lnTo>
                  <a:lnTo>
                    <a:pt x="273" y="85"/>
                  </a:lnTo>
                  <a:lnTo>
                    <a:pt x="287" y="84"/>
                  </a:lnTo>
                  <a:lnTo>
                    <a:pt x="285" y="86"/>
                  </a:lnTo>
                  <a:lnTo>
                    <a:pt x="281" y="89"/>
                  </a:lnTo>
                  <a:lnTo>
                    <a:pt x="277" y="92"/>
                  </a:lnTo>
                  <a:lnTo>
                    <a:pt x="273" y="94"/>
                  </a:lnTo>
                  <a:lnTo>
                    <a:pt x="271" y="95"/>
                  </a:lnTo>
                  <a:lnTo>
                    <a:pt x="275" y="95"/>
                  </a:lnTo>
                  <a:lnTo>
                    <a:pt x="278" y="94"/>
                  </a:lnTo>
                  <a:lnTo>
                    <a:pt x="281" y="92"/>
                  </a:lnTo>
                  <a:lnTo>
                    <a:pt x="287" y="88"/>
                  </a:lnTo>
                  <a:lnTo>
                    <a:pt x="294" y="84"/>
                  </a:lnTo>
                  <a:lnTo>
                    <a:pt x="290" y="84"/>
                  </a:lnTo>
                  <a:lnTo>
                    <a:pt x="299" y="81"/>
                  </a:lnTo>
                  <a:lnTo>
                    <a:pt x="312" y="79"/>
                  </a:lnTo>
                  <a:lnTo>
                    <a:pt x="326" y="76"/>
                  </a:lnTo>
                  <a:lnTo>
                    <a:pt x="339" y="72"/>
                  </a:lnTo>
                  <a:lnTo>
                    <a:pt x="351" y="71"/>
                  </a:lnTo>
                  <a:lnTo>
                    <a:pt x="357" y="70"/>
                  </a:lnTo>
                  <a:lnTo>
                    <a:pt x="356" y="70"/>
                  </a:lnTo>
                  <a:lnTo>
                    <a:pt x="353" y="71"/>
                  </a:lnTo>
                  <a:lnTo>
                    <a:pt x="352" y="72"/>
                  </a:lnTo>
                  <a:lnTo>
                    <a:pt x="349" y="73"/>
                  </a:lnTo>
                  <a:lnTo>
                    <a:pt x="348" y="75"/>
                  </a:lnTo>
                  <a:lnTo>
                    <a:pt x="347" y="76"/>
                  </a:lnTo>
                  <a:lnTo>
                    <a:pt x="345" y="76"/>
                  </a:lnTo>
                  <a:lnTo>
                    <a:pt x="345" y="76"/>
                  </a:lnTo>
                  <a:lnTo>
                    <a:pt x="348" y="76"/>
                  </a:lnTo>
                  <a:lnTo>
                    <a:pt x="351" y="75"/>
                  </a:lnTo>
                  <a:lnTo>
                    <a:pt x="358" y="70"/>
                  </a:lnTo>
                  <a:lnTo>
                    <a:pt x="374" y="59"/>
                  </a:lnTo>
                  <a:lnTo>
                    <a:pt x="388" y="52"/>
                  </a:lnTo>
                  <a:lnTo>
                    <a:pt x="402" y="45"/>
                  </a:lnTo>
                  <a:lnTo>
                    <a:pt x="415" y="41"/>
                  </a:lnTo>
                  <a:lnTo>
                    <a:pt x="418" y="41"/>
                  </a:lnTo>
                  <a:lnTo>
                    <a:pt x="429" y="36"/>
                  </a:lnTo>
                  <a:lnTo>
                    <a:pt x="419" y="39"/>
                  </a:lnTo>
                  <a:lnTo>
                    <a:pt x="410" y="40"/>
                  </a:lnTo>
                  <a:lnTo>
                    <a:pt x="405" y="41"/>
                  </a:lnTo>
                  <a:lnTo>
                    <a:pt x="401" y="42"/>
                  </a:lnTo>
                  <a:lnTo>
                    <a:pt x="397" y="44"/>
                  </a:lnTo>
                  <a:lnTo>
                    <a:pt x="396" y="45"/>
                  </a:lnTo>
                  <a:lnTo>
                    <a:pt x="394" y="45"/>
                  </a:lnTo>
                  <a:lnTo>
                    <a:pt x="396" y="45"/>
                  </a:lnTo>
                  <a:lnTo>
                    <a:pt x="397" y="44"/>
                  </a:lnTo>
                  <a:lnTo>
                    <a:pt x="398" y="42"/>
                  </a:lnTo>
                  <a:lnTo>
                    <a:pt x="402" y="41"/>
                  </a:lnTo>
                  <a:lnTo>
                    <a:pt x="406" y="40"/>
                  </a:lnTo>
                  <a:lnTo>
                    <a:pt x="405" y="40"/>
                  </a:lnTo>
                  <a:lnTo>
                    <a:pt x="422" y="33"/>
                  </a:lnTo>
                  <a:lnTo>
                    <a:pt x="427" y="31"/>
                  </a:lnTo>
                  <a:lnTo>
                    <a:pt x="432" y="30"/>
                  </a:lnTo>
                  <a:lnTo>
                    <a:pt x="437" y="27"/>
                  </a:lnTo>
                  <a:lnTo>
                    <a:pt x="437" y="27"/>
                  </a:lnTo>
                  <a:lnTo>
                    <a:pt x="441" y="26"/>
                  </a:lnTo>
                  <a:lnTo>
                    <a:pt x="445" y="24"/>
                  </a:lnTo>
                  <a:lnTo>
                    <a:pt x="465" y="18"/>
                  </a:lnTo>
                  <a:lnTo>
                    <a:pt x="489" y="15"/>
                  </a:lnTo>
                  <a:lnTo>
                    <a:pt x="492" y="13"/>
                  </a:lnTo>
                  <a:lnTo>
                    <a:pt x="498" y="10"/>
                  </a:lnTo>
                  <a:lnTo>
                    <a:pt x="492" y="9"/>
                  </a:lnTo>
                  <a:lnTo>
                    <a:pt x="486" y="8"/>
                  </a:lnTo>
                  <a:lnTo>
                    <a:pt x="498" y="8"/>
                  </a:lnTo>
                  <a:lnTo>
                    <a:pt x="509" y="8"/>
                  </a:lnTo>
                  <a:lnTo>
                    <a:pt x="510" y="8"/>
                  </a:lnTo>
                  <a:lnTo>
                    <a:pt x="513" y="6"/>
                  </a:lnTo>
                  <a:lnTo>
                    <a:pt x="517" y="6"/>
                  </a:lnTo>
                  <a:lnTo>
                    <a:pt x="527" y="5"/>
                  </a:lnTo>
                  <a:lnTo>
                    <a:pt x="523" y="4"/>
                  </a:lnTo>
                  <a:lnTo>
                    <a:pt x="520" y="1"/>
                  </a:lnTo>
                  <a:lnTo>
                    <a:pt x="517" y="0"/>
                  </a:lnTo>
                  <a:lnTo>
                    <a:pt x="530" y="0"/>
                  </a:lnTo>
                  <a:close/>
                </a:path>
              </a:pathLst>
            </a:custGeom>
            <a:solidFill>
              <a:schemeClr val="tx1"/>
            </a:solidFill>
            <a:ln w="0">
              <a:noFill/>
              <a:prstDash val="solid"/>
              <a:round/>
              <a:headEnd/>
              <a:tailEnd/>
            </a:ln>
          </p:spPr>
          <p:txBody>
            <a:bodyPr vert="horz" wrap="square" lIns="91427" tIns="45713" rIns="91427" bIns="45713" numCol="1" anchor="t" anchorCtr="0" compatLnSpc="1">
              <a:prstTxWarp prst="textNoShape">
                <a:avLst/>
              </a:prstTxWarp>
            </a:bodyPr>
            <a:lstStyle/>
            <a:p>
              <a:pPr defTabSz="896386"/>
              <a:endParaRPr lang="en-US" kern="0" dirty="0">
                <a:solidFill>
                  <a:sysClr val="windowText" lastClr="000000"/>
                </a:solidFill>
              </a:endParaRPr>
            </a:p>
          </p:txBody>
        </p:sp>
        <p:sp>
          <p:nvSpPr>
            <p:cNvPr id="61" name="Freeform 328"/>
            <p:cNvSpPr>
              <a:spLocks noEditPoints="1"/>
            </p:cNvSpPr>
            <p:nvPr/>
          </p:nvSpPr>
          <p:spPr bwMode="auto">
            <a:xfrm>
              <a:off x="10762758" y="1256362"/>
              <a:ext cx="804301" cy="1672044"/>
            </a:xfrm>
            <a:custGeom>
              <a:avLst/>
              <a:gdLst>
                <a:gd name="T0" fmla="*/ 382 w 748"/>
                <a:gd name="T1" fmla="*/ 6 h 1555"/>
                <a:gd name="T2" fmla="*/ 436 w 748"/>
                <a:gd name="T3" fmla="*/ 53 h 1555"/>
                <a:gd name="T4" fmla="*/ 440 w 748"/>
                <a:gd name="T5" fmla="*/ 99 h 1555"/>
                <a:gd name="T6" fmla="*/ 452 w 748"/>
                <a:gd name="T7" fmla="*/ 146 h 1555"/>
                <a:gd name="T8" fmla="*/ 444 w 748"/>
                <a:gd name="T9" fmla="*/ 159 h 1555"/>
                <a:gd name="T10" fmla="*/ 439 w 748"/>
                <a:gd name="T11" fmla="*/ 172 h 1555"/>
                <a:gd name="T12" fmla="*/ 442 w 748"/>
                <a:gd name="T13" fmla="*/ 177 h 1555"/>
                <a:gd name="T14" fmla="*/ 435 w 748"/>
                <a:gd name="T15" fmla="*/ 201 h 1555"/>
                <a:gd name="T16" fmla="*/ 408 w 748"/>
                <a:gd name="T17" fmla="*/ 212 h 1555"/>
                <a:gd name="T18" fmla="*/ 408 w 748"/>
                <a:gd name="T19" fmla="*/ 260 h 1555"/>
                <a:gd name="T20" fmla="*/ 458 w 748"/>
                <a:gd name="T21" fmla="*/ 312 h 1555"/>
                <a:gd name="T22" fmla="*/ 482 w 748"/>
                <a:gd name="T23" fmla="*/ 397 h 1555"/>
                <a:gd name="T24" fmla="*/ 475 w 748"/>
                <a:gd name="T25" fmla="*/ 469 h 1555"/>
                <a:gd name="T26" fmla="*/ 480 w 748"/>
                <a:gd name="T27" fmla="*/ 542 h 1555"/>
                <a:gd name="T28" fmla="*/ 577 w 748"/>
                <a:gd name="T29" fmla="*/ 686 h 1555"/>
                <a:gd name="T30" fmla="*/ 653 w 748"/>
                <a:gd name="T31" fmla="*/ 761 h 1555"/>
                <a:gd name="T32" fmla="*/ 638 w 748"/>
                <a:gd name="T33" fmla="*/ 791 h 1555"/>
                <a:gd name="T34" fmla="*/ 607 w 748"/>
                <a:gd name="T35" fmla="*/ 800 h 1555"/>
                <a:gd name="T36" fmla="*/ 504 w 748"/>
                <a:gd name="T37" fmla="*/ 685 h 1555"/>
                <a:gd name="T38" fmla="*/ 446 w 748"/>
                <a:gd name="T39" fmla="*/ 717 h 1555"/>
                <a:gd name="T40" fmla="*/ 557 w 748"/>
                <a:gd name="T41" fmla="*/ 935 h 1555"/>
                <a:gd name="T42" fmla="*/ 589 w 748"/>
                <a:gd name="T43" fmla="*/ 1076 h 1555"/>
                <a:gd name="T44" fmla="*/ 617 w 748"/>
                <a:gd name="T45" fmla="*/ 1359 h 1555"/>
                <a:gd name="T46" fmla="*/ 699 w 748"/>
                <a:gd name="T47" fmla="*/ 1510 h 1555"/>
                <a:gd name="T48" fmla="*/ 748 w 748"/>
                <a:gd name="T49" fmla="*/ 1533 h 1555"/>
                <a:gd name="T50" fmla="*/ 689 w 748"/>
                <a:gd name="T51" fmla="*/ 1554 h 1555"/>
                <a:gd name="T52" fmla="*/ 623 w 748"/>
                <a:gd name="T53" fmla="*/ 1531 h 1555"/>
                <a:gd name="T54" fmla="*/ 546 w 748"/>
                <a:gd name="T55" fmla="*/ 1501 h 1555"/>
                <a:gd name="T56" fmla="*/ 546 w 748"/>
                <a:gd name="T57" fmla="*/ 1475 h 1555"/>
                <a:gd name="T58" fmla="*/ 547 w 748"/>
                <a:gd name="T59" fmla="*/ 1469 h 1555"/>
                <a:gd name="T60" fmla="*/ 530 w 748"/>
                <a:gd name="T61" fmla="*/ 1324 h 1555"/>
                <a:gd name="T62" fmla="*/ 480 w 748"/>
                <a:gd name="T63" fmla="*/ 1108 h 1555"/>
                <a:gd name="T64" fmla="*/ 426 w 748"/>
                <a:gd name="T65" fmla="*/ 952 h 1555"/>
                <a:gd name="T66" fmla="*/ 368 w 748"/>
                <a:gd name="T67" fmla="*/ 1049 h 1555"/>
                <a:gd name="T68" fmla="*/ 257 w 748"/>
                <a:gd name="T69" fmla="*/ 1201 h 1555"/>
                <a:gd name="T70" fmla="*/ 183 w 748"/>
                <a:gd name="T71" fmla="*/ 1292 h 1555"/>
                <a:gd name="T72" fmla="*/ 146 w 748"/>
                <a:gd name="T73" fmla="*/ 1336 h 1555"/>
                <a:gd name="T74" fmla="*/ 119 w 748"/>
                <a:gd name="T75" fmla="*/ 1403 h 1555"/>
                <a:gd name="T76" fmla="*/ 147 w 748"/>
                <a:gd name="T77" fmla="*/ 1532 h 1555"/>
                <a:gd name="T78" fmla="*/ 138 w 748"/>
                <a:gd name="T79" fmla="*/ 1547 h 1555"/>
                <a:gd name="T80" fmla="*/ 70 w 748"/>
                <a:gd name="T81" fmla="*/ 1526 h 1555"/>
                <a:gd name="T82" fmla="*/ 31 w 748"/>
                <a:gd name="T83" fmla="*/ 1453 h 1555"/>
                <a:gd name="T84" fmla="*/ 12 w 748"/>
                <a:gd name="T85" fmla="*/ 1385 h 1555"/>
                <a:gd name="T86" fmla="*/ 123 w 748"/>
                <a:gd name="T87" fmla="*/ 1232 h 1555"/>
                <a:gd name="T88" fmla="*/ 257 w 748"/>
                <a:gd name="T89" fmla="*/ 1019 h 1555"/>
                <a:gd name="T90" fmla="*/ 239 w 748"/>
                <a:gd name="T91" fmla="*/ 853 h 1555"/>
                <a:gd name="T92" fmla="*/ 226 w 748"/>
                <a:gd name="T93" fmla="*/ 672 h 1555"/>
                <a:gd name="T94" fmla="*/ 240 w 748"/>
                <a:gd name="T95" fmla="*/ 530 h 1555"/>
                <a:gd name="T96" fmla="*/ 180 w 748"/>
                <a:gd name="T97" fmla="*/ 536 h 1555"/>
                <a:gd name="T98" fmla="*/ 140 w 748"/>
                <a:gd name="T99" fmla="*/ 698 h 1555"/>
                <a:gd name="T100" fmla="*/ 155 w 748"/>
                <a:gd name="T101" fmla="*/ 811 h 1555"/>
                <a:gd name="T102" fmla="*/ 132 w 748"/>
                <a:gd name="T103" fmla="*/ 778 h 1555"/>
                <a:gd name="T104" fmla="*/ 105 w 748"/>
                <a:gd name="T105" fmla="*/ 849 h 1555"/>
                <a:gd name="T106" fmla="*/ 73 w 748"/>
                <a:gd name="T107" fmla="*/ 802 h 1555"/>
                <a:gd name="T108" fmla="*/ 75 w 748"/>
                <a:gd name="T109" fmla="*/ 751 h 1555"/>
                <a:gd name="T110" fmla="*/ 85 w 748"/>
                <a:gd name="T111" fmla="*/ 578 h 1555"/>
                <a:gd name="T112" fmla="*/ 143 w 748"/>
                <a:gd name="T113" fmla="*/ 383 h 1555"/>
                <a:gd name="T114" fmla="*/ 194 w 748"/>
                <a:gd name="T115" fmla="*/ 282 h 1555"/>
                <a:gd name="T116" fmla="*/ 268 w 748"/>
                <a:gd name="T117" fmla="*/ 254 h 1555"/>
                <a:gd name="T118" fmla="*/ 306 w 748"/>
                <a:gd name="T119" fmla="*/ 215 h 1555"/>
                <a:gd name="T120" fmla="*/ 284 w 748"/>
                <a:gd name="T121" fmla="*/ 172 h 1555"/>
                <a:gd name="T122" fmla="*/ 272 w 748"/>
                <a:gd name="T123" fmla="*/ 29 h 15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748" h="1555">
                  <a:moveTo>
                    <a:pt x="433" y="62"/>
                  </a:moveTo>
                  <a:lnTo>
                    <a:pt x="432" y="62"/>
                  </a:lnTo>
                  <a:lnTo>
                    <a:pt x="432" y="62"/>
                  </a:lnTo>
                  <a:lnTo>
                    <a:pt x="433" y="62"/>
                  </a:lnTo>
                  <a:close/>
                  <a:moveTo>
                    <a:pt x="337" y="0"/>
                  </a:moveTo>
                  <a:lnTo>
                    <a:pt x="354" y="0"/>
                  </a:lnTo>
                  <a:lnTo>
                    <a:pt x="368" y="3"/>
                  </a:lnTo>
                  <a:lnTo>
                    <a:pt x="382" y="6"/>
                  </a:lnTo>
                  <a:lnTo>
                    <a:pt x="386" y="7"/>
                  </a:lnTo>
                  <a:lnTo>
                    <a:pt x="387" y="7"/>
                  </a:lnTo>
                  <a:lnTo>
                    <a:pt x="397" y="11"/>
                  </a:lnTo>
                  <a:lnTo>
                    <a:pt x="409" y="17"/>
                  </a:lnTo>
                  <a:lnTo>
                    <a:pt x="419" y="26"/>
                  </a:lnTo>
                  <a:lnTo>
                    <a:pt x="428" y="35"/>
                  </a:lnTo>
                  <a:lnTo>
                    <a:pt x="433" y="44"/>
                  </a:lnTo>
                  <a:lnTo>
                    <a:pt x="436" y="53"/>
                  </a:lnTo>
                  <a:lnTo>
                    <a:pt x="433" y="61"/>
                  </a:lnTo>
                  <a:lnTo>
                    <a:pt x="433" y="66"/>
                  </a:lnTo>
                  <a:lnTo>
                    <a:pt x="436" y="75"/>
                  </a:lnTo>
                  <a:lnTo>
                    <a:pt x="437" y="84"/>
                  </a:lnTo>
                  <a:lnTo>
                    <a:pt x="439" y="92"/>
                  </a:lnTo>
                  <a:lnTo>
                    <a:pt x="440" y="96"/>
                  </a:lnTo>
                  <a:lnTo>
                    <a:pt x="440" y="97"/>
                  </a:lnTo>
                  <a:lnTo>
                    <a:pt x="440" y="99"/>
                  </a:lnTo>
                  <a:lnTo>
                    <a:pt x="440" y="102"/>
                  </a:lnTo>
                  <a:lnTo>
                    <a:pt x="440" y="105"/>
                  </a:lnTo>
                  <a:lnTo>
                    <a:pt x="439" y="109"/>
                  </a:lnTo>
                  <a:lnTo>
                    <a:pt x="436" y="113"/>
                  </a:lnTo>
                  <a:lnTo>
                    <a:pt x="439" y="119"/>
                  </a:lnTo>
                  <a:lnTo>
                    <a:pt x="444" y="128"/>
                  </a:lnTo>
                  <a:lnTo>
                    <a:pt x="448" y="137"/>
                  </a:lnTo>
                  <a:lnTo>
                    <a:pt x="452" y="146"/>
                  </a:lnTo>
                  <a:lnTo>
                    <a:pt x="454" y="152"/>
                  </a:lnTo>
                  <a:lnTo>
                    <a:pt x="454" y="154"/>
                  </a:lnTo>
                  <a:lnTo>
                    <a:pt x="454" y="155"/>
                  </a:lnTo>
                  <a:lnTo>
                    <a:pt x="453" y="157"/>
                  </a:lnTo>
                  <a:lnTo>
                    <a:pt x="450" y="158"/>
                  </a:lnTo>
                  <a:lnTo>
                    <a:pt x="448" y="159"/>
                  </a:lnTo>
                  <a:lnTo>
                    <a:pt x="446" y="159"/>
                  </a:lnTo>
                  <a:lnTo>
                    <a:pt x="444" y="159"/>
                  </a:lnTo>
                  <a:lnTo>
                    <a:pt x="444" y="164"/>
                  </a:lnTo>
                  <a:lnTo>
                    <a:pt x="444" y="167"/>
                  </a:lnTo>
                  <a:lnTo>
                    <a:pt x="444" y="170"/>
                  </a:lnTo>
                  <a:lnTo>
                    <a:pt x="444" y="171"/>
                  </a:lnTo>
                  <a:lnTo>
                    <a:pt x="444" y="171"/>
                  </a:lnTo>
                  <a:lnTo>
                    <a:pt x="441" y="172"/>
                  </a:lnTo>
                  <a:lnTo>
                    <a:pt x="440" y="172"/>
                  </a:lnTo>
                  <a:lnTo>
                    <a:pt x="439" y="172"/>
                  </a:lnTo>
                  <a:lnTo>
                    <a:pt x="439" y="172"/>
                  </a:lnTo>
                  <a:lnTo>
                    <a:pt x="437" y="172"/>
                  </a:lnTo>
                  <a:lnTo>
                    <a:pt x="435" y="173"/>
                  </a:lnTo>
                  <a:lnTo>
                    <a:pt x="437" y="175"/>
                  </a:lnTo>
                  <a:lnTo>
                    <a:pt x="440" y="176"/>
                  </a:lnTo>
                  <a:lnTo>
                    <a:pt x="440" y="176"/>
                  </a:lnTo>
                  <a:lnTo>
                    <a:pt x="441" y="177"/>
                  </a:lnTo>
                  <a:lnTo>
                    <a:pt x="442" y="177"/>
                  </a:lnTo>
                  <a:lnTo>
                    <a:pt x="441" y="180"/>
                  </a:lnTo>
                  <a:lnTo>
                    <a:pt x="441" y="181"/>
                  </a:lnTo>
                  <a:lnTo>
                    <a:pt x="440" y="181"/>
                  </a:lnTo>
                  <a:lnTo>
                    <a:pt x="439" y="183"/>
                  </a:lnTo>
                  <a:lnTo>
                    <a:pt x="437" y="183"/>
                  </a:lnTo>
                  <a:lnTo>
                    <a:pt x="436" y="184"/>
                  </a:lnTo>
                  <a:lnTo>
                    <a:pt x="432" y="197"/>
                  </a:lnTo>
                  <a:lnTo>
                    <a:pt x="435" y="201"/>
                  </a:lnTo>
                  <a:lnTo>
                    <a:pt x="435" y="203"/>
                  </a:lnTo>
                  <a:lnTo>
                    <a:pt x="435" y="206"/>
                  </a:lnTo>
                  <a:lnTo>
                    <a:pt x="432" y="208"/>
                  </a:lnTo>
                  <a:lnTo>
                    <a:pt x="430" y="210"/>
                  </a:lnTo>
                  <a:lnTo>
                    <a:pt x="427" y="211"/>
                  </a:lnTo>
                  <a:lnTo>
                    <a:pt x="424" y="211"/>
                  </a:lnTo>
                  <a:lnTo>
                    <a:pt x="414" y="212"/>
                  </a:lnTo>
                  <a:lnTo>
                    <a:pt x="408" y="212"/>
                  </a:lnTo>
                  <a:lnTo>
                    <a:pt x="400" y="210"/>
                  </a:lnTo>
                  <a:lnTo>
                    <a:pt x="397" y="214"/>
                  </a:lnTo>
                  <a:lnTo>
                    <a:pt x="397" y="221"/>
                  </a:lnTo>
                  <a:lnTo>
                    <a:pt x="397" y="232"/>
                  </a:lnTo>
                  <a:lnTo>
                    <a:pt x="399" y="242"/>
                  </a:lnTo>
                  <a:lnTo>
                    <a:pt x="401" y="252"/>
                  </a:lnTo>
                  <a:lnTo>
                    <a:pt x="404" y="259"/>
                  </a:lnTo>
                  <a:lnTo>
                    <a:pt x="408" y="260"/>
                  </a:lnTo>
                  <a:lnTo>
                    <a:pt x="414" y="261"/>
                  </a:lnTo>
                  <a:lnTo>
                    <a:pt x="423" y="263"/>
                  </a:lnTo>
                  <a:lnTo>
                    <a:pt x="431" y="265"/>
                  </a:lnTo>
                  <a:lnTo>
                    <a:pt x="442" y="273"/>
                  </a:lnTo>
                  <a:lnTo>
                    <a:pt x="452" y="282"/>
                  </a:lnTo>
                  <a:lnTo>
                    <a:pt x="455" y="292"/>
                  </a:lnTo>
                  <a:lnTo>
                    <a:pt x="458" y="303"/>
                  </a:lnTo>
                  <a:lnTo>
                    <a:pt x="458" y="312"/>
                  </a:lnTo>
                  <a:lnTo>
                    <a:pt x="457" y="310"/>
                  </a:lnTo>
                  <a:lnTo>
                    <a:pt x="458" y="313"/>
                  </a:lnTo>
                  <a:lnTo>
                    <a:pt x="464" y="325"/>
                  </a:lnTo>
                  <a:lnTo>
                    <a:pt x="468" y="335"/>
                  </a:lnTo>
                  <a:lnTo>
                    <a:pt x="473" y="350"/>
                  </a:lnTo>
                  <a:lnTo>
                    <a:pt x="479" y="368"/>
                  </a:lnTo>
                  <a:lnTo>
                    <a:pt x="482" y="384"/>
                  </a:lnTo>
                  <a:lnTo>
                    <a:pt x="482" y="397"/>
                  </a:lnTo>
                  <a:lnTo>
                    <a:pt x="479" y="407"/>
                  </a:lnTo>
                  <a:lnTo>
                    <a:pt x="475" y="415"/>
                  </a:lnTo>
                  <a:lnTo>
                    <a:pt x="472" y="423"/>
                  </a:lnTo>
                  <a:lnTo>
                    <a:pt x="473" y="446"/>
                  </a:lnTo>
                  <a:lnTo>
                    <a:pt x="473" y="451"/>
                  </a:lnTo>
                  <a:lnTo>
                    <a:pt x="475" y="459"/>
                  </a:lnTo>
                  <a:lnTo>
                    <a:pt x="476" y="467"/>
                  </a:lnTo>
                  <a:lnTo>
                    <a:pt x="475" y="469"/>
                  </a:lnTo>
                  <a:lnTo>
                    <a:pt x="475" y="471"/>
                  </a:lnTo>
                  <a:lnTo>
                    <a:pt x="475" y="499"/>
                  </a:lnTo>
                  <a:lnTo>
                    <a:pt x="473" y="527"/>
                  </a:lnTo>
                  <a:lnTo>
                    <a:pt x="473" y="530"/>
                  </a:lnTo>
                  <a:lnTo>
                    <a:pt x="475" y="531"/>
                  </a:lnTo>
                  <a:lnTo>
                    <a:pt x="476" y="534"/>
                  </a:lnTo>
                  <a:lnTo>
                    <a:pt x="477" y="538"/>
                  </a:lnTo>
                  <a:lnTo>
                    <a:pt x="480" y="542"/>
                  </a:lnTo>
                  <a:lnTo>
                    <a:pt x="497" y="567"/>
                  </a:lnTo>
                  <a:lnTo>
                    <a:pt x="516" y="593"/>
                  </a:lnTo>
                  <a:lnTo>
                    <a:pt x="533" y="620"/>
                  </a:lnTo>
                  <a:lnTo>
                    <a:pt x="547" y="647"/>
                  </a:lnTo>
                  <a:lnTo>
                    <a:pt x="559" y="671"/>
                  </a:lnTo>
                  <a:lnTo>
                    <a:pt x="561" y="671"/>
                  </a:lnTo>
                  <a:lnTo>
                    <a:pt x="568" y="677"/>
                  </a:lnTo>
                  <a:lnTo>
                    <a:pt x="577" y="686"/>
                  </a:lnTo>
                  <a:lnTo>
                    <a:pt x="589" y="696"/>
                  </a:lnTo>
                  <a:lnTo>
                    <a:pt x="602" y="707"/>
                  </a:lnTo>
                  <a:lnTo>
                    <a:pt x="617" y="718"/>
                  </a:lnTo>
                  <a:lnTo>
                    <a:pt x="629" y="729"/>
                  </a:lnTo>
                  <a:lnTo>
                    <a:pt x="641" y="739"/>
                  </a:lnTo>
                  <a:lnTo>
                    <a:pt x="649" y="748"/>
                  </a:lnTo>
                  <a:lnTo>
                    <a:pt x="654" y="756"/>
                  </a:lnTo>
                  <a:lnTo>
                    <a:pt x="653" y="761"/>
                  </a:lnTo>
                  <a:lnTo>
                    <a:pt x="641" y="757"/>
                  </a:lnTo>
                  <a:lnTo>
                    <a:pt x="631" y="751"/>
                  </a:lnTo>
                  <a:lnTo>
                    <a:pt x="620" y="746"/>
                  </a:lnTo>
                  <a:lnTo>
                    <a:pt x="610" y="742"/>
                  </a:lnTo>
                  <a:lnTo>
                    <a:pt x="614" y="755"/>
                  </a:lnTo>
                  <a:lnTo>
                    <a:pt x="620" y="768"/>
                  </a:lnTo>
                  <a:lnTo>
                    <a:pt x="629" y="779"/>
                  </a:lnTo>
                  <a:lnTo>
                    <a:pt x="638" y="791"/>
                  </a:lnTo>
                  <a:lnTo>
                    <a:pt x="636" y="793"/>
                  </a:lnTo>
                  <a:lnTo>
                    <a:pt x="633" y="793"/>
                  </a:lnTo>
                  <a:lnTo>
                    <a:pt x="631" y="793"/>
                  </a:lnTo>
                  <a:lnTo>
                    <a:pt x="620" y="798"/>
                  </a:lnTo>
                  <a:lnTo>
                    <a:pt x="614" y="798"/>
                  </a:lnTo>
                  <a:lnTo>
                    <a:pt x="615" y="798"/>
                  </a:lnTo>
                  <a:lnTo>
                    <a:pt x="613" y="798"/>
                  </a:lnTo>
                  <a:lnTo>
                    <a:pt x="607" y="800"/>
                  </a:lnTo>
                  <a:lnTo>
                    <a:pt x="602" y="801"/>
                  </a:lnTo>
                  <a:lnTo>
                    <a:pt x="578" y="786"/>
                  </a:lnTo>
                  <a:lnTo>
                    <a:pt x="574" y="784"/>
                  </a:lnTo>
                  <a:lnTo>
                    <a:pt x="537" y="738"/>
                  </a:lnTo>
                  <a:lnTo>
                    <a:pt x="531" y="724"/>
                  </a:lnTo>
                  <a:lnTo>
                    <a:pt x="529" y="718"/>
                  </a:lnTo>
                  <a:lnTo>
                    <a:pt x="519" y="700"/>
                  </a:lnTo>
                  <a:lnTo>
                    <a:pt x="504" y="685"/>
                  </a:lnTo>
                  <a:lnTo>
                    <a:pt x="479" y="658"/>
                  </a:lnTo>
                  <a:lnTo>
                    <a:pt x="472" y="650"/>
                  </a:lnTo>
                  <a:lnTo>
                    <a:pt x="463" y="641"/>
                  </a:lnTo>
                  <a:lnTo>
                    <a:pt x="453" y="631"/>
                  </a:lnTo>
                  <a:lnTo>
                    <a:pt x="444" y="620"/>
                  </a:lnTo>
                  <a:lnTo>
                    <a:pt x="444" y="623"/>
                  </a:lnTo>
                  <a:lnTo>
                    <a:pt x="446" y="669"/>
                  </a:lnTo>
                  <a:lnTo>
                    <a:pt x="446" y="717"/>
                  </a:lnTo>
                  <a:lnTo>
                    <a:pt x="461" y="737"/>
                  </a:lnTo>
                  <a:lnTo>
                    <a:pt x="475" y="761"/>
                  </a:lnTo>
                  <a:lnTo>
                    <a:pt x="489" y="788"/>
                  </a:lnTo>
                  <a:lnTo>
                    <a:pt x="504" y="817"/>
                  </a:lnTo>
                  <a:lnTo>
                    <a:pt x="519" y="848"/>
                  </a:lnTo>
                  <a:lnTo>
                    <a:pt x="533" y="877"/>
                  </a:lnTo>
                  <a:lnTo>
                    <a:pt x="546" y="907"/>
                  </a:lnTo>
                  <a:lnTo>
                    <a:pt x="557" y="935"/>
                  </a:lnTo>
                  <a:lnTo>
                    <a:pt x="566" y="961"/>
                  </a:lnTo>
                  <a:lnTo>
                    <a:pt x="573" y="984"/>
                  </a:lnTo>
                  <a:lnTo>
                    <a:pt x="577" y="1003"/>
                  </a:lnTo>
                  <a:lnTo>
                    <a:pt x="579" y="1024"/>
                  </a:lnTo>
                  <a:lnTo>
                    <a:pt x="583" y="1040"/>
                  </a:lnTo>
                  <a:lnTo>
                    <a:pt x="586" y="1053"/>
                  </a:lnTo>
                  <a:lnTo>
                    <a:pt x="588" y="1063"/>
                  </a:lnTo>
                  <a:lnTo>
                    <a:pt x="589" y="1076"/>
                  </a:lnTo>
                  <a:lnTo>
                    <a:pt x="595" y="1176"/>
                  </a:lnTo>
                  <a:lnTo>
                    <a:pt x="595" y="1177"/>
                  </a:lnTo>
                  <a:lnTo>
                    <a:pt x="597" y="1205"/>
                  </a:lnTo>
                  <a:lnTo>
                    <a:pt x="598" y="1236"/>
                  </a:lnTo>
                  <a:lnTo>
                    <a:pt x="598" y="1262"/>
                  </a:lnTo>
                  <a:lnTo>
                    <a:pt x="604" y="1294"/>
                  </a:lnTo>
                  <a:lnTo>
                    <a:pt x="610" y="1328"/>
                  </a:lnTo>
                  <a:lnTo>
                    <a:pt x="617" y="1359"/>
                  </a:lnTo>
                  <a:lnTo>
                    <a:pt x="623" y="1389"/>
                  </a:lnTo>
                  <a:lnTo>
                    <a:pt x="629" y="1412"/>
                  </a:lnTo>
                  <a:lnTo>
                    <a:pt x="637" y="1429"/>
                  </a:lnTo>
                  <a:lnTo>
                    <a:pt x="645" y="1442"/>
                  </a:lnTo>
                  <a:lnTo>
                    <a:pt x="655" y="1458"/>
                  </a:lnTo>
                  <a:lnTo>
                    <a:pt x="668" y="1476"/>
                  </a:lnTo>
                  <a:lnTo>
                    <a:pt x="682" y="1495"/>
                  </a:lnTo>
                  <a:lnTo>
                    <a:pt x="699" y="1510"/>
                  </a:lnTo>
                  <a:lnTo>
                    <a:pt x="716" y="1520"/>
                  </a:lnTo>
                  <a:lnTo>
                    <a:pt x="735" y="1523"/>
                  </a:lnTo>
                  <a:lnTo>
                    <a:pt x="738" y="1524"/>
                  </a:lnTo>
                  <a:lnTo>
                    <a:pt x="740" y="1526"/>
                  </a:lnTo>
                  <a:lnTo>
                    <a:pt x="743" y="1527"/>
                  </a:lnTo>
                  <a:lnTo>
                    <a:pt x="745" y="1529"/>
                  </a:lnTo>
                  <a:lnTo>
                    <a:pt x="747" y="1532"/>
                  </a:lnTo>
                  <a:lnTo>
                    <a:pt x="748" y="1533"/>
                  </a:lnTo>
                  <a:lnTo>
                    <a:pt x="747" y="1536"/>
                  </a:lnTo>
                  <a:lnTo>
                    <a:pt x="745" y="1538"/>
                  </a:lnTo>
                  <a:lnTo>
                    <a:pt x="744" y="1541"/>
                  </a:lnTo>
                  <a:lnTo>
                    <a:pt x="743" y="1544"/>
                  </a:lnTo>
                  <a:lnTo>
                    <a:pt x="742" y="1547"/>
                  </a:lnTo>
                  <a:lnTo>
                    <a:pt x="722" y="1553"/>
                  </a:lnTo>
                  <a:lnTo>
                    <a:pt x="705" y="1555"/>
                  </a:lnTo>
                  <a:lnTo>
                    <a:pt x="689" y="1554"/>
                  </a:lnTo>
                  <a:lnTo>
                    <a:pt x="671" y="1549"/>
                  </a:lnTo>
                  <a:lnTo>
                    <a:pt x="662" y="1546"/>
                  </a:lnTo>
                  <a:lnTo>
                    <a:pt x="656" y="1545"/>
                  </a:lnTo>
                  <a:lnTo>
                    <a:pt x="653" y="1544"/>
                  </a:lnTo>
                  <a:lnTo>
                    <a:pt x="647" y="1542"/>
                  </a:lnTo>
                  <a:lnTo>
                    <a:pt x="642" y="1540"/>
                  </a:lnTo>
                  <a:lnTo>
                    <a:pt x="635" y="1536"/>
                  </a:lnTo>
                  <a:lnTo>
                    <a:pt x="623" y="1531"/>
                  </a:lnTo>
                  <a:lnTo>
                    <a:pt x="607" y="1527"/>
                  </a:lnTo>
                  <a:lnTo>
                    <a:pt x="593" y="1529"/>
                  </a:lnTo>
                  <a:lnTo>
                    <a:pt x="582" y="1532"/>
                  </a:lnTo>
                  <a:lnTo>
                    <a:pt x="573" y="1532"/>
                  </a:lnTo>
                  <a:lnTo>
                    <a:pt x="560" y="1527"/>
                  </a:lnTo>
                  <a:lnTo>
                    <a:pt x="552" y="1519"/>
                  </a:lnTo>
                  <a:lnTo>
                    <a:pt x="548" y="1510"/>
                  </a:lnTo>
                  <a:lnTo>
                    <a:pt x="546" y="1501"/>
                  </a:lnTo>
                  <a:lnTo>
                    <a:pt x="544" y="1493"/>
                  </a:lnTo>
                  <a:lnTo>
                    <a:pt x="544" y="1488"/>
                  </a:lnTo>
                  <a:lnTo>
                    <a:pt x="544" y="1485"/>
                  </a:lnTo>
                  <a:lnTo>
                    <a:pt x="544" y="1485"/>
                  </a:lnTo>
                  <a:lnTo>
                    <a:pt x="544" y="1483"/>
                  </a:lnTo>
                  <a:lnTo>
                    <a:pt x="546" y="1480"/>
                  </a:lnTo>
                  <a:lnTo>
                    <a:pt x="546" y="1478"/>
                  </a:lnTo>
                  <a:lnTo>
                    <a:pt x="546" y="1475"/>
                  </a:lnTo>
                  <a:lnTo>
                    <a:pt x="546" y="1471"/>
                  </a:lnTo>
                  <a:lnTo>
                    <a:pt x="546" y="1469"/>
                  </a:lnTo>
                  <a:lnTo>
                    <a:pt x="547" y="1466"/>
                  </a:lnTo>
                  <a:lnTo>
                    <a:pt x="547" y="1465"/>
                  </a:lnTo>
                  <a:lnTo>
                    <a:pt x="547" y="1464"/>
                  </a:lnTo>
                  <a:lnTo>
                    <a:pt x="547" y="1464"/>
                  </a:lnTo>
                  <a:lnTo>
                    <a:pt x="547" y="1466"/>
                  </a:lnTo>
                  <a:lnTo>
                    <a:pt x="547" y="1469"/>
                  </a:lnTo>
                  <a:lnTo>
                    <a:pt x="547" y="1475"/>
                  </a:lnTo>
                  <a:lnTo>
                    <a:pt x="549" y="1445"/>
                  </a:lnTo>
                  <a:lnTo>
                    <a:pt x="549" y="1420"/>
                  </a:lnTo>
                  <a:lnTo>
                    <a:pt x="546" y="1396"/>
                  </a:lnTo>
                  <a:lnTo>
                    <a:pt x="542" y="1378"/>
                  </a:lnTo>
                  <a:lnTo>
                    <a:pt x="538" y="1364"/>
                  </a:lnTo>
                  <a:lnTo>
                    <a:pt x="537" y="1356"/>
                  </a:lnTo>
                  <a:lnTo>
                    <a:pt x="530" y="1324"/>
                  </a:lnTo>
                  <a:lnTo>
                    <a:pt x="522" y="1294"/>
                  </a:lnTo>
                  <a:lnTo>
                    <a:pt x="516" y="1269"/>
                  </a:lnTo>
                  <a:lnTo>
                    <a:pt x="508" y="1244"/>
                  </a:lnTo>
                  <a:lnTo>
                    <a:pt x="502" y="1219"/>
                  </a:lnTo>
                  <a:lnTo>
                    <a:pt x="495" y="1195"/>
                  </a:lnTo>
                  <a:lnTo>
                    <a:pt x="489" y="1169"/>
                  </a:lnTo>
                  <a:lnTo>
                    <a:pt x="484" y="1141"/>
                  </a:lnTo>
                  <a:lnTo>
                    <a:pt x="480" y="1108"/>
                  </a:lnTo>
                  <a:lnTo>
                    <a:pt x="477" y="1070"/>
                  </a:lnTo>
                  <a:lnTo>
                    <a:pt x="477" y="1026"/>
                  </a:lnTo>
                  <a:lnTo>
                    <a:pt x="475" y="1023"/>
                  </a:lnTo>
                  <a:lnTo>
                    <a:pt x="468" y="1014"/>
                  </a:lnTo>
                  <a:lnTo>
                    <a:pt x="461" y="1003"/>
                  </a:lnTo>
                  <a:lnTo>
                    <a:pt x="450" y="988"/>
                  </a:lnTo>
                  <a:lnTo>
                    <a:pt x="439" y="970"/>
                  </a:lnTo>
                  <a:lnTo>
                    <a:pt x="426" y="952"/>
                  </a:lnTo>
                  <a:lnTo>
                    <a:pt x="413" y="934"/>
                  </a:lnTo>
                  <a:lnTo>
                    <a:pt x="401" y="917"/>
                  </a:lnTo>
                  <a:lnTo>
                    <a:pt x="390" y="902"/>
                  </a:lnTo>
                  <a:lnTo>
                    <a:pt x="384" y="955"/>
                  </a:lnTo>
                  <a:lnTo>
                    <a:pt x="381" y="991"/>
                  </a:lnTo>
                  <a:lnTo>
                    <a:pt x="373" y="1028"/>
                  </a:lnTo>
                  <a:lnTo>
                    <a:pt x="374" y="1035"/>
                  </a:lnTo>
                  <a:lnTo>
                    <a:pt x="368" y="1049"/>
                  </a:lnTo>
                  <a:lnTo>
                    <a:pt x="359" y="1066"/>
                  </a:lnTo>
                  <a:lnTo>
                    <a:pt x="350" y="1083"/>
                  </a:lnTo>
                  <a:lnTo>
                    <a:pt x="339" y="1099"/>
                  </a:lnTo>
                  <a:lnTo>
                    <a:pt x="329" y="1112"/>
                  </a:lnTo>
                  <a:lnTo>
                    <a:pt x="312" y="1133"/>
                  </a:lnTo>
                  <a:lnTo>
                    <a:pt x="294" y="1157"/>
                  </a:lnTo>
                  <a:lnTo>
                    <a:pt x="275" y="1181"/>
                  </a:lnTo>
                  <a:lnTo>
                    <a:pt x="257" y="1201"/>
                  </a:lnTo>
                  <a:lnTo>
                    <a:pt x="257" y="1203"/>
                  </a:lnTo>
                  <a:lnTo>
                    <a:pt x="250" y="1212"/>
                  </a:lnTo>
                  <a:lnTo>
                    <a:pt x="240" y="1223"/>
                  </a:lnTo>
                  <a:lnTo>
                    <a:pt x="228" y="1238"/>
                  </a:lnTo>
                  <a:lnTo>
                    <a:pt x="216" y="1253"/>
                  </a:lnTo>
                  <a:lnTo>
                    <a:pt x="204" y="1267"/>
                  </a:lnTo>
                  <a:lnTo>
                    <a:pt x="192" y="1281"/>
                  </a:lnTo>
                  <a:lnTo>
                    <a:pt x="183" y="1292"/>
                  </a:lnTo>
                  <a:lnTo>
                    <a:pt x="181" y="1293"/>
                  </a:lnTo>
                  <a:lnTo>
                    <a:pt x="176" y="1300"/>
                  </a:lnTo>
                  <a:lnTo>
                    <a:pt x="169" y="1306"/>
                  </a:lnTo>
                  <a:lnTo>
                    <a:pt x="164" y="1312"/>
                  </a:lnTo>
                  <a:lnTo>
                    <a:pt x="161" y="1315"/>
                  </a:lnTo>
                  <a:lnTo>
                    <a:pt x="154" y="1324"/>
                  </a:lnTo>
                  <a:lnTo>
                    <a:pt x="150" y="1331"/>
                  </a:lnTo>
                  <a:lnTo>
                    <a:pt x="146" y="1336"/>
                  </a:lnTo>
                  <a:lnTo>
                    <a:pt x="143" y="1340"/>
                  </a:lnTo>
                  <a:lnTo>
                    <a:pt x="141" y="1346"/>
                  </a:lnTo>
                  <a:lnTo>
                    <a:pt x="137" y="1354"/>
                  </a:lnTo>
                  <a:lnTo>
                    <a:pt x="132" y="1365"/>
                  </a:lnTo>
                  <a:lnTo>
                    <a:pt x="124" y="1382"/>
                  </a:lnTo>
                  <a:lnTo>
                    <a:pt x="124" y="1383"/>
                  </a:lnTo>
                  <a:lnTo>
                    <a:pt x="124" y="1386"/>
                  </a:lnTo>
                  <a:lnTo>
                    <a:pt x="119" y="1403"/>
                  </a:lnTo>
                  <a:lnTo>
                    <a:pt x="115" y="1420"/>
                  </a:lnTo>
                  <a:lnTo>
                    <a:pt x="114" y="1439"/>
                  </a:lnTo>
                  <a:lnTo>
                    <a:pt x="114" y="1454"/>
                  </a:lnTo>
                  <a:lnTo>
                    <a:pt x="115" y="1470"/>
                  </a:lnTo>
                  <a:lnTo>
                    <a:pt x="118" y="1485"/>
                  </a:lnTo>
                  <a:lnTo>
                    <a:pt x="123" y="1502"/>
                  </a:lnTo>
                  <a:lnTo>
                    <a:pt x="133" y="1518"/>
                  </a:lnTo>
                  <a:lnTo>
                    <a:pt x="147" y="1532"/>
                  </a:lnTo>
                  <a:lnTo>
                    <a:pt x="150" y="1535"/>
                  </a:lnTo>
                  <a:lnTo>
                    <a:pt x="151" y="1537"/>
                  </a:lnTo>
                  <a:lnTo>
                    <a:pt x="152" y="1540"/>
                  </a:lnTo>
                  <a:lnTo>
                    <a:pt x="151" y="1542"/>
                  </a:lnTo>
                  <a:lnTo>
                    <a:pt x="150" y="1545"/>
                  </a:lnTo>
                  <a:lnTo>
                    <a:pt x="147" y="1546"/>
                  </a:lnTo>
                  <a:lnTo>
                    <a:pt x="143" y="1547"/>
                  </a:lnTo>
                  <a:lnTo>
                    <a:pt x="138" y="1547"/>
                  </a:lnTo>
                  <a:lnTo>
                    <a:pt x="138" y="1547"/>
                  </a:lnTo>
                  <a:lnTo>
                    <a:pt x="134" y="1550"/>
                  </a:lnTo>
                  <a:lnTo>
                    <a:pt x="127" y="1550"/>
                  </a:lnTo>
                  <a:lnTo>
                    <a:pt x="115" y="1550"/>
                  </a:lnTo>
                  <a:lnTo>
                    <a:pt x="102" y="1547"/>
                  </a:lnTo>
                  <a:lnTo>
                    <a:pt x="89" y="1542"/>
                  </a:lnTo>
                  <a:lnTo>
                    <a:pt x="78" y="1536"/>
                  </a:lnTo>
                  <a:lnTo>
                    <a:pt x="70" y="1526"/>
                  </a:lnTo>
                  <a:lnTo>
                    <a:pt x="65" y="1516"/>
                  </a:lnTo>
                  <a:lnTo>
                    <a:pt x="61" y="1510"/>
                  </a:lnTo>
                  <a:lnTo>
                    <a:pt x="58" y="1504"/>
                  </a:lnTo>
                  <a:lnTo>
                    <a:pt x="56" y="1496"/>
                  </a:lnTo>
                  <a:lnTo>
                    <a:pt x="52" y="1487"/>
                  </a:lnTo>
                  <a:lnTo>
                    <a:pt x="47" y="1471"/>
                  </a:lnTo>
                  <a:lnTo>
                    <a:pt x="40" y="1461"/>
                  </a:lnTo>
                  <a:lnTo>
                    <a:pt x="31" y="1453"/>
                  </a:lnTo>
                  <a:lnTo>
                    <a:pt x="22" y="1448"/>
                  </a:lnTo>
                  <a:lnTo>
                    <a:pt x="13" y="1444"/>
                  </a:lnTo>
                  <a:lnTo>
                    <a:pt x="8" y="1439"/>
                  </a:lnTo>
                  <a:lnTo>
                    <a:pt x="0" y="1424"/>
                  </a:lnTo>
                  <a:lnTo>
                    <a:pt x="0" y="1409"/>
                  </a:lnTo>
                  <a:lnTo>
                    <a:pt x="3" y="1396"/>
                  </a:lnTo>
                  <a:lnTo>
                    <a:pt x="11" y="1385"/>
                  </a:lnTo>
                  <a:lnTo>
                    <a:pt x="12" y="1385"/>
                  </a:lnTo>
                  <a:lnTo>
                    <a:pt x="13" y="1383"/>
                  </a:lnTo>
                  <a:lnTo>
                    <a:pt x="30" y="1368"/>
                  </a:lnTo>
                  <a:lnTo>
                    <a:pt x="45" y="1352"/>
                  </a:lnTo>
                  <a:lnTo>
                    <a:pt x="61" y="1336"/>
                  </a:lnTo>
                  <a:lnTo>
                    <a:pt x="75" y="1316"/>
                  </a:lnTo>
                  <a:lnTo>
                    <a:pt x="91" y="1293"/>
                  </a:lnTo>
                  <a:lnTo>
                    <a:pt x="102" y="1270"/>
                  </a:lnTo>
                  <a:lnTo>
                    <a:pt x="123" y="1232"/>
                  </a:lnTo>
                  <a:lnTo>
                    <a:pt x="138" y="1199"/>
                  </a:lnTo>
                  <a:lnTo>
                    <a:pt x="154" y="1169"/>
                  </a:lnTo>
                  <a:lnTo>
                    <a:pt x="167" y="1142"/>
                  </a:lnTo>
                  <a:lnTo>
                    <a:pt x="181" y="1116"/>
                  </a:lnTo>
                  <a:lnTo>
                    <a:pt x="195" y="1092"/>
                  </a:lnTo>
                  <a:lnTo>
                    <a:pt x="212" y="1068"/>
                  </a:lnTo>
                  <a:lnTo>
                    <a:pt x="232" y="1044"/>
                  </a:lnTo>
                  <a:lnTo>
                    <a:pt x="257" y="1019"/>
                  </a:lnTo>
                  <a:lnTo>
                    <a:pt x="257" y="1013"/>
                  </a:lnTo>
                  <a:lnTo>
                    <a:pt x="256" y="1000"/>
                  </a:lnTo>
                  <a:lnTo>
                    <a:pt x="254" y="982"/>
                  </a:lnTo>
                  <a:lnTo>
                    <a:pt x="252" y="959"/>
                  </a:lnTo>
                  <a:lnTo>
                    <a:pt x="249" y="933"/>
                  </a:lnTo>
                  <a:lnTo>
                    <a:pt x="245" y="907"/>
                  </a:lnTo>
                  <a:lnTo>
                    <a:pt x="241" y="879"/>
                  </a:lnTo>
                  <a:lnTo>
                    <a:pt x="239" y="853"/>
                  </a:lnTo>
                  <a:lnTo>
                    <a:pt x="235" y="828"/>
                  </a:lnTo>
                  <a:lnTo>
                    <a:pt x="232" y="808"/>
                  </a:lnTo>
                  <a:lnTo>
                    <a:pt x="231" y="791"/>
                  </a:lnTo>
                  <a:lnTo>
                    <a:pt x="231" y="780"/>
                  </a:lnTo>
                  <a:lnTo>
                    <a:pt x="228" y="770"/>
                  </a:lnTo>
                  <a:lnTo>
                    <a:pt x="222" y="738"/>
                  </a:lnTo>
                  <a:lnTo>
                    <a:pt x="221" y="706"/>
                  </a:lnTo>
                  <a:lnTo>
                    <a:pt x="226" y="672"/>
                  </a:lnTo>
                  <a:lnTo>
                    <a:pt x="230" y="658"/>
                  </a:lnTo>
                  <a:lnTo>
                    <a:pt x="235" y="645"/>
                  </a:lnTo>
                  <a:lnTo>
                    <a:pt x="240" y="631"/>
                  </a:lnTo>
                  <a:lnTo>
                    <a:pt x="243" y="615"/>
                  </a:lnTo>
                  <a:lnTo>
                    <a:pt x="248" y="594"/>
                  </a:lnTo>
                  <a:lnTo>
                    <a:pt x="249" y="574"/>
                  </a:lnTo>
                  <a:lnTo>
                    <a:pt x="245" y="551"/>
                  </a:lnTo>
                  <a:lnTo>
                    <a:pt x="240" y="530"/>
                  </a:lnTo>
                  <a:lnTo>
                    <a:pt x="232" y="509"/>
                  </a:lnTo>
                  <a:lnTo>
                    <a:pt x="218" y="447"/>
                  </a:lnTo>
                  <a:lnTo>
                    <a:pt x="213" y="469"/>
                  </a:lnTo>
                  <a:lnTo>
                    <a:pt x="205" y="492"/>
                  </a:lnTo>
                  <a:lnTo>
                    <a:pt x="194" y="514"/>
                  </a:lnTo>
                  <a:lnTo>
                    <a:pt x="191" y="518"/>
                  </a:lnTo>
                  <a:lnTo>
                    <a:pt x="186" y="526"/>
                  </a:lnTo>
                  <a:lnTo>
                    <a:pt x="180" y="536"/>
                  </a:lnTo>
                  <a:lnTo>
                    <a:pt x="173" y="548"/>
                  </a:lnTo>
                  <a:lnTo>
                    <a:pt x="168" y="558"/>
                  </a:lnTo>
                  <a:lnTo>
                    <a:pt x="165" y="569"/>
                  </a:lnTo>
                  <a:lnTo>
                    <a:pt x="160" y="605"/>
                  </a:lnTo>
                  <a:lnTo>
                    <a:pt x="154" y="638"/>
                  </a:lnTo>
                  <a:lnTo>
                    <a:pt x="145" y="672"/>
                  </a:lnTo>
                  <a:lnTo>
                    <a:pt x="138" y="696"/>
                  </a:lnTo>
                  <a:lnTo>
                    <a:pt x="140" y="698"/>
                  </a:lnTo>
                  <a:lnTo>
                    <a:pt x="141" y="707"/>
                  </a:lnTo>
                  <a:lnTo>
                    <a:pt x="143" y="721"/>
                  </a:lnTo>
                  <a:lnTo>
                    <a:pt x="146" y="737"/>
                  </a:lnTo>
                  <a:lnTo>
                    <a:pt x="150" y="755"/>
                  </a:lnTo>
                  <a:lnTo>
                    <a:pt x="152" y="771"/>
                  </a:lnTo>
                  <a:lnTo>
                    <a:pt x="155" y="788"/>
                  </a:lnTo>
                  <a:lnTo>
                    <a:pt x="156" y="801"/>
                  </a:lnTo>
                  <a:lnTo>
                    <a:pt x="155" y="811"/>
                  </a:lnTo>
                  <a:lnTo>
                    <a:pt x="151" y="817"/>
                  </a:lnTo>
                  <a:lnTo>
                    <a:pt x="146" y="818"/>
                  </a:lnTo>
                  <a:lnTo>
                    <a:pt x="143" y="814"/>
                  </a:lnTo>
                  <a:lnTo>
                    <a:pt x="141" y="808"/>
                  </a:lnTo>
                  <a:lnTo>
                    <a:pt x="140" y="800"/>
                  </a:lnTo>
                  <a:lnTo>
                    <a:pt x="137" y="791"/>
                  </a:lnTo>
                  <a:lnTo>
                    <a:pt x="134" y="784"/>
                  </a:lnTo>
                  <a:lnTo>
                    <a:pt x="132" y="778"/>
                  </a:lnTo>
                  <a:lnTo>
                    <a:pt x="125" y="791"/>
                  </a:lnTo>
                  <a:lnTo>
                    <a:pt x="123" y="804"/>
                  </a:lnTo>
                  <a:lnTo>
                    <a:pt x="122" y="817"/>
                  </a:lnTo>
                  <a:lnTo>
                    <a:pt x="120" y="831"/>
                  </a:lnTo>
                  <a:lnTo>
                    <a:pt x="125" y="846"/>
                  </a:lnTo>
                  <a:lnTo>
                    <a:pt x="127" y="863"/>
                  </a:lnTo>
                  <a:lnTo>
                    <a:pt x="114" y="858"/>
                  </a:lnTo>
                  <a:lnTo>
                    <a:pt x="105" y="849"/>
                  </a:lnTo>
                  <a:lnTo>
                    <a:pt x="100" y="837"/>
                  </a:lnTo>
                  <a:lnTo>
                    <a:pt x="101" y="844"/>
                  </a:lnTo>
                  <a:lnTo>
                    <a:pt x="109" y="858"/>
                  </a:lnTo>
                  <a:lnTo>
                    <a:pt x="98" y="849"/>
                  </a:lnTo>
                  <a:lnTo>
                    <a:pt x="89" y="836"/>
                  </a:lnTo>
                  <a:lnTo>
                    <a:pt x="83" y="822"/>
                  </a:lnTo>
                  <a:lnTo>
                    <a:pt x="78" y="810"/>
                  </a:lnTo>
                  <a:lnTo>
                    <a:pt x="73" y="802"/>
                  </a:lnTo>
                  <a:lnTo>
                    <a:pt x="70" y="798"/>
                  </a:lnTo>
                  <a:lnTo>
                    <a:pt x="70" y="798"/>
                  </a:lnTo>
                  <a:lnTo>
                    <a:pt x="70" y="792"/>
                  </a:lnTo>
                  <a:lnTo>
                    <a:pt x="70" y="784"/>
                  </a:lnTo>
                  <a:lnTo>
                    <a:pt x="70" y="782"/>
                  </a:lnTo>
                  <a:lnTo>
                    <a:pt x="71" y="774"/>
                  </a:lnTo>
                  <a:lnTo>
                    <a:pt x="73" y="764"/>
                  </a:lnTo>
                  <a:lnTo>
                    <a:pt x="75" y="751"/>
                  </a:lnTo>
                  <a:lnTo>
                    <a:pt x="78" y="739"/>
                  </a:lnTo>
                  <a:lnTo>
                    <a:pt x="80" y="729"/>
                  </a:lnTo>
                  <a:lnTo>
                    <a:pt x="83" y="722"/>
                  </a:lnTo>
                  <a:lnTo>
                    <a:pt x="87" y="696"/>
                  </a:lnTo>
                  <a:lnTo>
                    <a:pt x="88" y="669"/>
                  </a:lnTo>
                  <a:lnTo>
                    <a:pt x="85" y="644"/>
                  </a:lnTo>
                  <a:lnTo>
                    <a:pt x="83" y="610"/>
                  </a:lnTo>
                  <a:lnTo>
                    <a:pt x="85" y="578"/>
                  </a:lnTo>
                  <a:lnTo>
                    <a:pt x="91" y="549"/>
                  </a:lnTo>
                  <a:lnTo>
                    <a:pt x="97" y="523"/>
                  </a:lnTo>
                  <a:lnTo>
                    <a:pt x="103" y="501"/>
                  </a:lnTo>
                  <a:lnTo>
                    <a:pt x="110" y="482"/>
                  </a:lnTo>
                  <a:lnTo>
                    <a:pt x="118" y="456"/>
                  </a:lnTo>
                  <a:lnTo>
                    <a:pt x="125" y="432"/>
                  </a:lnTo>
                  <a:lnTo>
                    <a:pt x="133" y="407"/>
                  </a:lnTo>
                  <a:lnTo>
                    <a:pt x="143" y="383"/>
                  </a:lnTo>
                  <a:lnTo>
                    <a:pt x="150" y="368"/>
                  </a:lnTo>
                  <a:lnTo>
                    <a:pt x="154" y="354"/>
                  </a:lnTo>
                  <a:lnTo>
                    <a:pt x="159" y="341"/>
                  </a:lnTo>
                  <a:lnTo>
                    <a:pt x="160" y="337"/>
                  </a:lnTo>
                  <a:lnTo>
                    <a:pt x="163" y="330"/>
                  </a:lnTo>
                  <a:lnTo>
                    <a:pt x="169" y="317"/>
                  </a:lnTo>
                  <a:lnTo>
                    <a:pt x="178" y="301"/>
                  </a:lnTo>
                  <a:lnTo>
                    <a:pt x="194" y="282"/>
                  </a:lnTo>
                  <a:lnTo>
                    <a:pt x="203" y="274"/>
                  </a:lnTo>
                  <a:lnTo>
                    <a:pt x="214" y="268"/>
                  </a:lnTo>
                  <a:lnTo>
                    <a:pt x="221" y="265"/>
                  </a:lnTo>
                  <a:lnTo>
                    <a:pt x="230" y="261"/>
                  </a:lnTo>
                  <a:lnTo>
                    <a:pt x="239" y="257"/>
                  </a:lnTo>
                  <a:lnTo>
                    <a:pt x="247" y="256"/>
                  </a:lnTo>
                  <a:lnTo>
                    <a:pt x="256" y="254"/>
                  </a:lnTo>
                  <a:lnTo>
                    <a:pt x="268" y="254"/>
                  </a:lnTo>
                  <a:lnTo>
                    <a:pt x="281" y="252"/>
                  </a:lnTo>
                  <a:lnTo>
                    <a:pt x="292" y="251"/>
                  </a:lnTo>
                  <a:lnTo>
                    <a:pt x="297" y="248"/>
                  </a:lnTo>
                  <a:lnTo>
                    <a:pt x="298" y="245"/>
                  </a:lnTo>
                  <a:lnTo>
                    <a:pt x="302" y="239"/>
                  </a:lnTo>
                  <a:lnTo>
                    <a:pt x="303" y="235"/>
                  </a:lnTo>
                  <a:lnTo>
                    <a:pt x="306" y="232"/>
                  </a:lnTo>
                  <a:lnTo>
                    <a:pt x="306" y="215"/>
                  </a:lnTo>
                  <a:lnTo>
                    <a:pt x="303" y="203"/>
                  </a:lnTo>
                  <a:lnTo>
                    <a:pt x="301" y="195"/>
                  </a:lnTo>
                  <a:lnTo>
                    <a:pt x="298" y="192"/>
                  </a:lnTo>
                  <a:lnTo>
                    <a:pt x="296" y="190"/>
                  </a:lnTo>
                  <a:lnTo>
                    <a:pt x="294" y="189"/>
                  </a:lnTo>
                  <a:lnTo>
                    <a:pt x="294" y="188"/>
                  </a:lnTo>
                  <a:lnTo>
                    <a:pt x="290" y="183"/>
                  </a:lnTo>
                  <a:lnTo>
                    <a:pt x="284" y="172"/>
                  </a:lnTo>
                  <a:lnTo>
                    <a:pt x="276" y="161"/>
                  </a:lnTo>
                  <a:lnTo>
                    <a:pt x="268" y="145"/>
                  </a:lnTo>
                  <a:lnTo>
                    <a:pt x="261" y="128"/>
                  </a:lnTo>
                  <a:lnTo>
                    <a:pt x="256" y="110"/>
                  </a:lnTo>
                  <a:lnTo>
                    <a:pt x="253" y="90"/>
                  </a:lnTo>
                  <a:lnTo>
                    <a:pt x="256" y="68"/>
                  </a:lnTo>
                  <a:lnTo>
                    <a:pt x="262" y="47"/>
                  </a:lnTo>
                  <a:lnTo>
                    <a:pt x="272" y="29"/>
                  </a:lnTo>
                  <a:lnTo>
                    <a:pt x="287" y="16"/>
                  </a:lnTo>
                  <a:lnTo>
                    <a:pt x="302" y="8"/>
                  </a:lnTo>
                  <a:lnTo>
                    <a:pt x="319" y="3"/>
                  </a:lnTo>
                  <a:lnTo>
                    <a:pt x="337" y="0"/>
                  </a:lnTo>
                  <a:close/>
                </a:path>
              </a:pathLst>
            </a:custGeom>
            <a:solidFill>
              <a:schemeClr val="tx1"/>
            </a:solidFill>
            <a:ln w="0">
              <a:noFill/>
              <a:prstDash val="solid"/>
              <a:round/>
              <a:headEnd/>
              <a:tailEnd/>
            </a:ln>
          </p:spPr>
          <p:txBody>
            <a:bodyPr vert="horz" wrap="square" lIns="91427" tIns="45713" rIns="91427" bIns="45713" numCol="1" anchor="t" anchorCtr="0" compatLnSpc="1">
              <a:prstTxWarp prst="textNoShape">
                <a:avLst/>
              </a:prstTxWarp>
            </a:bodyPr>
            <a:lstStyle/>
            <a:p>
              <a:pPr defTabSz="896386"/>
              <a:endParaRPr lang="en-US" kern="0" dirty="0">
                <a:solidFill>
                  <a:sysClr val="windowText" lastClr="000000"/>
                </a:solidFill>
              </a:endParaRPr>
            </a:p>
          </p:txBody>
        </p:sp>
        <p:sp>
          <p:nvSpPr>
            <p:cNvPr id="62" name="Freeform 329"/>
            <p:cNvSpPr>
              <a:spLocks noEditPoints="1"/>
            </p:cNvSpPr>
            <p:nvPr/>
          </p:nvSpPr>
          <p:spPr bwMode="auto">
            <a:xfrm>
              <a:off x="4877051" y="1587545"/>
              <a:ext cx="547312" cy="1340861"/>
            </a:xfrm>
            <a:custGeom>
              <a:avLst/>
              <a:gdLst>
                <a:gd name="T0" fmla="*/ 177 w 509"/>
                <a:gd name="T1" fmla="*/ 642 h 1247"/>
                <a:gd name="T2" fmla="*/ 431 w 509"/>
                <a:gd name="T3" fmla="*/ 635 h 1247"/>
                <a:gd name="T4" fmla="*/ 418 w 509"/>
                <a:gd name="T5" fmla="*/ 629 h 1247"/>
                <a:gd name="T6" fmla="*/ 413 w 509"/>
                <a:gd name="T7" fmla="*/ 633 h 1247"/>
                <a:gd name="T8" fmla="*/ 397 w 509"/>
                <a:gd name="T9" fmla="*/ 620 h 1247"/>
                <a:gd name="T10" fmla="*/ 352 w 509"/>
                <a:gd name="T11" fmla="*/ 509 h 1247"/>
                <a:gd name="T12" fmla="*/ 137 w 509"/>
                <a:gd name="T13" fmla="*/ 311 h 1247"/>
                <a:gd name="T14" fmla="*/ 368 w 509"/>
                <a:gd name="T15" fmla="*/ 191 h 1247"/>
                <a:gd name="T16" fmla="*/ 426 w 509"/>
                <a:gd name="T17" fmla="*/ 32 h 1247"/>
                <a:gd name="T18" fmla="*/ 453 w 509"/>
                <a:gd name="T19" fmla="*/ 128 h 1247"/>
                <a:gd name="T20" fmla="*/ 445 w 509"/>
                <a:gd name="T21" fmla="*/ 175 h 1247"/>
                <a:gd name="T22" fmla="*/ 426 w 509"/>
                <a:gd name="T23" fmla="*/ 186 h 1247"/>
                <a:gd name="T24" fmla="*/ 410 w 509"/>
                <a:gd name="T25" fmla="*/ 192 h 1247"/>
                <a:gd name="T26" fmla="*/ 393 w 509"/>
                <a:gd name="T27" fmla="*/ 191 h 1247"/>
                <a:gd name="T28" fmla="*/ 378 w 509"/>
                <a:gd name="T29" fmla="*/ 188 h 1247"/>
                <a:gd name="T30" fmla="*/ 360 w 509"/>
                <a:gd name="T31" fmla="*/ 196 h 1247"/>
                <a:gd name="T32" fmla="*/ 346 w 509"/>
                <a:gd name="T33" fmla="*/ 222 h 1247"/>
                <a:gd name="T34" fmla="*/ 381 w 509"/>
                <a:gd name="T35" fmla="*/ 330 h 1247"/>
                <a:gd name="T36" fmla="*/ 379 w 509"/>
                <a:gd name="T37" fmla="*/ 361 h 1247"/>
                <a:gd name="T38" fmla="*/ 377 w 509"/>
                <a:gd name="T39" fmla="*/ 399 h 1247"/>
                <a:gd name="T40" fmla="*/ 373 w 509"/>
                <a:gd name="T41" fmla="*/ 432 h 1247"/>
                <a:gd name="T42" fmla="*/ 366 w 509"/>
                <a:gd name="T43" fmla="*/ 481 h 1247"/>
                <a:gd name="T44" fmla="*/ 359 w 509"/>
                <a:gd name="T45" fmla="*/ 514 h 1247"/>
                <a:gd name="T46" fmla="*/ 353 w 509"/>
                <a:gd name="T47" fmla="*/ 531 h 1247"/>
                <a:gd name="T48" fmla="*/ 364 w 509"/>
                <a:gd name="T49" fmla="*/ 550 h 1247"/>
                <a:gd name="T50" fmla="*/ 423 w 509"/>
                <a:gd name="T51" fmla="*/ 558 h 1247"/>
                <a:gd name="T52" fmla="*/ 506 w 509"/>
                <a:gd name="T53" fmla="*/ 488 h 1247"/>
                <a:gd name="T54" fmla="*/ 482 w 509"/>
                <a:gd name="T55" fmla="*/ 589 h 1247"/>
                <a:gd name="T56" fmla="*/ 430 w 509"/>
                <a:gd name="T57" fmla="*/ 648 h 1247"/>
                <a:gd name="T58" fmla="*/ 368 w 509"/>
                <a:gd name="T59" fmla="*/ 633 h 1247"/>
                <a:gd name="T60" fmla="*/ 368 w 509"/>
                <a:gd name="T61" fmla="*/ 651 h 1247"/>
                <a:gd name="T62" fmla="*/ 388 w 509"/>
                <a:gd name="T63" fmla="*/ 707 h 1247"/>
                <a:gd name="T64" fmla="*/ 404 w 509"/>
                <a:gd name="T65" fmla="*/ 751 h 1247"/>
                <a:gd name="T66" fmla="*/ 365 w 509"/>
                <a:gd name="T67" fmla="*/ 1144 h 1247"/>
                <a:gd name="T68" fmla="*/ 464 w 509"/>
                <a:gd name="T69" fmla="*/ 1211 h 1247"/>
                <a:gd name="T70" fmla="*/ 427 w 509"/>
                <a:gd name="T71" fmla="*/ 1247 h 1247"/>
                <a:gd name="T72" fmla="*/ 285 w 509"/>
                <a:gd name="T73" fmla="*/ 1234 h 1247"/>
                <a:gd name="T74" fmla="*/ 290 w 509"/>
                <a:gd name="T75" fmla="*/ 1137 h 1247"/>
                <a:gd name="T76" fmla="*/ 294 w 509"/>
                <a:gd name="T77" fmla="*/ 1088 h 1247"/>
                <a:gd name="T78" fmla="*/ 315 w 509"/>
                <a:gd name="T79" fmla="*/ 1006 h 1247"/>
                <a:gd name="T80" fmla="*/ 294 w 509"/>
                <a:gd name="T81" fmla="*/ 1020 h 1247"/>
                <a:gd name="T82" fmla="*/ 302 w 509"/>
                <a:gd name="T83" fmla="*/ 966 h 1247"/>
                <a:gd name="T84" fmla="*/ 294 w 509"/>
                <a:gd name="T85" fmla="*/ 941 h 1247"/>
                <a:gd name="T86" fmla="*/ 219 w 509"/>
                <a:gd name="T87" fmla="*/ 999 h 1247"/>
                <a:gd name="T88" fmla="*/ 206 w 509"/>
                <a:gd name="T89" fmla="*/ 992 h 1247"/>
                <a:gd name="T90" fmla="*/ 148 w 509"/>
                <a:gd name="T91" fmla="*/ 1033 h 1247"/>
                <a:gd name="T92" fmla="*/ 114 w 509"/>
                <a:gd name="T93" fmla="*/ 1038 h 1247"/>
                <a:gd name="T94" fmla="*/ 36 w 509"/>
                <a:gd name="T95" fmla="*/ 1167 h 1247"/>
                <a:gd name="T96" fmla="*/ 194 w 509"/>
                <a:gd name="T97" fmla="*/ 880 h 1247"/>
                <a:gd name="T98" fmla="*/ 236 w 509"/>
                <a:gd name="T99" fmla="*/ 813 h 1247"/>
                <a:gd name="T100" fmla="*/ 226 w 509"/>
                <a:gd name="T101" fmla="*/ 780 h 1247"/>
                <a:gd name="T102" fmla="*/ 212 w 509"/>
                <a:gd name="T103" fmla="*/ 762 h 1247"/>
                <a:gd name="T104" fmla="*/ 194 w 509"/>
                <a:gd name="T105" fmla="*/ 715 h 1247"/>
                <a:gd name="T106" fmla="*/ 172 w 509"/>
                <a:gd name="T107" fmla="*/ 662 h 1247"/>
                <a:gd name="T108" fmla="*/ 161 w 509"/>
                <a:gd name="T109" fmla="*/ 540 h 1247"/>
                <a:gd name="T110" fmla="*/ 88 w 509"/>
                <a:gd name="T111" fmla="*/ 640 h 1247"/>
                <a:gd name="T112" fmla="*/ 65 w 509"/>
                <a:gd name="T113" fmla="*/ 753 h 1247"/>
                <a:gd name="T114" fmla="*/ 27 w 509"/>
                <a:gd name="T115" fmla="*/ 644 h 1247"/>
                <a:gd name="T116" fmla="*/ 87 w 509"/>
                <a:gd name="T117" fmla="*/ 436 h 1247"/>
                <a:gd name="T118" fmla="*/ 118 w 509"/>
                <a:gd name="T119" fmla="*/ 341 h 1247"/>
                <a:gd name="T120" fmla="*/ 212 w 509"/>
                <a:gd name="T121" fmla="*/ 188 h 1247"/>
                <a:gd name="T122" fmla="*/ 240 w 509"/>
                <a:gd name="T123" fmla="*/ 72 h 1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09" h="1247">
                  <a:moveTo>
                    <a:pt x="365" y="1153"/>
                  </a:moveTo>
                  <a:lnTo>
                    <a:pt x="365" y="1153"/>
                  </a:lnTo>
                  <a:lnTo>
                    <a:pt x="366" y="1154"/>
                  </a:lnTo>
                  <a:lnTo>
                    <a:pt x="365" y="1153"/>
                  </a:lnTo>
                  <a:close/>
                  <a:moveTo>
                    <a:pt x="390" y="1017"/>
                  </a:moveTo>
                  <a:lnTo>
                    <a:pt x="384" y="1029"/>
                  </a:lnTo>
                  <a:lnTo>
                    <a:pt x="382" y="1039"/>
                  </a:lnTo>
                  <a:lnTo>
                    <a:pt x="386" y="1028"/>
                  </a:lnTo>
                  <a:lnTo>
                    <a:pt x="390" y="1017"/>
                  </a:lnTo>
                  <a:close/>
                  <a:moveTo>
                    <a:pt x="237" y="989"/>
                  </a:moveTo>
                  <a:lnTo>
                    <a:pt x="236" y="992"/>
                  </a:lnTo>
                  <a:lnTo>
                    <a:pt x="237" y="989"/>
                  </a:lnTo>
                  <a:lnTo>
                    <a:pt x="237" y="989"/>
                  </a:lnTo>
                  <a:close/>
                  <a:moveTo>
                    <a:pt x="320" y="906"/>
                  </a:moveTo>
                  <a:lnTo>
                    <a:pt x="320" y="906"/>
                  </a:lnTo>
                  <a:lnTo>
                    <a:pt x="320" y="906"/>
                  </a:lnTo>
                  <a:lnTo>
                    <a:pt x="320" y="906"/>
                  </a:lnTo>
                  <a:close/>
                  <a:moveTo>
                    <a:pt x="201" y="724"/>
                  </a:moveTo>
                  <a:lnTo>
                    <a:pt x="201" y="724"/>
                  </a:lnTo>
                  <a:lnTo>
                    <a:pt x="201" y="726"/>
                  </a:lnTo>
                  <a:lnTo>
                    <a:pt x="203" y="726"/>
                  </a:lnTo>
                  <a:lnTo>
                    <a:pt x="201" y="724"/>
                  </a:lnTo>
                  <a:close/>
                  <a:moveTo>
                    <a:pt x="195" y="710"/>
                  </a:moveTo>
                  <a:lnTo>
                    <a:pt x="195" y="711"/>
                  </a:lnTo>
                  <a:lnTo>
                    <a:pt x="195" y="713"/>
                  </a:lnTo>
                  <a:lnTo>
                    <a:pt x="195" y="711"/>
                  </a:lnTo>
                  <a:lnTo>
                    <a:pt x="195" y="713"/>
                  </a:lnTo>
                  <a:lnTo>
                    <a:pt x="196" y="715"/>
                  </a:lnTo>
                  <a:lnTo>
                    <a:pt x="195" y="710"/>
                  </a:lnTo>
                  <a:close/>
                  <a:moveTo>
                    <a:pt x="177" y="642"/>
                  </a:moveTo>
                  <a:lnTo>
                    <a:pt x="177" y="642"/>
                  </a:lnTo>
                  <a:lnTo>
                    <a:pt x="177" y="642"/>
                  </a:lnTo>
                  <a:lnTo>
                    <a:pt x="177" y="642"/>
                  </a:lnTo>
                  <a:close/>
                  <a:moveTo>
                    <a:pt x="437" y="636"/>
                  </a:moveTo>
                  <a:lnTo>
                    <a:pt x="441" y="640"/>
                  </a:lnTo>
                  <a:lnTo>
                    <a:pt x="442" y="640"/>
                  </a:lnTo>
                  <a:lnTo>
                    <a:pt x="439" y="636"/>
                  </a:lnTo>
                  <a:lnTo>
                    <a:pt x="437" y="636"/>
                  </a:lnTo>
                  <a:close/>
                  <a:moveTo>
                    <a:pt x="431" y="635"/>
                  </a:moveTo>
                  <a:lnTo>
                    <a:pt x="432" y="635"/>
                  </a:lnTo>
                  <a:lnTo>
                    <a:pt x="437" y="642"/>
                  </a:lnTo>
                  <a:lnTo>
                    <a:pt x="439" y="642"/>
                  </a:lnTo>
                  <a:lnTo>
                    <a:pt x="433" y="635"/>
                  </a:lnTo>
                  <a:lnTo>
                    <a:pt x="431" y="635"/>
                  </a:lnTo>
                  <a:close/>
                  <a:moveTo>
                    <a:pt x="448" y="634"/>
                  </a:moveTo>
                  <a:lnTo>
                    <a:pt x="448" y="635"/>
                  </a:lnTo>
                  <a:lnTo>
                    <a:pt x="448" y="635"/>
                  </a:lnTo>
                  <a:lnTo>
                    <a:pt x="448" y="635"/>
                  </a:lnTo>
                  <a:lnTo>
                    <a:pt x="449" y="634"/>
                  </a:lnTo>
                  <a:lnTo>
                    <a:pt x="449" y="634"/>
                  </a:lnTo>
                  <a:lnTo>
                    <a:pt x="448" y="634"/>
                  </a:lnTo>
                  <a:close/>
                  <a:moveTo>
                    <a:pt x="427" y="633"/>
                  </a:moveTo>
                  <a:lnTo>
                    <a:pt x="427" y="633"/>
                  </a:lnTo>
                  <a:lnTo>
                    <a:pt x="435" y="642"/>
                  </a:lnTo>
                  <a:lnTo>
                    <a:pt x="432" y="639"/>
                  </a:lnTo>
                  <a:lnTo>
                    <a:pt x="428" y="636"/>
                  </a:lnTo>
                  <a:lnTo>
                    <a:pt x="428" y="636"/>
                  </a:lnTo>
                  <a:lnTo>
                    <a:pt x="433" y="643"/>
                  </a:lnTo>
                  <a:lnTo>
                    <a:pt x="435" y="643"/>
                  </a:lnTo>
                  <a:lnTo>
                    <a:pt x="436" y="643"/>
                  </a:lnTo>
                  <a:lnTo>
                    <a:pt x="431" y="635"/>
                  </a:lnTo>
                  <a:lnTo>
                    <a:pt x="431" y="635"/>
                  </a:lnTo>
                  <a:lnTo>
                    <a:pt x="427" y="633"/>
                  </a:lnTo>
                  <a:close/>
                  <a:moveTo>
                    <a:pt x="417" y="627"/>
                  </a:moveTo>
                  <a:lnTo>
                    <a:pt x="418" y="629"/>
                  </a:lnTo>
                  <a:lnTo>
                    <a:pt x="419" y="630"/>
                  </a:lnTo>
                  <a:lnTo>
                    <a:pt x="426" y="636"/>
                  </a:lnTo>
                  <a:lnTo>
                    <a:pt x="431" y="642"/>
                  </a:lnTo>
                  <a:lnTo>
                    <a:pt x="431" y="642"/>
                  </a:lnTo>
                  <a:lnTo>
                    <a:pt x="427" y="638"/>
                  </a:lnTo>
                  <a:lnTo>
                    <a:pt x="423" y="633"/>
                  </a:lnTo>
                  <a:lnTo>
                    <a:pt x="423" y="633"/>
                  </a:lnTo>
                  <a:lnTo>
                    <a:pt x="423" y="633"/>
                  </a:lnTo>
                  <a:lnTo>
                    <a:pt x="420" y="630"/>
                  </a:lnTo>
                  <a:lnTo>
                    <a:pt x="419" y="629"/>
                  </a:lnTo>
                  <a:lnTo>
                    <a:pt x="419" y="629"/>
                  </a:lnTo>
                  <a:lnTo>
                    <a:pt x="418" y="627"/>
                  </a:lnTo>
                  <a:lnTo>
                    <a:pt x="417" y="627"/>
                  </a:lnTo>
                  <a:close/>
                  <a:moveTo>
                    <a:pt x="410" y="624"/>
                  </a:moveTo>
                  <a:lnTo>
                    <a:pt x="411" y="626"/>
                  </a:lnTo>
                  <a:lnTo>
                    <a:pt x="413" y="629"/>
                  </a:lnTo>
                  <a:lnTo>
                    <a:pt x="415" y="631"/>
                  </a:lnTo>
                  <a:lnTo>
                    <a:pt x="419" y="635"/>
                  </a:lnTo>
                  <a:lnTo>
                    <a:pt x="423" y="640"/>
                  </a:lnTo>
                  <a:lnTo>
                    <a:pt x="427" y="642"/>
                  </a:lnTo>
                  <a:lnTo>
                    <a:pt x="427" y="642"/>
                  </a:lnTo>
                  <a:lnTo>
                    <a:pt x="427" y="642"/>
                  </a:lnTo>
                  <a:lnTo>
                    <a:pt x="413" y="626"/>
                  </a:lnTo>
                  <a:lnTo>
                    <a:pt x="420" y="633"/>
                  </a:lnTo>
                  <a:lnTo>
                    <a:pt x="419" y="631"/>
                  </a:lnTo>
                  <a:lnTo>
                    <a:pt x="415" y="626"/>
                  </a:lnTo>
                  <a:lnTo>
                    <a:pt x="418" y="630"/>
                  </a:lnTo>
                  <a:lnTo>
                    <a:pt x="418" y="629"/>
                  </a:lnTo>
                  <a:lnTo>
                    <a:pt x="414" y="626"/>
                  </a:lnTo>
                  <a:lnTo>
                    <a:pt x="418" y="629"/>
                  </a:lnTo>
                  <a:lnTo>
                    <a:pt x="417" y="627"/>
                  </a:lnTo>
                  <a:lnTo>
                    <a:pt x="415" y="626"/>
                  </a:lnTo>
                  <a:lnTo>
                    <a:pt x="413" y="625"/>
                  </a:lnTo>
                  <a:lnTo>
                    <a:pt x="415" y="626"/>
                  </a:lnTo>
                  <a:lnTo>
                    <a:pt x="413" y="625"/>
                  </a:lnTo>
                  <a:lnTo>
                    <a:pt x="410" y="624"/>
                  </a:lnTo>
                  <a:lnTo>
                    <a:pt x="410" y="624"/>
                  </a:lnTo>
                  <a:close/>
                  <a:moveTo>
                    <a:pt x="405" y="621"/>
                  </a:moveTo>
                  <a:lnTo>
                    <a:pt x="406" y="625"/>
                  </a:lnTo>
                  <a:lnTo>
                    <a:pt x="418" y="636"/>
                  </a:lnTo>
                  <a:lnTo>
                    <a:pt x="420" y="639"/>
                  </a:lnTo>
                  <a:lnTo>
                    <a:pt x="422" y="639"/>
                  </a:lnTo>
                  <a:lnTo>
                    <a:pt x="418" y="635"/>
                  </a:lnTo>
                  <a:lnTo>
                    <a:pt x="414" y="630"/>
                  </a:lnTo>
                  <a:lnTo>
                    <a:pt x="414" y="633"/>
                  </a:lnTo>
                  <a:lnTo>
                    <a:pt x="413" y="630"/>
                  </a:lnTo>
                  <a:lnTo>
                    <a:pt x="409" y="625"/>
                  </a:lnTo>
                  <a:lnTo>
                    <a:pt x="413" y="629"/>
                  </a:lnTo>
                  <a:lnTo>
                    <a:pt x="411" y="627"/>
                  </a:lnTo>
                  <a:lnTo>
                    <a:pt x="409" y="624"/>
                  </a:lnTo>
                  <a:lnTo>
                    <a:pt x="410" y="626"/>
                  </a:lnTo>
                  <a:lnTo>
                    <a:pt x="409" y="622"/>
                  </a:lnTo>
                  <a:lnTo>
                    <a:pt x="405" y="621"/>
                  </a:lnTo>
                  <a:close/>
                  <a:moveTo>
                    <a:pt x="400" y="618"/>
                  </a:moveTo>
                  <a:lnTo>
                    <a:pt x="400" y="622"/>
                  </a:lnTo>
                  <a:lnTo>
                    <a:pt x="413" y="635"/>
                  </a:lnTo>
                  <a:lnTo>
                    <a:pt x="413" y="635"/>
                  </a:lnTo>
                  <a:lnTo>
                    <a:pt x="415" y="636"/>
                  </a:lnTo>
                  <a:lnTo>
                    <a:pt x="413" y="633"/>
                  </a:lnTo>
                  <a:lnTo>
                    <a:pt x="408" y="629"/>
                  </a:lnTo>
                  <a:lnTo>
                    <a:pt x="404" y="625"/>
                  </a:lnTo>
                  <a:lnTo>
                    <a:pt x="401" y="620"/>
                  </a:lnTo>
                  <a:lnTo>
                    <a:pt x="400" y="618"/>
                  </a:lnTo>
                  <a:close/>
                  <a:moveTo>
                    <a:pt x="469" y="617"/>
                  </a:moveTo>
                  <a:lnTo>
                    <a:pt x="469" y="617"/>
                  </a:lnTo>
                  <a:lnTo>
                    <a:pt x="469" y="617"/>
                  </a:lnTo>
                  <a:lnTo>
                    <a:pt x="469" y="617"/>
                  </a:lnTo>
                  <a:close/>
                  <a:moveTo>
                    <a:pt x="390" y="616"/>
                  </a:moveTo>
                  <a:lnTo>
                    <a:pt x="392" y="620"/>
                  </a:lnTo>
                  <a:lnTo>
                    <a:pt x="393" y="624"/>
                  </a:lnTo>
                  <a:lnTo>
                    <a:pt x="397" y="625"/>
                  </a:lnTo>
                  <a:lnTo>
                    <a:pt x="395" y="622"/>
                  </a:lnTo>
                  <a:lnTo>
                    <a:pt x="393" y="621"/>
                  </a:lnTo>
                  <a:lnTo>
                    <a:pt x="393" y="620"/>
                  </a:lnTo>
                  <a:lnTo>
                    <a:pt x="393" y="620"/>
                  </a:lnTo>
                  <a:lnTo>
                    <a:pt x="393" y="618"/>
                  </a:lnTo>
                  <a:lnTo>
                    <a:pt x="397" y="622"/>
                  </a:lnTo>
                  <a:lnTo>
                    <a:pt x="404" y="629"/>
                  </a:lnTo>
                  <a:lnTo>
                    <a:pt x="397" y="622"/>
                  </a:lnTo>
                  <a:lnTo>
                    <a:pt x="395" y="620"/>
                  </a:lnTo>
                  <a:lnTo>
                    <a:pt x="393" y="617"/>
                  </a:lnTo>
                  <a:lnTo>
                    <a:pt x="400" y="625"/>
                  </a:lnTo>
                  <a:lnTo>
                    <a:pt x="405" y="629"/>
                  </a:lnTo>
                  <a:lnTo>
                    <a:pt x="410" y="633"/>
                  </a:lnTo>
                  <a:lnTo>
                    <a:pt x="405" y="629"/>
                  </a:lnTo>
                  <a:lnTo>
                    <a:pt x="401" y="624"/>
                  </a:lnTo>
                  <a:lnTo>
                    <a:pt x="401" y="624"/>
                  </a:lnTo>
                  <a:lnTo>
                    <a:pt x="400" y="624"/>
                  </a:lnTo>
                  <a:lnTo>
                    <a:pt x="399" y="622"/>
                  </a:lnTo>
                  <a:lnTo>
                    <a:pt x="397" y="620"/>
                  </a:lnTo>
                  <a:lnTo>
                    <a:pt x="395" y="617"/>
                  </a:lnTo>
                  <a:lnTo>
                    <a:pt x="390" y="616"/>
                  </a:lnTo>
                  <a:close/>
                  <a:moveTo>
                    <a:pt x="472" y="616"/>
                  </a:moveTo>
                  <a:lnTo>
                    <a:pt x="471" y="617"/>
                  </a:lnTo>
                  <a:lnTo>
                    <a:pt x="471" y="617"/>
                  </a:lnTo>
                  <a:lnTo>
                    <a:pt x="472" y="617"/>
                  </a:lnTo>
                  <a:lnTo>
                    <a:pt x="472" y="617"/>
                  </a:lnTo>
                  <a:lnTo>
                    <a:pt x="472" y="616"/>
                  </a:lnTo>
                  <a:close/>
                  <a:moveTo>
                    <a:pt x="379" y="612"/>
                  </a:moveTo>
                  <a:lnTo>
                    <a:pt x="379" y="612"/>
                  </a:lnTo>
                  <a:lnTo>
                    <a:pt x="383" y="616"/>
                  </a:lnTo>
                  <a:lnTo>
                    <a:pt x="384" y="617"/>
                  </a:lnTo>
                  <a:lnTo>
                    <a:pt x="387" y="620"/>
                  </a:lnTo>
                  <a:lnTo>
                    <a:pt x="388" y="620"/>
                  </a:lnTo>
                  <a:lnTo>
                    <a:pt x="386" y="616"/>
                  </a:lnTo>
                  <a:lnTo>
                    <a:pt x="383" y="613"/>
                  </a:lnTo>
                  <a:lnTo>
                    <a:pt x="379" y="612"/>
                  </a:lnTo>
                  <a:close/>
                  <a:moveTo>
                    <a:pt x="439" y="552"/>
                  </a:moveTo>
                  <a:lnTo>
                    <a:pt x="436" y="554"/>
                  </a:lnTo>
                  <a:lnTo>
                    <a:pt x="431" y="558"/>
                  </a:lnTo>
                  <a:lnTo>
                    <a:pt x="426" y="562"/>
                  </a:lnTo>
                  <a:lnTo>
                    <a:pt x="420" y="564"/>
                  </a:lnTo>
                  <a:lnTo>
                    <a:pt x="415" y="567"/>
                  </a:lnTo>
                  <a:lnTo>
                    <a:pt x="418" y="567"/>
                  </a:lnTo>
                  <a:lnTo>
                    <a:pt x="423" y="564"/>
                  </a:lnTo>
                  <a:lnTo>
                    <a:pt x="427" y="562"/>
                  </a:lnTo>
                  <a:lnTo>
                    <a:pt x="431" y="559"/>
                  </a:lnTo>
                  <a:lnTo>
                    <a:pt x="435" y="555"/>
                  </a:lnTo>
                  <a:lnTo>
                    <a:pt x="439" y="552"/>
                  </a:lnTo>
                  <a:close/>
                  <a:moveTo>
                    <a:pt x="352" y="509"/>
                  </a:moveTo>
                  <a:lnTo>
                    <a:pt x="352" y="509"/>
                  </a:lnTo>
                  <a:lnTo>
                    <a:pt x="352" y="510"/>
                  </a:lnTo>
                  <a:lnTo>
                    <a:pt x="352" y="509"/>
                  </a:lnTo>
                  <a:close/>
                  <a:moveTo>
                    <a:pt x="118" y="425"/>
                  </a:moveTo>
                  <a:lnTo>
                    <a:pt x="116" y="425"/>
                  </a:lnTo>
                  <a:lnTo>
                    <a:pt x="114" y="430"/>
                  </a:lnTo>
                  <a:lnTo>
                    <a:pt x="115" y="429"/>
                  </a:lnTo>
                  <a:lnTo>
                    <a:pt x="116" y="427"/>
                  </a:lnTo>
                  <a:lnTo>
                    <a:pt x="118" y="425"/>
                  </a:lnTo>
                  <a:close/>
                  <a:moveTo>
                    <a:pt x="123" y="361"/>
                  </a:moveTo>
                  <a:lnTo>
                    <a:pt x="123" y="361"/>
                  </a:lnTo>
                  <a:lnTo>
                    <a:pt x="123" y="361"/>
                  </a:lnTo>
                  <a:lnTo>
                    <a:pt x="123" y="361"/>
                  </a:lnTo>
                  <a:close/>
                  <a:moveTo>
                    <a:pt x="130" y="350"/>
                  </a:moveTo>
                  <a:lnTo>
                    <a:pt x="130" y="351"/>
                  </a:lnTo>
                  <a:lnTo>
                    <a:pt x="130" y="350"/>
                  </a:lnTo>
                  <a:lnTo>
                    <a:pt x="130" y="350"/>
                  </a:lnTo>
                  <a:close/>
                  <a:moveTo>
                    <a:pt x="148" y="339"/>
                  </a:moveTo>
                  <a:lnTo>
                    <a:pt x="147" y="341"/>
                  </a:lnTo>
                  <a:lnTo>
                    <a:pt x="146" y="341"/>
                  </a:lnTo>
                  <a:lnTo>
                    <a:pt x="146" y="342"/>
                  </a:lnTo>
                  <a:lnTo>
                    <a:pt x="148" y="339"/>
                  </a:lnTo>
                  <a:close/>
                  <a:moveTo>
                    <a:pt x="148" y="339"/>
                  </a:moveTo>
                  <a:lnTo>
                    <a:pt x="148" y="339"/>
                  </a:lnTo>
                  <a:lnTo>
                    <a:pt x="146" y="342"/>
                  </a:lnTo>
                  <a:lnTo>
                    <a:pt x="146" y="343"/>
                  </a:lnTo>
                  <a:lnTo>
                    <a:pt x="148" y="339"/>
                  </a:lnTo>
                  <a:close/>
                  <a:moveTo>
                    <a:pt x="137" y="311"/>
                  </a:moveTo>
                  <a:lnTo>
                    <a:pt x="133" y="315"/>
                  </a:lnTo>
                  <a:lnTo>
                    <a:pt x="132" y="317"/>
                  </a:lnTo>
                  <a:lnTo>
                    <a:pt x="136" y="314"/>
                  </a:lnTo>
                  <a:lnTo>
                    <a:pt x="137" y="311"/>
                  </a:lnTo>
                  <a:close/>
                  <a:moveTo>
                    <a:pt x="134" y="310"/>
                  </a:moveTo>
                  <a:lnTo>
                    <a:pt x="132" y="315"/>
                  </a:lnTo>
                  <a:lnTo>
                    <a:pt x="133" y="312"/>
                  </a:lnTo>
                  <a:lnTo>
                    <a:pt x="134" y="310"/>
                  </a:lnTo>
                  <a:close/>
                  <a:moveTo>
                    <a:pt x="141" y="302"/>
                  </a:moveTo>
                  <a:lnTo>
                    <a:pt x="136" y="310"/>
                  </a:lnTo>
                  <a:lnTo>
                    <a:pt x="134" y="311"/>
                  </a:lnTo>
                  <a:lnTo>
                    <a:pt x="138" y="307"/>
                  </a:lnTo>
                  <a:lnTo>
                    <a:pt x="141" y="302"/>
                  </a:lnTo>
                  <a:close/>
                  <a:moveTo>
                    <a:pt x="145" y="292"/>
                  </a:moveTo>
                  <a:lnTo>
                    <a:pt x="137" y="297"/>
                  </a:lnTo>
                  <a:lnTo>
                    <a:pt x="129" y="307"/>
                  </a:lnTo>
                  <a:lnTo>
                    <a:pt x="134" y="302"/>
                  </a:lnTo>
                  <a:lnTo>
                    <a:pt x="139" y="297"/>
                  </a:lnTo>
                  <a:lnTo>
                    <a:pt x="141" y="294"/>
                  </a:lnTo>
                  <a:lnTo>
                    <a:pt x="141" y="297"/>
                  </a:lnTo>
                  <a:lnTo>
                    <a:pt x="145" y="293"/>
                  </a:lnTo>
                  <a:lnTo>
                    <a:pt x="145" y="292"/>
                  </a:lnTo>
                  <a:close/>
                  <a:moveTo>
                    <a:pt x="348" y="206"/>
                  </a:moveTo>
                  <a:lnTo>
                    <a:pt x="347" y="208"/>
                  </a:lnTo>
                  <a:lnTo>
                    <a:pt x="347" y="208"/>
                  </a:lnTo>
                  <a:lnTo>
                    <a:pt x="348" y="210"/>
                  </a:lnTo>
                  <a:lnTo>
                    <a:pt x="348" y="206"/>
                  </a:lnTo>
                  <a:close/>
                  <a:moveTo>
                    <a:pt x="351" y="201"/>
                  </a:moveTo>
                  <a:lnTo>
                    <a:pt x="350" y="203"/>
                  </a:lnTo>
                  <a:lnTo>
                    <a:pt x="350" y="205"/>
                  </a:lnTo>
                  <a:lnTo>
                    <a:pt x="351" y="201"/>
                  </a:lnTo>
                  <a:close/>
                  <a:moveTo>
                    <a:pt x="368" y="191"/>
                  </a:moveTo>
                  <a:lnTo>
                    <a:pt x="366" y="192"/>
                  </a:lnTo>
                  <a:lnTo>
                    <a:pt x="366" y="196"/>
                  </a:lnTo>
                  <a:lnTo>
                    <a:pt x="368" y="191"/>
                  </a:lnTo>
                  <a:close/>
                  <a:moveTo>
                    <a:pt x="453" y="126"/>
                  </a:moveTo>
                  <a:lnTo>
                    <a:pt x="453" y="126"/>
                  </a:lnTo>
                  <a:lnTo>
                    <a:pt x="453" y="128"/>
                  </a:lnTo>
                  <a:lnTo>
                    <a:pt x="453" y="126"/>
                  </a:lnTo>
                  <a:close/>
                  <a:moveTo>
                    <a:pt x="440" y="67"/>
                  </a:moveTo>
                  <a:lnTo>
                    <a:pt x="440" y="67"/>
                  </a:lnTo>
                  <a:lnTo>
                    <a:pt x="440" y="70"/>
                  </a:lnTo>
                  <a:lnTo>
                    <a:pt x="439" y="71"/>
                  </a:lnTo>
                  <a:lnTo>
                    <a:pt x="439" y="71"/>
                  </a:lnTo>
                  <a:lnTo>
                    <a:pt x="439" y="71"/>
                  </a:lnTo>
                  <a:lnTo>
                    <a:pt x="439" y="75"/>
                  </a:lnTo>
                  <a:lnTo>
                    <a:pt x="439" y="76"/>
                  </a:lnTo>
                  <a:lnTo>
                    <a:pt x="439" y="77"/>
                  </a:lnTo>
                  <a:lnTo>
                    <a:pt x="440" y="76"/>
                  </a:lnTo>
                  <a:lnTo>
                    <a:pt x="440" y="71"/>
                  </a:lnTo>
                  <a:lnTo>
                    <a:pt x="440" y="67"/>
                  </a:lnTo>
                  <a:close/>
                  <a:moveTo>
                    <a:pt x="360" y="0"/>
                  </a:moveTo>
                  <a:lnTo>
                    <a:pt x="375" y="1"/>
                  </a:lnTo>
                  <a:lnTo>
                    <a:pt x="390" y="8"/>
                  </a:lnTo>
                  <a:lnTo>
                    <a:pt x="391" y="8"/>
                  </a:lnTo>
                  <a:lnTo>
                    <a:pt x="392" y="9"/>
                  </a:lnTo>
                  <a:lnTo>
                    <a:pt x="396" y="10"/>
                  </a:lnTo>
                  <a:lnTo>
                    <a:pt x="401" y="11"/>
                  </a:lnTo>
                  <a:lnTo>
                    <a:pt x="405" y="14"/>
                  </a:lnTo>
                  <a:lnTo>
                    <a:pt x="408" y="15"/>
                  </a:lnTo>
                  <a:lnTo>
                    <a:pt x="409" y="17"/>
                  </a:lnTo>
                  <a:lnTo>
                    <a:pt x="414" y="19"/>
                  </a:lnTo>
                  <a:lnTo>
                    <a:pt x="418" y="23"/>
                  </a:lnTo>
                  <a:lnTo>
                    <a:pt x="420" y="26"/>
                  </a:lnTo>
                  <a:lnTo>
                    <a:pt x="422" y="29"/>
                  </a:lnTo>
                  <a:lnTo>
                    <a:pt x="426" y="32"/>
                  </a:lnTo>
                  <a:lnTo>
                    <a:pt x="428" y="36"/>
                  </a:lnTo>
                  <a:lnTo>
                    <a:pt x="431" y="39"/>
                  </a:lnTo>
                  <a:lnTo>
                    <a:pt x="435" y="44"/>
                  </a:lnTo>
                  <a:lnTo>
                    <a:pt x="439" y="50"/>
                  </a:lnTo>
                  <a:lnTo>
                    <a:pt x="441" y="57"/>
                  </a:lnTo>
                  <a:lnTo>
                    <a:pt x="442" y="64"/>
                  </a:lnTo>
                  <a:lnTo>
                    <a:pt x="442" y="68"/>
                  </a:lnTo>
                  <a:lnTo>
                    <a:pt x="442" y="72"/>
                  </a:lnTo>
                  <a:lnTo>
                    <a:pt x="444" y="71"/>
                  </a:lnTo>
                  <a:lnTo>
                    <a:pt x="444" y="71"/>
                  </a:lnTo>
                  <a:lnTo>
                    <a:pt x="444" y="71"/>
                  </a:lnTo>
                  <a:lnTo>
                    <a:pt x="444" y="73"/>
                  </a:lnTo>
                  <a:lnTo>
                    <a:pt x="444" y="76"/>
                  </a:lnTo>
                  <a:lnTo>
                    <a:pt x="445" y="76"/>
                  </a:lnTo>
                  <a:lnTo>
                    <a:pt x="445" y="75"/>
                  </a:lnTo>
                  <a:lnTo>
                    <a:pt x="445" y="79"/>
                  </a:lnTo>
                  <a:lnTo>
                    <a:pt x="444" y="81"/>
                  </a:lnTo>
                  <a:lnTo>
                    <a:pt x="444" y="85"/>
                  </a:lnTo>
                  <a:lnTo>
                    <a:pt x="442" y="86"/>
                  </a:lnTo>
                  <a:lnTo>
                    <a:pt x="449" y="95"/>
                  </a:lnTo>
                  <a:lnTo>
                    <a:pt x="454" y="104"/>
                  </a:lnTo>
                  <a:lnTo>
                    <a:pt x="454" y="104"/>
                  </a:lnTo>
                  <a:lnTo>
                    <a:pt x="457" y="107"/>
                  </a:lnTo>
                  <a:lnTo>
                    <a:pt x="458" y="111"/>
                  </a:lnTo>
                  <a:lnTo>
                    <a:pt x="459" y="115"/>
                  </a:lnTo>
                  <a:lnTo>
                    <a:pt x="458" y="119"/>
                  </a:lnTo>
                  <a:lnTo>
                    <a:pt x="458" y="121"/>
                  </a:lnTo>
                  <a:lnTo>
                    <a:pt x="455" y="124"/>
                  </a:lnTo>
                  <a:lnTo>
                    <a:pt x="454" y="126"/>
                  </a:lnTo>
                  <a:lnTo>
                    <a:pt x="453" y="126"/>
                  </a:lnTo>
                  <a:lnTo>
                    <a:pt x="453" y="128"/>
                  </a:lnTo>
                  <a:lnTo>
                    <a:pt x="455" y="132"/>
                  </a:lnTo>
                  <a:lnTo>
                    <a:pt x="457" y="133"/>
                  </a:lnTo>
                  <a:lnTo>
                    <a:pt x="457" y="132"/>
                  </a:lnTo>
                  <a:lnTo>
                    <a:pt x="457" y="132"/>
                  </a:lnTo>
                  <a:lnTo>
                    <a:pt x="457" y="133"/>
                  </a:lnTo>
                  <a:lnTo>
                    <a:pt x="458" y="134"/>
                  </a:lnTo>
                  <a:lnTo>
                    <a:pt x="459" y="137"/>
                  </a:lnTo>
                  <a:lnTo>
                    <a:pt x="460" y="139"/>
                  </a:lnTo>
                  <a:lnTo>
                    <a:pt x="460" y="143"/>
                  </a:lnTo>
                  <a:lnTo>
                    <a:pt x="460" y="146"/>
                  </a:lnTo>
                  <a:lnTo>
                    <a:pt x="459" y="148"/>
                  </a:lnTo>
                  <a:lnTo>
                    <a:pt x="458" y="148"/>
                  </a:lnTo>
                  <a:lnTo>
                    <a:pt x="460" y="150"/>
                  </a:lnTo>
                  <a:lnTo>
                    <a:pt x="459" y="152"/>
                  </a:lnTo>
                  <a:lnTo>
                    <a:pt x="458" y="155"/>
                  </a:lnTo>
                  <a:lnTo>
                    <a:pt x="460" y="159"/>
                  </a:lnTo>
                  <a:lnTo>
                    <a:pt x="462" y="161"/>
                  </a:lnTo>
                  <a:lnTo>
                    <a:pt x="462" y="166"/>
                  </a:lnTo>
                  <a:lnTo>
                    <a:pt x="460" y="170"/>
                  </a:lnTo>
                  <a:lnTo>
                    <a:pt x="454" y="172"/>
                  </a:lnTo>
                  <a:lnTo>
                    <a:pt x="448" y="170"/>
                  </a:lnTo>
                  <a:lnTo>
                    <a:pt x="448" y="172"/>
                  </a:lnTo>
                  <a:lnTo>
                    <a:pt x="448" y="172"/>
                  </a:lnTo>
                  <a:lnTo>
                    <a:pt x="449" y="172"/>
                  </a:lnTo>
                  <a:lnTo>
                    <a:pt x="448" y="172"/>
                  </a:lnTo>
                  <a:lnTo>
                    <a:pt x="446" y="174"/>
                  </a:lnTo>
                  <a:lnTo>
                    <a:pt x="446" y="174"/>
                  </a:lnTo>
                  <a:lnTo>
                    <a:pt x="446" y="177"/>
                  </a:lnTo>
                  <a:lnTo>
                    <a:pt x="446" y="177"/>
                  </a:lnTo>
                  <a:lnTo>
                    <a:pt x="446" y="177"/>
                  </a:lnTo>
                  <a:lnTo>
                    <a:pt x="445" y="175"/>
                  </a:lnTo>
                  <a:lnTo>
                    <a:pt x="444" y="177"/>
                  </a:lnTo>
                  <a:lnTo>
                    <a:pt x="444" y="177"/>
                  </a:lnTo>
                  <a:lnTo>
                    <a:pt x="444" y="177"/>
                  </a:lnTo>
                  <a:lnTo>
                    <a:pt x="442" y="178"/>
                  </a:lnTo>
                  <a:lnTo>
                    <a:pt x="446" y="181"/>
                  </a:lnTo>
                  <a:lnTo>
                    <a:pt x="444" y="179"/>
                  </a:lnTo>
                  <a:lnTo>
                    <a:pt x="442" y="178"/>
                  </a:lnTo>
                  <a:lnTo>
                    <a:pt x="439" y="181"/>
                  </a:lnTo>
                  <a:lnTo>
                    <a:pt x="441" y="183"/>
                  </a:lnTo>
                  <a:lnTo>
                    <a:pt x="439" y="181"/>
                  </a:lnTo>
                  <a:lnTo>
                    <a:pt x="437" y="182"/>
                  </a:lnTo>
                  <a:lnTo>
                    <a:pt x="436" y="182"/>
                  </a:lnTo>
                  <a:lnTo>
                    <a:pt x="437" y="183"/>
                  </a:lnTo>
                  <a:lnTo>
                    <a:pt x="437" y="186"/>
                  </a:lnTo>
                  <a:lnTo>
                    <a:pt x="437" y="187"/>
                  </a:lnTo>
                  <a:lnTo>
                    <a:pt x="437" y="187"/>
                  </a:lnTo>
                  <a:lnTo>
                    <a:pt x="436" y="186"/>
                  </a:lnTo>
                  <a:lnTo>
                    <a:pt x="435" y="183"/>
                  </a:lnTo>
                  <a:lnTo>
                    <a:pt x="435" y="183"/>
                  </a:lnTo>
                  <a:lnTo>
                    <a:pt x="433" y="183"/>
                  </a:lnTo>
                  <a:lnTo>
                    <a:pt x="436" y="187"/>
                  </a:lnTo>
                  <a:lnTo>
                    <a:pt x="433" y="183"/>
                  </a:lnTo>
                  <a:lnTo>
                    <a:pt x="431" y="184"/>
                  </a:lnTo>
                  <a:lnTo>
                    <a:pt x="431" y="186"/>
                  </a:lnTo>
                  <a:lnTo>
                    <a:pt x="430" y="184"/>
                  </a:lnTo>
                  <a:lnTo>
                    <a:pt x="431" y="190"/>
                  </a:lnTo>
                  <a:lnTo>
                    <a:pt x="430" y="184"/>
                  </a:lnTo>
                  <a:lnTo>
                    <a:pt x="428" y="184"/>
                  </a:lnTo>
                  <a:lnTo>
                    <a:pt x="428" y="186"/>
                  </a:lnTo>
                  <a:lnTo>
                    <a:pt x="428" y="184"/>
                  </a:lnTo>
                  <a:lnTo>
                    <a:pt x="426" y="186"/>
                  </a:lnTo>
                  <a:lnTo>
                    <a:pt x="427" y="188"/>
                  </a:lnTo>
                  <a:lnTo>
                    <a:pt x="427" y="190"/>
                  </a:lnTo>
                  <a:lnTo>
                    <a:pt x="427" y="190"/>
                  </a:lnTo>
                  <a:lnTo>
                    <a:pt x="427" y="190"/>
                  </a:lnTo>
                  <a:lnTo>
                    <a:pt x="426" y="190"/>
                  </a:lnTo>
                  <a:lnTo>
                    <a:pt x="424" y="188"/>
                  </a:lnTo>
                  <a:lnTo>
                    <a:pt x="422" y="186"/>
                  </a:lnTo>
                  <a:lnTo>
                    <a:pt x="422" y="187"/>
                  </a:lnTo>
                  <a:lnTo>
                    <a:pt x="422" y="188"/>
                  </a:lnTo>
                  <a:lnTo>
                    <a:pt x="422" y="190"/>
                  </a:lnTo>
                  <a:lnTo>
                    <a:pt x="422" y="190"/>
                  </a:lnTo>
                  <a:lnTo>
                    <a:pt x="420" y="190"/>
                  </a:lnTo>
                  <a:lnTo>
                    <a:pt x="423" y="193"/>
                  </a:lnTo>
                  <a:lnTo>
                    <a:pt x="426" y="196"/>
                  </a:lnTo>
                  <a:lnTo>
                    <a:pt x="427" y="199"/>
                  </a:lnTo>
                  <a:lnTo>
                    <a:pt x="428" y="200"/>
                  </a:lnTo>
                  <a:lnTo>
                    <a:pt x="428" y="200"/>
                  </a:lnTo>
                  <a:lnTo>
                    <a:pt x="428" y="200"/>
                  </a:lnTo>
                  <a:lnTo>
                    <a:pt x="426" y="199"/>
                  </a:lnTo>
                  <a:lnTo>
                    <a:pt x="423" y="196"/>
                  </a:lnTo>
                  <a:lnTo>
                    <a:pt x="419" y="193"/>
                  </a:lnTo>
                  <a:lnTo>
                    <a:pt x="417" y="190"/>
                  </a:lnTo>
                  <a:lnTo>
                    <a:pt x="414" y="187"/>
                  </a:lnTo>
                  <a:lnTo>
                    <a:pt x="415" y="191"/>
                  </a:lnTo>
                  <a:lnTo>
                    <a:pt x="418" y="195"/>
                  </a:lnTo>
                  <a:lnTo>
                    <a:pt x="418" y="196"/>
                  </a:lnTo>
                  <a:lnTo>
                    <a:pt x="419" y="197"/>
                  </a:lnTo>
                  <a:lnTo>
                    <a:pt x="418" y="197"/>
                  </a:lnTo>
                  <a:lnTo>
                    <a:pt x="417" y="196"/>
                  </a:lnTo>
                  <a:lnTo>
                    <a:pt x="414" y="195"/>
                  </a:lnTo>
                  <a:lnTo>
                    <a:pt x="410" y="192"/>
                  </a:lnTo>
                  <a:lnTo>
                    <a:pt x="408" y="190"/>
                  </a:lnTo>
                  <a:lnTo>
                    <a:pt x="408" y="191"/>
                  </a:lnTo>
                  <a:lnTo>
                    <a:pt x="409" y="191"/>
                  </a:lnTo>
                  <a:lnTo>
                    <a:pt x="411" y="193"/>
                  </a:lnTo>
                  <a:lnTo>
                    <a:pt x="413" y="196"/>
                  </a:lnTo>
                  <a:lnTo>
                    <a:pt x="415" y="197"/>
                  </a:lnTo>
                  <a:lnTo>
                    <a:pt x="414" y="197"/>
                  </a:lnTo>
                  <a:lnTo>
                    <a:pt x="413" y="197"/>
                  </a:lnTo>
                  <a:lnTo>
                    <a:pt x="409" y="196"/>
                  </a:lnTo>
                  <a:lnTo>
                    <a:pt x="406" y="195"/>
                  </a:lnTo>
                  <a:lnTo>
                    <a:pt x="404" y="192"/>
                  </a:lnTo>
                  <a:lnTo>
                    <a:pt x="405" y="193"/>
                  </a:lnTo>
                  <a:lnTo>
                    <a:pt x="405" y="195"/>
                  </a:lnTo>
                  <a:lnTo>
                    <a:pt x="405" y="195"/>
                  </a:lnTo>
                  <a:lnTo>
                    <a:pt x="404" y="193"/>
                  </a:lnTo>
                  <a:lnTo>
                    <a:pt x="402" y="192"/>
                  </a:lnTo>
                  <a:lnTo>
                    <a:pt x="400" y="191"/>
                  </a:lnTo>
                  <a:lnTo>
                    <a:pt x="397" y="188"/>
                  </a:lnTo>
                  <a:lnTo>
                    <a:pt x="399" y="191"/>
                  </a:lnTo>
                  <a:lnTo>
                    <a:pt x="400" y="193"/>
                  </a:lnTo>
                  <a:lnTo>
                    <a:pt x="401" y="195"/>
                  </a:lnTo>
                  <a:lnTo>
                    <a:pt x="401" y="196"/>
                  </a:lnTo>
                  <a:lnTo>
                    <a:pt x="400" y="195"/>
                  </a:lnTo>
                  <a:lnTo>
                    <a:pt x="399" y="193"/>
                  </a:lnTo>
                  <a:lnTo>
                    <a:pt x="397" y="192"/>
                  </a:lnTo>
                  <a:lnTo>
                    <a:pt x="395" y="190"/>
                  </a:lnTo>
                  <a:lnTo>
                    <a:pt x="392" y="186"/>
                  </a:lnTo>
                  <a:lnTo>
                    <a:pt x="392" y="186"/>
                  </a:lnTo>
                  <a:lnTo>
                    <a:pt x="391" y="186"/>
                  </a:lnTo>
                  <a:lnTo>
                    <a:pt x="391" y="186"/>
                  </a:lnTo>
                  <a:lnTo>
                    <a:pt x="393" y="191"/>
                  </a:lnTo>
                  <a:lnTo>
                    <a:pt x="396" y="195"/>
                  </a:lnTo>
                  <a:lnTo>
                    <a:pt x="396" y="196"/>
                  </a:lnTo>
                  <a:lnTo>
                    <a:pt x="397" y="197"/>
                  </a:lnTo>
                  <a:lnTo>
                    <a:pt x="397" y="197"/>
                  </a:lnTo>
                  <a:lnTo>
                    <a:pt x="397" y="197"/>
                  </a:lnTo>
                  <a:lnTo>
                    <a:pt x="396" y="197"/>
                  </a:lnTo>
                  <a:lnTo>
                    <a:pt x="395" y="196"/>
                  </a:lnTo>
                  <a:lnTo>
                    <a:pt x="392" y="193"/>
                  </a:lnTo>
                  <a:lnTo>
                    <a:pt x="390" y="190"/>
                  </a:lnTo>
                  <a:lnTo>
                    <a:pt x="390" y="193"/>
                  </a:lnTo>
                  <a:lnTo>
                    <a:pt x="391" y="196"/>
                  </a:lnTo>
                  <a:lnTo>
                    <a:pt x="391" y="197"/>
                  </a:lnTo>
                  <a:lnTo>
                    <a:pt x="391" y="196"/>
                  </a:lnTo>
                  <a:lnTo>
                    <a:pt x="390" y="195"/>
                  </a:lnTo>
                  <a:lnTo>
                    <a:pt x="387" y="192"/>
                  </a:lnTo>
                  <a:lnTo>
                    <a:pt x="387" y="193"/>
                  </a:lnTo>
                  <a:lnTo>
                    <a:pt x="384" y="193"/>
                  </a:lnTo>
                  <a:lnTo>
                    <a:pt x="383" y="193"/>
                  </a:lnTo>
                  <a:lnTo>
                    <a:pt x="383" y="192"/>
                  </a:lnTo>
                  <a:lnTo>
                    <a:pt x="382" y="191"/>
                  </a:lnTo>
                  <a:lnTo>
                    <a:pt x="381" y="190"/>
                  </a:lnTo>
                  <a:lnTo>
                    <a:pt x="381" y="188"/>
                  </a:lnTo>
                  <a:lnTo>
                    <a:pt x="379" y="188"/>
                  </a:lnTo>
                  <a:lnTo>
                    <a:pt x="379" y="187"/>
                  </a:lnTo>
                  <a:lnTo>
                    <a:pt x="379" y="187"/>
                  </a:lnTo>
                  <a:lnTo>
                    <a:pt x="377" y="183"/>
                  </a:lnTo>
                  <a:lnTo>
                    <a:pt x="378" y="186"/>
                  </a:lnTo>
                  <a:lnTo>
                    <a:pt x="378" y="186"/>
                  </a:lnTo>
                  <a:lnTo>
                    <a:pt x="377" y="184"/>
                  </a:lnTo>
                  <a:lnTo>
                    <a:pt x="378" y="187"/>
                  </a:lnTo>
                  <a:lnTo>
                    <a:pt x="378" y="188"/>
                  </a:lnTo>
                  <a:lnTo>
                    <a:pt x="379" y="190"/>
                  </a:lnTo>
                  <a:lnTo>
                    <a:pt x="378" y="188"/>
                  </a:lnTo>
                  <a:lnTo>
                    <a:pt x="378" y="188"/>
                  </a:lnTo>
                  <a:lnTo>
                    <a:pt x="375" y="187"/>
                  </a:lnTo>
                  <a:lnTo>
                    <a:pt x="377" y="188"/>
                  </a:lnTo>
                  <a:lnTo>
                    <a:pt x="384" y="205"/>
                  </a:lnTo>
                  <a:lnTo>
                    <a:pt x="383" y="205"/>
                  </a:lnTo>
                  <a:lnTo>
                    <a:pt x="382" y="205"/>
                  </a:lnTo>
                  <a:lnTo>
                    <a:pt x="382" y="203"/>
                  </a:lnTo>
                  <a:lnTo>
                    <a:pt x="379" y="199"/>
                  </a:lnTo>
                  <a:lnTo>
                    <a:pt x="378" y="193"/>
                  </a:lnTo>
                  <a:lnTo>
                    <a:pt x="378" y="192"/>
                  </a:lnTo>
                  <a:lnTo>
                    <a:pt x="379" y="200"/>
                  </a:lnTo>
                  <a:lnTo>
                    <a:pt x="379" y="206"/>
                  </a:lnTo>
                  <a:lnTo>
                    <a:pt x="374" y="201"/>
                  </a:lnTo>
                  <a:lnTo>
                    <a:pt x="372" y="193"/>
                  </a:lnTo>
                  <a:lnTo>
                    <a:pt x="372" y="199"/>
                  </a:lnTo>
                  <a:lnTo>
                    <a:pt x="372" y="212"/>
                  </a:lnTo>
                  <a:lnTo>
                    <a:pt x="369" y="190"/>
                  </a:lnTo>
                  <a:lnTo>
                    <a:pt x="368" y="190"/>
                  </a:lnTo>
                  <a:lnTo>
                    <a:pt x="370" y="205"/>
                  </a:lnTo>
                  <a:lnTo>
                    <a:pt x="368" y="204"/>
                  </a:lnTo>
                  <a:lnTo>
                    <a:pt x="366" y="203"/>
                  </a:lnTo>
                  <a:lnTo>
                    <a:pt x="365" y="200"/>
                  </a:lnTo>
                  <a:lnTo>
                    <a:pt x="364" y="205"/>
                  </a:lnTo>
                  <a:lnTo>
                    <a:pt x="362" y="210"/>
                  </a:lnTo>
                  <a:lnTo>
                    <a:pt x="362" y="204"/>
                  </a:lnTo>
                  <a:lnTo>
                    <a:pt x="361" y="209"/>
                  </a:lnTo>
                  <a:lnTo>
                    <a:pt x="359" y="213"/>
                  </a:lnTo>
                  <a:lnTo>
                    <a:pt x="360" y="196"/>
                  </a:lnTo>
                  <a:lnTo>
                    <a:pt x="360" y="196"/>
                  </a:lnTo>
                  <a:lnTo>
                    <a:pt x="357" y="200"/>
                  </a:lnTo>
                  <a:lnTo>
                    <a:pt x="353" y="203"/>
                  </a:lnTo>
                  <a:lnTo>
                    <a:pt x="355" y="199"/>
                  </a:lnTo>
                  <a:lnTo>
                    <a:pt x="355" y="199"/>
                  </a:lnTo>
                  <a:lnTo>
                    <a:pt x="353" y="201"/>
                  </a:lnTo>
                  <a:lnTo>
                    <a:pt x="353" y="201"/>
                  </a:lnTo>
                  <a:lnTo>
                    <a:pt x="355" y="204"/>
                  </a:lnTo>
                  <a:lnTo>
                    <a:pt x="355" y="205"/>
                  </a:lnTo>
                  <a:lnTo>
                    <a:pt x="356" y="205"/>
                  </a:lnTo>
                  <a:lnTo>
                    <a:pt x="355" y="205"/>
                  </a:lnTo>
                  <a:lnTo>
                    <a:pt x="355" y="204"/>
                  </a:lnTo>
                  <a:lnTo>
                    <a:pt x="352" y="203"/>
                  </a:lnTo>
                  <a:lnTo>
                    <a:pt x="351" y="208"/>
                  </a:lnTo>
                  <a:lnTo>
                    <a:pt x="351" y="209"/>
                  </a:lnTo>
                  <a:lnTo>
                    <a:pt x="351" y="209"/>
                  </a:lnTo>
                  <a:lnTo>
                    <a:pt x="351" y="209"/>
                  </a:lnTo>
                  <a:lnTo>
                    <a:pt x="352" y="222"/>
                  </a:lnTo>
                  <a:lnTo>
                    <a:pt x="351" y="218"/>
                  </a:lnTo>
                  <a:lnTo>
                    <a:pt x="350" y="217"/>
                  </a:lnTo>
                  <a:lnTo>
                    <a:pt x="348" y="215"/>
                  </a:lnTo>
                  <a:lnTo>
                    <a:pt x="346" y="212"/>
                  </a:lnTo>
                  <a:lnTo>
                    <a:pt x="344" y="214"/>
                  </a:lnTo>
                  <a:lnTo>
                    <a:pt x="347" y="219"/>
                  </a:lnTo>
                  <a:lnTo>
                    <a:pt x="348" y="223"/>
                  </a:lnTo>
                  <a:lnTo>
                    <a:pt x="350" y="227"/>
                  </a:lnTo>
                  <a:lnTo>
                    <a:pt x="350" y="230"/>
                  </a:lnTo>
                  <a:lnTo>
                    <a:pt x="350" y="230"/>
                  </a:lnTo>
                  <a:lnTo>
                    <a:pt x="350" y="230"/>
                  </a:lnTo>
                  <a:lnTo>
                    <a:pt x="348" y="228"/>
                  </a:lnTo>
                  <a:lnTo>
                    <a:pt x="347" y="226"/>
                  </a:lnTo>
                  <a:lnTo>
                    <a:pt x="346" y="222"/>
                  </a:lnTo>
                  <a:lnTo>
                    <a:pt x="347" y="227"/>
                  </a:lnTo>
                  <a:lnTo>
                    <a:pt x="348" y="232"/>
                  </a:lnTo>
                  <a:lnTo>
                    <a:pt x="351" y="239"/>
                  </a:lnTo>
                  <a:lnTo>
                    <a:pt x="362" y="266"/>
                  </a:lnTo>
                  <a:lnTo>
                    <a:pt x="364" y="271"/>
                  </a:lnTo>
                  <a:lnTo>
                    <a:pt x="366" y="274"/>
                  </a:lnTo>
                  <a:lnTo>
                    <a:pt x="366" y="277"/>
                  </a:lnTo>
                  <a:lnTo>
                    <a:pt x="368" y="279"/>
                  </a:lnTo>
                  <a:lnTo>
                    <a:pt x="368" y="280"/>
                  </a:lnTo>
                  <a:lnTo>
                    <a:pt x="368" y="279"/>
                  </a:lnTo>
                  <a:lnTo>
                    <a:pt x="366" y="279"/>
                  </a:lnTo>
                  <a:lnTo>
                    <a:pt x="365" y="276"/>
                  </a:lnTo>
                  <a:lnTo>
                    <a:pt x="368" y="286"/>
                  </a:lnTo>
                  <a:lnTo>
                    <a:pt x="369" y="297"/>
                  </a:lnTo>
                  <a:lnTo>
                    <a:pt x="372" y="299"/>
                  </a:lnTo>
                  <a:lnTo>
                    <a:pt x="373" y="303"/>
                  </a:lnTo>
                  <a:lnTo>
                    <a:pt x="374" y="306"/>
                  </a:lnTo>
                  <a:lnTo>
                    <a:pt x="375" y="308"/>
                  </a:lnTo>
                  <a:lnTo>
                    <a:pt x="375" y="308"/>
                  </a:lnTo>
                  <a:lnTo>
                    <a:pt x="372" y="305"/>
                  </a:lnTo>
                  <a:lnTo>
                    <a:pt x="375" y="311"/>
                  </a:lnTo>
                  <a:lnTo>
                    <a:pt x="377" y="316"/>
                  </a:lnTo>
                  <a:lnTo>
                    <a:pt x="378" y="319"/>
                  </a:lnTo>
                  <a:lnTo>
                    <a:pt x="379" y="321"/>
                  </a:lnTo>
                  <a:lnTo>
                    <a:pt x="379" y="321"/>
                  </a:lnTo>
                  <a:lnTo>
                    <a:pt x="378" y="321"/>
                  </a:lnTo>
                  <a:lnTo>
                    <a:pt x="378" y="320"/>
                  </a:lnTo>
                  <a:lnTo>
                    <a:pt x="375" y="317"/>
                  </a:lnTo>
                  <a:lnTo>
                    <a:pt x="378" y="323"/>
                  </a:lnTo>
                  <a:lnTo>
                    <a:pt x="381" y="328"/>
                  </a:lnTo>
                  <a:lnTo>
                    <a:pt x="381" y="330"/>
                  </a:lnTo>
                  <a:lnTo>
                    <a:pt x="381" y="332"/>
                  </a:lnTo>
                  <a:lnTo>
                    <a:pt x="381" y="333"/>
                  </a:lnTo>
                  <a:lnTo>
                    <a:pt x="381" y="333"/>
                  </a:lnTo>
                  <a:lnTo>
                    <a:pt x="379" y="330"/>
                  </a:lnTo>
                  <a:lnTo>
                    <a:pt x="378" y="329"/>
                  </a:lnTo>
                  <a:lnTo>
                    <a:pt x="375" y="324"/>
                  </a:lnTo>
                  <a:lnTo>
                    <a:pt x="372" y="319"/>
                  </a:lnTo>
                  <a:lnTo>
                    <a:pt x="372" y="317"/>
                  </a:lnTo>
                  <a:lnTo>
                    <a:pt x="374" y="324"/>
                  </a:lnTo>
                  <a:lnTo>
                    <a:pt x="377" y="329"/>
                  </a:lnTo>
                  <a:lnTo>
                    <a:pt x="378" y="334"/>
                  </a:lnTo>
                  <a:lnTo>
                    <a:pt x="381" y="338"/>
                  </a:lnTo>
                  <a:lnTo>
                    <a:pt x="381" y="342"/>
                  </a:lnTo>
                  <a:lnTo>
                    <a:pt x="382" y="345"/>
                  </a:lnTo>
                  <a:lnTo>
                    <a:pt x="382" y="345"/>
                  </a:lnTo>
                  <a:lnTo>
                    <a:pt x="382" y="345"/>
                  </a:lnTo>
                  <a:lnTo>
                    <a:pt x="381" y="343"/>
                  </a:lnTo>
                  <a:lnTo>
                    <a:pt x="378" y="341"/>
                  </a:lnTo>
                  <a:lnTo>
                    <a:pt x="377" y="337"/>
                  </a:lnTo>
                  <a:lnTo>
                    <a:pt x="377" y="346"/>
                  </a:lnTo>
                  <a:lnTo>
                    <a:pt x="378" y="350"/>
                  </a:lnTo>
                  <a:lnTo>
                    <a:pt x="379" y="352"/>
                  </a:lnTo>
                  <a:lnTo>
                    <a:pt x="379" y="355"/>
                  </a:lnTo>
                  <a:lnTo>
                    <a:pt x="379" y="355"/>
                  </a:lnTo>
                  <a:lnTo>
                    <a:pt x="379" y="355"/>
                  </a:lnTo>
                  <a:lnTo>
                    <a:pt x="379" y="354"/>
                  </a:lnTo>
                  <a:lnTo>
                    <a:pt x="377" y="352"/>
                  </a:lnTo>
                  <a:lnTo>
                    <a:pt x="377" y="352"/>
                  </a:lnTo>
                  <a:lnTo>
                    <a:pt x="377" y="354"/>
                  </a:lnTo>
                  <a:lnTo>
                    <a:pt x="378" y="356"/>
                  </a:lnTo>
                  <a:lnTo>
                    <a:pt x="379" y="361"/>
                  </a:lnTo>
                  <a:lnTo>
                    <a:pt x="379" y="365"/>
                  </a:lnTo>
                  <a:lnTo>
                    <a:pt x="381" y="368"/>
                  </a:lnTo>
                  <a:lnTo>
                    <a:pt x="379" y="368"/>
                  </a:lnTo>
                  <a:lnTo>
                    <a:pt x="379" y="368"/>
                  </a:lnTo>
                  <a:lnTo>
                    <a:pt x="379" y="367"/>
                  </a:lnTo>
                  <a:lnTo>
                    <a:pt x="378" y="365"/>
                  </a:lnTo>
                  <a:lnTo>
                    <a:pt x="375" y="361"/>
                  </a:lnTo>
                  <a:lnTo>
                    <a:pt x="375" y="361"/>
                  </a:lnTo>
                  <a:lnTo>
                    <a:pt x="377" y="363"/>
                  </a:lnTo>
                  <a:lnTo>
                    <a:pt x="378" y="368"/>
                  </a:lnTo>
                  <a:lnTo>
                    <a:pt x="378" y="372"/>
                  </a:lnTo>
                  <a:lnTo>
                    <a:pt x="379" y="374"/>
                  </a:lnTo>
                  <a:lnTo>
                    <a:pt x="379" y="376"/>
                  </a:lnTo>
                  <a:lnTo>
                    <a:pt x="378" y="374"/>
                  </a:lnTo>
                  <a:lnTo>
                    <a:pt x="378" y="373"/>
                  </a:lnTo>
                  <a:lnTo>
                    <a:pt x="377" y="372"/>
                  </a:lnTo>
                  <a:lnTo>
                    <a:pt x="375" y="369"/>
                  </a:lnTo>
                  <a:lnTo>
                    <a:pt x="374" y="374"/>
                  </a:lnTo>
                  <a:lnTo>
                    <a:pt x="374" y="379"/>
                  </a:lnTo>
                  <a:lnTo>
                    <a:pt x="374" y="381"/>
                  </a:lnTo>
                  <a:lnTo>
                    <a:pt x="374" y="382"/>
                  </a:lnTo>
                  <a:lnTo>
                    <a:pt x="374" y="383"/>
                  </a:lnTo>
                  <a:lnTo>
                    <a:pt x="374" y="382"/>
                  </a:lnTo>
                  <a:lnTo>
                    <a:pt x="373" y="381"/>
                  </a:lnTo>
                  <a:lnTo>
                    <a:pt x="373" y="383"/>
                  </a:lnTo>
                  <a:lnTo>
                    <a:pt x="373" y="381"/>
                  </a:lnTo>
                  <a:lnTo>
                    <a:pt x="373" y="381"/>
                  </a:lnTo>
                  <a:lnTo>
                    <a:pt x="372" y="383"/>
                  </a:lnTo>
                  <a:lnTo>
                    <a:pt x="374" y="390"/>
                  </a:lnTo>
                  <a:lnTo>
                    <a:pt x="375" y="396"/>
                  </a:lnTo>
                  <a:lnTo>
                    <a:pt x="377" y="399"/>
                  </a:lnTo>
                  <a:lnTo>
                    <a:pt x="378" y="401"/>
                  </a:lnTo>
                  <a:lnTo>
                    <a:pt x="378" y="403"/>
                  </a:lnTo>
                  <a:lnTo>
                    <a:pt x="377" y="401"/>
                  </a:lnTo>
                  <a:lnTo>
                    <a:pt x="375" y="400"/>
                  </a:lnTo>
                  <a:lnTo>
                    <a:pt x="374" y="396"/>
                  </a:lnTo>
                  <a:lnTo>
                    <a:pt x="373" y="394"/>
                  </a:lnTo>
                  <a:lnTo>
                    <a:pt x="370" y="391"/>
                  </a:lnTo>
                  <a:lnTo>
                    <a:pt x="370" y="392"/>
                  </a:lnTo>
                  <a:lnTo>
                    <a:pt x="374" y="404"/>
                  </a:lnTo>
                  <a:lnTo>
                    <a:pt x="375" y="413"/>
                  </a:lnTo>
                  <a:lnTo>
                    <a:pt x="377" y="416"/>
                  </a:lnTo>
                  <a:lnTo>
                    <a:pt x="377" y="416"/>
                  </a:lnTo>
                  <a:lnTo>
                    <a:pt x="375" y="413"/>
                  </a:lnTo>
                  <a:lnTo>
                    <a:pt x="374" y="410"/>
                  </a:lnTo>
                  <a:lnTo>
                    <a:pt x="373" y="407"/>
                  </a:lnTo>
                  <a:lnTo>
                    <a:pt x="370" y="401"/>
                  </a:lnTo>
                  <a:lnTo>
                    <a:pt x="370" y="409"/>
                  </a:lnTo>
                  <a:lnTo>
                    <a:pt x="372" y="404"/>
                  </a:lnTo>
                  <a:lnTo>
                    <a:pt x="370" y="409"/>
                  </a:lnTo>
                  <a:lnTo>
                    <a:pt x="370" y="410"/>
                  </a:lnTo>
                  <a:lnTo>
                    <a:pt x="373" y="417"/>
                  </a:lnTo>
                  <a:lnTo>
                    <a:pt x="373" y="422"/>
                  </a:lnTo>
                  <a:lnTo>
                    <a:pt x="374" y="426"/>
                  </a:lnTo>
                  <a:lnTo>
                    <a:pt x="374" y="430"/>
                  </a:lnTo>
                  <a:lnTo>
                    <a:pt x="374" y="430"/>
                  </a:lnTo>
                  <a:lnTo>
                    <a:pt x="374" y="430"/>
                  </a:lnTo>
                  <a:lnTo>
                    <a:pt x="374" y="429"/>
                  </a:lnTo>
                  <a:lnTo>
                    <a:pt x="373" y="426"/>
                  </a:lnTo>
                  <a:lnTo>
                    <a:pt x="372" y="423"/>
                  </a:lnTo>
                  <a:lnTo>
                    <a:pt x="372" y="427"/>
                  </a:lnTo>
                  <a:lnTo>
                    <a:pt x="373" y="432"/>
                  </a:lnTo>
                  <a:lnTo>
                    <a:pt x="374" y="438"/>
                  </a:lnTo>
                  <a:lnTo>
                    <a:pt x="374" y="441"/>
                  </a:lnTo>
                  <a:lnTo>
                    <a:pt x="374" y="444"/>
                  </a:lnTo>
                  <a:lnTo>
                    <a:pt x="374" y="444"/>
                  </a:lnTo>
                  <a:lnTo>
                    <a:pt x="374" y="444"/>
                  </a:lnTo>
                  <a:lnTo>
                    <a:pt x="373" y="441"/>
                  </a:lnTo>
                  <a:lnTo>
                    <a:pt x="372" y="438"/>
                  </a:lnTo>
                  <a:lnTo>
                    <a:pt x="372" y="452"/>
                  </a:lnTo>
                  <a:lnTo>
                    <a:pt x="372" y="452"/>
                  </a:lnTo>
                  <a:lnTo>
                    <a:pt x="372" y="457"/>
                  </a:lnTo>
                  <a:lnTo>
                    <a:pt x="372" y="461"/>
                  </a:lnTo>
                  <a:lnTo>
                    <a:pt x="372" y="463"/>
                  </a:lnTo>
                  <a:lnTo>
                    <a:pt x="372" y="465"/>
                  </a:lnTo>
                  <a:lnTo>
                    <a:pt x="372" y="463"/>
                  </a:lnTo>
                  <a:lnTo>
                    <a:pt x="372" y="462"/>
                  </a:lnTo>
                  <a:lnTo>
                    <a:pt x="370" y="460"/>
                  </a:lnTo>
                  <a:lnTo>
                    <a:pt x="370" y="462"/>
                  </a:lnTo>
                  <a:lnTo>
                    <a:pt x="370" y="467"/>
                  </a:lnTo>
                  <a:lnTo>
                    <a:pt x="370" y="470"/>
                  </a:lnTo>
                  <a:lnTo>
                    <a:pt x="370" y="470"/>
                  </a:lnTo>
                  <a:lnTo>
                    <a:pt x="370" y="470"/>
                  </a:lnTo>
                  <a:lnTo>
                    <a:pt x="369" y="467"/>
                  </a:lnTo>
                  <a:lnTo>
                    <a:pt x="369" y="479"/>
                  </a:lnTo>
                  <a:lnTo>
                    <a:pt x="368" y="471"/>
                  </a:lnTo>
                  <a:lnTo>
                    <a:pt x="366" y="472"/>
                  </a:lnTo>
                  <a:lnTo>
                    <a:pt x="368" y="478"/>
                  </a:lnTo>
                  <a:lnTo>
                    <a:pt x="368" y="481"/>
                  </a:lnTo>
                  <a:lnTo>
                    <a:pt x="368" y="484"/>
                  </a:lnTo>
                  <a:lnTo>
                    <a:pt x="368" y="484"/>
                  </a:lnTo>
                  <a:lnTo>
                    <a:pt x="368" y="484"/>
                  </a:lnTo>
                  <a:lnTo>
                    <a:pt x="366" y="481"/>
                  </a:lnTo>
                  <a:lnTo>
                    <a:pt x="365" y="478"/>
                  </a:lnTo>
                  <a:lnTo>
                    <a:pt x="362" y="485"/>
                  </a:lnTo>
                  <a:lnTo>
                    <a:pt x="364" y="489"/>
                  </a:lnTo>
                  <a:lnTo>
                    <a:pt x="364" y="492"/>
                  </a:lnTo>
                  <a:lnTo>
                    <a:pt x="364" y="492"/>
                  </a:lnTo>
                  <a:lnTo>
                    <a:pt x="364" y="492"/>
                  </a:lnTo>
                  <a:lnTo>
                    <a:pt x="364" y="490"/>
                  </a:lnTo>
                  <a:lnTo>
                    <a:pt x="361" y="488"/>
                  </a:lnTo>
                  <a:lnTo>
                    <a:pt x="361" y="492"/>
                  </a:lnTo>
                  <a:lnTo>
                    <a:pt x="361" y="489"/>
                  </a:lnTo>
                  <a:lnTo>
                    <a:pt x="360" y="490"/>
                  </a:lnTo>
                  <a:lnTo>
                    <a:pt x="361" y="493"/>
                  </a:lnTo>
                  <a:lnTo>
                    <a:pt x="361" y="496"/>
                  </a:lnTo>
                  <a:lnTo>
                    <a:pt x="361" y="498"/>
                  </a:lnTo>
                  <a:lnTo>
                    <a:pt x="361" y="498"/>
                  </a:lnTo>
                  <a:lnTo>
                    <a:pt x="359" y="494"/>
                  </a:lnTo>
                  <a:lnTo>
                    <a:pt x="357" y="498"/>
                  </a:lnTo>
                  <a:lnTo>
                    <a:pt x="359" y="502"/>
                  </a:lnTo>
                  <a:lnTo>
                    <a:pt x="359" y="505"/>
                  </a:lnTo>
                  <a:lnTo>
                    <a:pt x="359" y="506"/>
                  </a:lnTo>
                  <a:lnTo>
                    <a:pt x="359" y="506"/>
                  </a:lnTo>
                  <a:lnTo>
                    <a:pt x="359" y="506"/>
                  </a:lnTo>
                  <a:lnTo>
                    <a:pt x="357" y="505"/>
                  </a:lnTo>
                  <a:lnTo>
                    <a:pt x="356" y="502"/>
                  </a:lnTo>
                  <a:lnTo>
                    <a:pt x="356" y="501"/>
                  </a:lnTo>
                  <a:lnTo>
                    <a:pt x="355" y="502"/>
                  </a:lnTo>
                  <a:lnTo>
                    <a:pt x="355" y="502"/>
                  </a:lnTo>
                  <a:lnTo>
                    <a:pt x="356" y="506"/>
                  </a:lnTo>
                  <a:lnTo>
                    <a:pt x="357" y="509"/>
                  </a:lnTo>
                  <a:lnTo>
                    <a:pt x="359" y="511"/>
                  </a:lnTo>
                  <a:lnTo>
                    <a:pt x="359" y="514"/>
                  </a:lnTo>
                  <a:lnTo>
                    <a:pt x="359" y="514"/>
                  </a:lnTo>
                  <a:lnTo>
                    <a:pt x="356" y="510"/>
                  </a:lnTo>
                  <a:lnTo>
                    <a:pt x="355" y="507"/>
                  </a:lnTo>
                  <a:lnTo>
                    <a:pt x="353" y="511"/>
                  </a:lnTo>
                  <a:lnTo>
                    <a:pt x="356" y="515"/>
                  </a:lnTo>
                  <a:lnTo>
                    <a:pt x="357" y="518"/>
                  </a:lnTo>
                  <a:lnTo>
                    <a:pt x="359" y="520"/>
                  </a:lnTo>
                  <a:lnTo>
                    <a:pt x="360" y="523"/>
                  </a:lnTo>
                  <a:lnTo>
                    <a:pt x="360" y="523"/>
                  </a:lnTo>
                  <a:lnTo>
                    <a:pt x="360" y="523"/>
                  </a:lnTo>
                  <a:lnTo>
                    <a:pt x="359" y="521"/>
                  </a:lnTo>
                  <a:lnTo>
                    <a:pt x="356" y="519"/>
                  </a:lnTo>
                  <a:lnTo>
                    <a:pt x="353" y="515"/>
                  </a:lnTo>
                  <a:lnTo>
                    <a:pt x="352" y="518"/>
                  </a:lnTo>
                  <a:lnTo>
                    <a:pt x="352" y="515"/>
                  </a:lnTo>
                  <a:lnTo>
                    <a:pt x="351" y="514"/>
                  </a:lnTo>
                  <a:lnTo>
                    <a:pt x="352" y="518"/>
                  </a:lnTo>
                  <a:lnTo>
                    <a:pt x="352" y="520"/>
                  </a:lnTo>
                  <a:lnTo>
                    <a:pt x="353" y="523"/>
                  </a:lnTo>
                  <a:lnTo>
                    <a:pt x="355" y="525"/>
                  </a:lnTo>
                  <a:lnTo>
                    <a:pt x="355" y="525"/>
                  </a:lnTo>
                  <a:lnTo>
                    <a:pt x="353" y="525"/>
                  </a:lnTo>
                  <a:lnTo>
                    <a:pt x="352" y="524"/>
                  </a:lnTo>
                  <a:lnTo>
                    <a:pt x="351" y="521"/>
                  </a:lnTo>
                  <a:lnTo>
                    <a:pt x="348" y="519"/>
                  </a:lnTo>
                  <a:lnTo>
                    <a:pt x="347" y="520"/>
                  </a:lnTo>
                  <a:lnTo>
                    <a:pt x="350" y="524"/>
                  </a:lnTo>
                  <a:lnTo>
                    <a:pt x="352" y="528"/>
                  </a:lnTo>
                  <a:lnTo>
                    <a:pt x="353" y="531"/>
                  </a:lnTo>
                  <a:lnTo>
                    <a:pt x="353" y="531"/>
                  </a:lnTo>
                  <a:lnTo>
                    <a:pt x="353" y="531"/>
                  </a:lnTo>
                  <a:lnTo>
                    <a:pt x="352" y="529"/>
                  </a:lnTo>
                  <a:lnTo>
                    <a:pt x="350" y="528"/>
                  </a:lnTo>
                  <a:lnTo>
                    <a:pt x="347" y="525"/>
                  </a:lnTo>
                  <a:lnTo>
                    <a:pt x="348" y="528"/>
                  </a:lnTo>
                  <a:lnTo>
                    <a:pt x="348" y="532"/>
                  </a:lnTo>
                  <a:lnTo>
                    <a:pt x="350" y="534"/>
                  </a:lnTo>
                  <a:lnTo>
                    <a:pt x="350" y="536"/>
                  </a:lnTo>
                  <a:lnTo>
                    <a:pt x="348" y="534"/>
                  </a:lnTo>
                  <a:lnTo>
                    <a:pt x="347" y="533"/>
                  </a:lnTo>
                  <a:lnTo>
                    <a:pt x="348" y="534"/>
                  </a:lnTo>
                  <a:lnTo>
                    <a:pt x="348" y="534"/>
                  </a:lnTo>
                  <a:lnTo>
                    <a:pt x="347" y="533"/>
                  </a:lnTo>
                  <a:lnTo>
                    <a:pt x="346" y="532"/>
                  </a:lnTo>
                  <a:lnTo>
                    <a:pt x="344" y="529"/>
                  </a:lnTo>
                  <a:lnTo>
                    <a:pt x="343" y="532"/>
                  </a:lnTo>
                  <a:lnTo>
                    <a:pt x="344" y="534"/>
                  </a:lnTo>
                  <a:lnTo>
                    <a:pt x="346" y="537"/>
                  </a:lnTo>
                  <a:lnTo>
                    <a:pt x="347" y="540"/>
                  </a:lnTo>
                  <a:lnTo>
                    <a:pt x="347" y="541"/>
                  </a:lnTo>
                  <a:lnTo>
                    <a:pt x="347" y="542"/>
                  </a:lnTo>
                  <a:lnTo>
                    <a:pt x="347" y="542"/>
                  </a:lnTo>
                  <a:lnTo>
                    <a:pt x="346" y="541"/>
                  </a:lnTo>
                  <a:lnTo>
                    <a:pt x="344" y="540"/>
                  </a:lnTo>
                  <a:lnTo>
                    <a:pt x="342" y="537"/>
                  </a:lnTo>
                  <a:lnTo>
                    <a:pt x="341" y="540"/>
                  </a:lnTo>
                  <a:lnTo>
                    <a:pt x="342" y="540"/>
                  </a:lnTo>
                  <a:lnTo>
                    <a:pt x="346" y="542"/>
                  </a:lnTo>
                  <a:lnTo>
                    <a:pt x="347" y="543"/>
                  </a:lnTo>
                  <a:lnTo>
                    <a:pt x="355" y="546"/>
                  </a:lnTo>
                  <a:lnTo>
                    <a:pt x="360" y="549"/>
                  </a:lnTo>
                  <a:lnTo>
                    <a:pt x="364" y="550"/>
                  </a:lnTo>
                  <a:lnTo>
                    <a:pt x="366" y="551"/>
                  </a:lnTo>
                  <a:lnTo>
                    <a:pt x="368" y="551"/>
                  </a:lnTo>
                  <a:lnTo>
                    <a:pt x="369" y="552"/>
                  </a:lnTo>
                  <a:lnTo>
                    <a:pt x="368" y="551"/>
                  </a:lnTo>
                  <a:lnTo>
                    <a:pt x="365" y="551"/>
                  </a:lnTo>
                  <a:lnTo>
                    <a:pt x="361" y="550"/>
                  </a:lnTo>
                  <a:lnTo>
                    <a:pt x="375" y="559"/>
                  </a:lnTo>
                  <a:lnTo>
                    <a:pt x="378" y="560"/>
                  </a:lnTo>
                  <a:lnTo>
                    <a:pt x="383" y="563"/>
                  </a:lnTo>
                  <a:lnTo>
                    <a:pt x="387" y="564"/>
                  </a:lnTo>
                  <a:lnTo>
                    <a:pt x="395" y="567"/>
                  </a:lnTo>
                  <a:lnTo>
                    <a:pt x="395" y="567"/>
                  </a:lnTo>
                  <a:lnTo>
                    <a:pt x="395" y="567"/>
                  </a:lnTo>
                  <a:lnTo>
                    <a:pt x="395" y="567"/>
                  </a:lnTo>
                  <a:lnTo>
                    <a:pt x="396" y="567"/>
                  </a:lnTo>
                  <a:lnTo>
                    <a:pt x="396" y="567"/>
                  </a:lnTo>
                  <a:lnTo>
                    <a:pt x="396" y="567"/>
                  </a:lnTo>
                  <a:lnTo>
                    <a:pt x="395" y="567"/>
                  </a:lnTo>
                  <a:lnTo>
                    <a:pt x="399" y="567"/>
                  </a:lnTo>
                  <a:lnTo>
                    <a:pt x="402" y="567"/>
                  </a:lnTo>
                  <a:lnTo>
                    <a:pt x="408" y="567"/>
                  </a:lnTo>
                  <a:lnTo>
                    <a:pt x="409" y="567"/>
                  </a:lnTo>
                  <a:lnTo>
                    <a:pt x="409" y="567"/>
                  </a:lnTo>
                  <a:lnTo>
                    <a:pt x="409" y="567"/>
                  </a:lnTo>
                  <a:lnTo>
                    <a:pt x="409" y="565"/>
                  </a:lnTo>
                  <a:lnTo>
                    <a:pt x="410" y="565"/>
                  </a:lnTo>
                  <a:lnTo>
                    <a:pt x="410" y="565"/>
                  </a:lnTo>
                  <a:lnTo>
                    <a:pt x="410" y="565"/>
                  </a:lnTo>
                  <a:lnTo>
                    <a:pt x="411" y="565"/>
                  </a:lnTo>
                  <a:lnTo>
                    <a:pt x="418" y="562"/>
                  </a:lnTo>
                  <a:lnTo>
                    <a:pt x="423" y="558"/>
                  </a:lnTo>
                  <a:lnTo>
                    <a:pt x="428" y="554"/>
                  </a:lnTo>
                  <a:lnTo>
                    <a:pt x="435" y="551"/>
                  </a:lnTo>
                  <a:lnTo>
                    <a:pt x="437" y="550"/>
                  </a:lnTo>
                  <a:lnTo>
                    <a:pt x="441" y="550"/>
                  </a:lnTo>
                  <a:lnTo>
                    <a:pt x="442" y="551"/>
                  </a:lnTo>
                  <a:lnTo>
                    <a:pt x="444" y="551"/>
                  </a:lnTo>
                  <a:lnTo>
                    <a:pt x="446" y="550"/>
                  </a:lnTo>
                  <a:lnTo>
                    <a:pt x="446" y="549"/>
                  </a:lnTo>
                  <a:lnTo>
                    <a:pt x="448" y="543"/>
                  </a:lnTo>
                  <a:lnTo>
                    <a:pt x="451" y="536"/>
                  </a:lnTo>
                  <a:lnTo>
                    <a:pt x="454" y="532"/>
                  </a:lnTo>
                  <a:lnTo>
                    <a:pt x="458" y="528"/>
                  </a:lnTo>
                  <a:lnTo>
                    <a:pt x="462" y="525"/>
                  </a:lnTo>
                  <a:lnTo>
                    <a:pt x="462" y="524"/>
                  </a:lnTo>
                  <a:lnTo>
                    <a:pt x="471" y="516"/>
                  </a:lnTo>
                  <a:lnTo>
                    <a:pt x="475" y="511"/>
                  </a:lnTo>
                  <a:lnTo>
                    <a:pt x="473" y="512"/>
                  </a:lnTo>
                  <a:lnTo>
                    <a:pt x="475" y="511"/>
                  </a:lnTo>
                  <a:lnTo>
                    <a:pt x="478" y="509"/>
                  </a:lnTo>
                  <a:lnTo>
                    <a:pt x="485" y="506"/>
                  </a:lnTo>
                  <a:lnTo>
                    <a:pt x="486" y="503"/>
                  </a:lnTo>
                  <a:lnTo>
                    <a:pt x="493" y="498"/>
                  </a:lnTo>
                  <a:lnTo>
                    <a:pt x="494" y="497"/>
                  </a:lnTo>
                  <a:lnTo>
                    <a:pt x="495" y="496"/>
                  </a:lnTo>
                  <a:lnTo>
                    <a:pt x="497" y="494"/>
                  </a:lnTo>
                  <a:lnTo>
                    <a:pt x="498" y="493"/>
                  </a:lnTo>
                  <a:lnTo>
                    <a:pt x="500" y="492"/>
                  </a:lnTo>
                  <a:lnTo>
                    <a:pt x="502" y="490"/>
                  </a:lnTo>
                  <a:lnTo>
                    <a:pt x="504" y="489"/>
                  </a:lnTo>
                  <a:lnTo>
                    <a:pt x="506" y="488"/>
                  </a:lnTo>
                  <a:lnTo>
                    <a:pt x="506" y="488"/>
                  </a:lnTo>
                  <a:lnTo>
                    <a:pt x="508" y="487"/>
                  </a:lnTo>
                  <a:lnTo>
                    <a:pt x="509" y="484"/>
                  </a:lnTo>
                  <a:lnTo>
                    <a:pt x="509" y="489"/>
                  </a:lnTo>
                  <a:lnTo>
                    <a:pt x="509" y="488"/>
                  </a:lnTo>
                  <a:lnTo>
                    <a:pt x="509" y="489"/>
                  </a:lnTo>
                  <a:lnTo>
                    <a:pt x="509" y="490"/>
                  </a:lnTo>
                  <a:lnTo>
                    <a:pt x="509" y="492"/>
                  </a:lnTo>
                  <a:lnTo>
                    <a:pt x="509" y="492"/>
                  </a:lnTo>
                  <a:lnTo>
                    <a:pt x="508" y="494"/>
                  </a:lnTo>
                  <a:lnTo>
                    <a:pt x="508" y="498"/>
                  </a:lnTo>
                  <a:lnTo>
                    <a:pt x="507" y="502"/>
                  </a:lnTo>
                  <a:lnTo>
                    <a:pt x="507" y="509"/>
                  </a:lnTo>
                  <a:lnTo>
                    <a:pt x="506" y="514"/>
                  </a:lnTo>
                  <a:lnTo>
                    <a:pt x="504" y="519"/>
                  </a:lnTo>
                  <a:lnTo>
                    <a:pt x="503" y="525"/>
                  </a:lnTo>
                  <a:lnTo>
                    <a:pt x="503" y="521"/>
                  </a:lnTo>
                  <a:lnTo>
                    <a:pt x="502" y="531"/>
                  </a:lnTo>
                  <a:lnTo>
                    <a:pt x="498" y="543"/>
                  </a:lnTo>
                  <a:lnTo>
                    <a:pt x="493" y="552"/>
                  </a:lnTo>
                  <a:lnTo>
                    <a:pt x="493" y="555"/>
                  </a:lnTo>
                  <a:lnTo>
                    <a:pt x="491" y="558"/>
                  </a:lnTo>
                  <a:lnTo>
                    <a:pt x="490" y="563"/>
                  </a:lnTo>
                  <a:lnTo>
                    <a:pt x="490" y="563"/>
                  </a:lnTo>
                  <a:lnTo>
                    <a:pt x="490" y="563"/>
                  </a:lnTo>
                  <a:lnTo>
                    <a:pt x="488" y="568"/>
                  </a:lnTo>
                  <a:lnTo>
                    <a:pt x="484" y="574"/>
                  </a:lnTo>
                  <a:lnTo>
                    <a:pt x="480" y="580"/>
                  </a:lnTo>
                  <a:lnTo>
                    <a:pt x="478" y="581"/>
                  </a:lnTo>
                  <a:lnTo>
                    <a:pt x="480" y="585"/>
                  </a:lnTo>
                  <a:lnTo>
                    <a:pt x="481" y="589"/>
                  </a:lnTo>
                  <a:lnTo>
                    <a:pt x="482" y="589"/>
                  </a:lnTo>
                  <a:lnTo>
                    <a:pt x="482" y="590"/>
                  </a:lnTo>
                  <a:lnTo>
                    <a:pt x="484" y="591"/>
                  </a:lnTo>
                  <a:lnTo>
                    <a:pt x="485" y="594"/>
                  </a:lnTo>
                  <a:lnTo>
                    <a:pt x="485" y="596"/>
                  </a:lnTo>
                  <a:lnTo>
                    <a:pt x="484" y="599"/>
                  </a:lnTo>
                  <a:lnTo>
                    <a:pt x="482" y="600"/>
                  </a:lnTo>
                  <a:lnTo>
                    <a:pt x="481" y="602"/>
                  </a:lnTo>
                  <a:lnTo>
                    <a:pt x="480" y="605"/>
                  </a:lnTo>
                  <a:lnTo>
                    <a:pt x="478" y="609"/>
                  </a:lnTo>
                  <a:lnTo>
                    <a:pt x="476" y="614"/>
                  </a:lnTo>
                  <a:lnTo>
                    <a:pt x="475" y="617"/>
                  </a:lnTo>
                  <a:lnTo>
                    <a:pt x="475" y="620"/>
                  </a:lnTo>
                  <a:lnTo>
                    <a:pt x="475" y="624"/>
                  </a:lnTo>
                  <a:lnTo>
                    <a:pt x="473" y="626"/>
                  </a:lnTo>
                  <a:lnTo>
                    <a:pt x="475" y="626"/>
                  </a:lnTo>
                  <a:lnTo>
                    <a:pt x="475" y="626"/>
                  </a:lnTo>
                  <a:lnTo>
                    <a:pt x="475" y="626"/>
                  </a:lnTo>
                  <a:lnTo>
                    <a:pt x="473" y="627"/>
                  </a:lnTo>
                  <a:lnTo>
                    <a:pt x="472" y="627"/>
                  </a:lnTo>
                  <a:lnTo>
                    <a:pt x="469" y="630"/>
                  </a:lnTo>
                  <a:lnTo>
                    <a:pt x="467" y="631"/>
                  </a:lnTo>
                  <a:lnTo>
                    <a:pt x="464" y="634"/>
                  </a:lnTo>
                  <a:lnTo>
                    <a:pt x="460" y="636"/>
                  </a:lnTo>
                  <a:lnTo>
                    <a:pt x="457" y="638"/>
                  </a:lnTo>
                  <a:lnTo>
                    <a:pt x="453" y="642"/>
                  </a:lnTo>
                  <a:lnTo>
                    <a:pt x="449" y="644"/>
                  </a:lnTo>
                  <a:lnTo>
                    <a:pt x="445" y="647"/>
                  </a:lnTo>
                  <a:lnTo>
                    <a:pt x="440" y="647"/>
                  </a:lnTo>
                  <a:lnTo>
                    <a:pt x="440" y="647"/>
                  </a:lnTo>
                  <a:lnTo>
                    <a:pt x="435" y="648"/>
                  </a:lnTo>
                  <a:lnTo>
                    <a:pt x="430" y="648"/>
                  </a:lnTo>
                  <a:lnTo>
                    <a:pt x="423" y="647"/>
                  </a:lnTo>
                  <a:lnTo>
                    <a:pt x="418" y="645"/>
                  </a:lnTo>
                  <a:lnTo>
                    <a:pt x="411" y="643"/>
                  </a:lnTo>
                  <a:lnTo>
                    <a:pt x="405" y="640"/>
                  </a:lnTo>
                  <a:lnTo>
                    <a:pt x="397" y="635"/>
                  </a:lnTo>
                  <a:lnTo>
                    <a:pt x="392" y="631"/>
                  </a:lnTo>
                  <a:lnTo>
                    <a:pt x="387" y="627"/>
                  </a:lnTo>
                  <a:lnTo>
                    <a:pt x="381" y="625"/>
                  </a:lnTo>
                  <a:lnTo>
                    <a:pt x="374" y="621"/>
                  </a:lnTo>
                  <a:lnTo>
                    <a:pt x="374" y="622"/>
                  </a:lnTo>
                  <a:lnTo>
                    <a:pt x="373" y="621"/>
                  </a:lnTo>
                  <a:lnTo>
                    <a:pt x="372" y="621"/>
                  </a:lnTo>
                  <a:lnTo>
                    <a:pt x="369" y="620"/>
                  </a:lnTo>
                  <a:lnTo>
                    <a:pt x="366" y="618"/>
                  </a:lnTo>
                  <a:lnTo>
                    <a:pt x="366" y="620"/>
                  </a:lnTo>
                  <a:lnTo>
                    <a:pt x="366" y="620"/>
                  </a:lnTo>
                  <a:lnTo>
                    <a:pt x="366" y="620"/>
                  </a:lnTo>
                  <a:lnTo>
                    <a:pt x="364" y="618"/>
                  </a:lnTo>
                  <a:lnTo>
                    <a:pt x="361" y="617"/>
                  </a:lnTo>
                  <a:lnTo>
                    <a:pt x="360" y="616"/>
                  </a:lnTo>
                  <a:lnTo>
                    <a:pt x="351" y="613"/>
                  </a:lnTo>
                  <a:lnTo>
                    <a:pt x="355" y="616"/>
                  </a:lnTo>
                  <a:lnTo>
                    <a:pt x="359" y="618"/>
                  </a:lnTo>
                  <a:lnTo>
                    <a:pt x="361" y="621"/>
                  </a:lnTo>
                  <a:lnTo>
                    <a:pt x="364" y="624"/>
                  </a:lnTo>
                  <a:lnTo>
                    <a:pt x="365" y="626"/>
                  </a:lnTo>
                  <a:lnTo>
                    <a:pt x="366" y="627"/>
                  </a:lnTo>
                  <a:lnTo>
                    <a:pt x="366" y="629"/>
                  </a:lnTo>
                  <a:lnTo>
                    <a:pt x="365" y="629"/>
                  </a:lnTo>
                  <a:lnTo>
                    <a:pt x="364" y="629"/>
                  </a:lnTo>
                  <a:lnTo>
                    <a:pt x="368" y="633"/>
                  </a:lnTo>
                  <a:lnTo>
                    <a:pt x="369" y="636"/>
                  </a:lnTo>
                  <a:lnTo>
                    <a:pt x="370" y="640"/>
                  </a:lnTo>
                  <a:lnTo>
                    <a:pt x="372" y="643"/>
                  </a:lnTo>
                  <a:lnTo>
                    <a:pt x="372" y="644"/>
                  </a:lnTo>
                  <a:lnTo>
                    <a:pt x="370" y="643"/>
                  </a:lnTo>
                  <a:lnTo>
                    <a:pt x="370" y="643"/>
                  </a:lnTo>
                  <a:lnTo>
                    <a:pt x="368" y="640"/>
                  </a:lnTo>
                  <a:lnTo>
                    <a:pt x="366" y="639"/>
                  </a:lnTo>
                  <a:lnTo>
                    <a:pt x="362" y="635"/>
                  </a:lnTo>
                  <a:lnTo>
                    <a:pt x="359" y="631"/>
                  </a:lnTo>
                  <a:lnTo>
                    <a:pt x="353" y="627"/>
                  </a:lnTo>
                  <a:lnTo>
                    <a:pt x="350" y="624"/>
                  </a:lnTo>
                  <a:lnTo>
                    <a:pt x="346" y="620"/>
                  </a:lnTo>
                  <a:lnTo>
                    <a:pt x="346" y="620"/>
                  </a:lnTo>
                  <a:lnTo>
                    <a:pt x="342" y="617"/>
                  </a:lnTo>
                  <a:lnTo>
                    <a:pt x="337" y="614"/>
                  </a:lnTo>
                  <a:lnTo>
                    <a:pt x="333" y="611"/>
                  </a:lnTo>
                  <a:lnTo>
                    <a:pt x="330" y="608"/>
                  </a:lnTo>
                  <a:lnTo>
                    <a:pt x="330" y="608"/>
                  </a:lnTo>
                  <a:lnTo>
                    <a:pt x="333" y="611"/>
                  </a:lnTo>
                  <a:lnTo>
                    <a:pt x="335" y="614"/>
                  </a:lnTo>
                  <a:lnTo>
                    <a:pt x="338" y="618"/>
                  </a:lnTo>
                  <a:lnTo>
                    <a:pt x="342" y="621"/>
                  </a:lnTo>
                  <a:lnTo>
                    <a:pt x="343" y="624"/>
                  </a:lnTo>
                  <a:lnTo>
                    <a:pt x="344" y="625"/>
                  </a:lnTo>
                  <a:lnTo>
                    <a:pt x="344" y="625"/>
                  </a:lnTo>
                  <a:lnTo>
                    <a:pt x="343" y="625"/>
                  </a:lnTo>
                  <a:lnTo>
                    <a:pt x="348" y="629"/>
                  </a:lnTo>
                  <a:lnTo>
                    <a:pt x="353" y="635"/>
                  </a:lnTo>
                  <a:lnTo>
                    <a:pt x="360" y="642"/>
                  </a:lnTo>
                  <a:lnTo>
                    <a:pt x="368" y="651"/>
                  </a:lnTo>
                  <a:lnTo>
                    <a:pt x="373" y="660"/>
                  </a:lnTo>
                  <a:lnTo>
                    <a:pt x="377" y="665"/>
                  </a:lnTo>
                  <a:lnTo>
                    <a:pt x="378" y="667"/>
                  </a:lnTo>
                  <a:lnTo>
                    <a:pt x="377" y="667"/>
                  </a:lnTo>
                  <a:lnTo>
                    <a:pt x="375" y="666"/>
                  </a:lnTo>
                  <a:lnTo>
                    <a:pt x="373" y="664"/>
                  </a:lnTo>
                  <a:lnTo>
                    <a:pt x="370" y="661"/>
                  </a:lnTo>
                  <a:lnTo>
                    <a:pt x="366" y="657"/>
                  </a:lnTo>
                  <a:lnTo>
                    <a:pt x="368" y="661"/>
                  </a:lnTo>
                  <a:lnTo>
                    <a:pt x="369" y="664"/>
                  </a:lnTo>
                  <a:lnTo>
                    <a:pt x="370" y="665"/>
                  </a:lnTo>
                  <a:lnTo>
                    <a:pt x="370" y="666"/>
                  </a:lnTo>
                  <a:lnTo>
                    <a:pt x="369" y="665"/>
                  </a:lnTo>
                  <a:lnTo>
                    <a:pt x="368" y="664"/>
                  </a:lnTo>
                  <a:lnTo>
                    <a:pt x="370" y="669"/>
                  </a:lnTo>
                  <a:lnTo>
                    <a:pt x="373" y="671"/>
                  </a:lnTo>
                  <a:lnTo>
                    <a:pt x="374" y="674"/>
                  </a:lnTo>
                  <a:lnTo>
                    <a:pt x="374" y="674"/>
                  </a:lnTo>
                  <a:lnTo>
                    <a:pt x="374" y="674"/>
                  </a:lnTo>
                  <a:lnTo>
                    <a:pt x="373" y="673"/>
                  </a:lnTo>
                  <a:lnTo>
                    <a:pt x="370" y="671"/>
                  </a:lnTo>
                  <a:lnTo>
                    <a:pt x="368" y="669"/>
                  </a:lnTo>
                  <a:lnTo>
                    <a:pt x="370" y="673"/>
                  </a:lnTo>
                  <a:lnTo>
                    <a:pt x="373" y="676"/>
                  </a:lnTo>
                  <a:lnTo>
                    <a:pt x="374" y="679"/>
                  </a:lnTo>
                  <a:lnTo>
                    <a:pt x="374" y="682"/>
                  </a:lnTo>
                  <a:lnTo>
                    <a:pt x="378" y="687"/>
                  </a:lnTo>
                  <a:lnTo>
                    <a:pt x="382" y="692"/>
                  </a:lnTo>
                  <a:lnTo>
                    <a:pt x="384" y="697"/>
                  </a:lnTo>
                  <a:lnTo>
                    <a:pt x="387" y="704"/>
                  </a:lnTo>
                  <a:lnTo>
                    <a:pt x="388" y="707"/>
                  </a:lnTo>
                  <a:lnTo>
                    <a:pt x="390" y="711"/>
                  </a:lnTo>
                  <a:lnTo>
                    <a:pt x="390" y="711"/>
                  </a:lnTo>
                  <a:lnTo>
                    <a:pt x="390" y="711"/>
                  </a:lnTo>
                  <a:lnTo>
                    <a:pt x="388" y="710"/>
                  </a:lnTo>
                  <a:lnTo>
                    <a:pt x="387" y="707"/>
                  </a:lnTo>
                  <a:lnTo>
                    <a:pt x="384" y="704"/>
                  </a:lnTo>
                  <a:lnTo>
                    <a:pt x="382" y="700"/>
                  </a:lnTo>
                  <a:lnTo>
                    <a:pt x="377" y="693"/>
                  </a:lnTo>
                  <a:lnTo>
                    <a:pt x="378" y="697"/>
                  </a:lnTo>
                  <a:lnTo>
                    <a:pt x="378" y="698"/>
                  </a:lnTo>
                  <a:lnTo>
                    <a:pt x="378" y="700"/>
                  </a:lnTo>
                  <a:lnTo>
                    <a:pt x="378" y="698"/>
                  </a:lnTo>
                  <a:lnTo>
                    <a:pt x="377" y="697"/>
                  </a:lnTo>
                  <a:lnTo>
                    <a:pt x="375" y="695"/>
                  </a:lnTo>
                  <a:lnTo>
                    <a:pt x="373" y="691"/>
                  </a:lnTo>
                  <a:lnTo>
                    <a:pt x="370" y="685"/>
                  </a:lnTo>
                  <a:lnTo>
                    <a:pt x="368" y="683"/>
                  </a:lnTo>
                  <a:lnTo>
                    <a:pt x="370" y="687"/>
                  </a:lnTo>
                  <a:lnTo>
                    <a:pt x="373" y="692"/>
                  </a:lnTo>
                  <a:lnTo>
                    <a:pt x="375" y="697"/>
                  </a:lnTo>
                  <a:lnTo>
                    <a:pt x="378" y="702"/>
                  </a:lnTo>
                  <a:lnTo>
                    <a:pt x="396" y="733"/>
                  </a:lnTo>
                  <a:lnTo>
                    <a:pt x="397" y="735"/>
                  </a:lnTo>
                  <a:lnTo>
                    <a:pt x="400" y="740"/>
                  </a:lnTo>
                  <a:lnTo>
                    <a:pt x="402" y="744"/>
                  </a:lnTo>
                  <a:lnTo>
                    <a:pt x="404" y="747"/>
                  </a:lnTo>
                  <a:lnTo>
                    <a:pt x="405" y="750"/>
                  </a:lnTo>
                  <a:lnTo>
                    <a:pt x="405" y="753"/>
                  </a:lnTo>
                  <a:lnTo>
                    <a:pt x="405" y="754"/>
                  </a:lnTo>
                  <a:lnTo>
                    <a:pt x="405" y="753"/>
                  </a:lnTo>
                  <a:lnTo>
                    <a:pt x="404" y="751"/>
                  </a:lnTo>
                  <a:lnTo>
                    <a:pt x="405" y="754"/>
                  </a:lnTo>
                  <a:lnTo>
                    <a:pt x="409" y="766"/>
                  </a:lnTo>
                  <a:lnTo>
                    <a:pt x="419" y="778"/>
                  </a:lnTo>
                  <a:lnTo>
                    <a:pt x="428" y="793"/>
                  </a:lnTo>
                  <a:lnTo>
                    <a:pt x="435" y="807"/>
                  </a:lnTo>
                  <a:lnTo>
                    <a:pt x="435" y="821"/>
                  </a:lnTo>
                  <a:lnTo>
                    <a:pt x="431" y="833"/>
                  </a:lnTo>
                  <a:lnTo>
                    <a:pt x="426" y="844"/>
                  </a:lnTo>
                  <a:lnTo>
                    <a:pt x="422" y="856"/>
                  </a:lnTo>
                  <a:lnTo>
                    <a:pt x="422" y="869"/>
                  </a:lnTo>
                  <a:lnTo>
                    <a:pt x="422" y="868"/>
                  </a:lnTo>
                  <a:lnTo>
                    <a:pt x="420" y="874"/>
                  </a:lnTo>
                  <a:lnTo>
                    <a:pt x="417" y="910"/>
                  </a:lnTo>
                  <a:lnTo>
                    <a:pt x="410" y="948"/>
                  </a:lnTo>
                  <a:lnTo>
                    <a:pt x="402" y="982"/>
                  </a:lnTo>
                  <a:lnTo>
                    <a:pt x="400" y="998"/>
                  </a:lnTo>
                  <a:lnTo>
                    <a:pt x="397" y="1006"/>
                  </a:lnTo>
                  <a:lnTo>
                    <a:pt x="395" y="1013"/>
                  </a:lnTo>
                  <a:lnTo>
                    <a:pt x="390" y="1028"/>
                  </a:lnTo>
                  <a:lnTo>
                    <a:pt x="379" y="1056"/>
                  </a:lnTo>
                  <a:lnTo>
                    <a:pt x="372" y="1082"/>
                  </a:lnTo>
                  <a:lnTo>
                    <a:pt x="366" y="1105"/>
                  </a:lnTo>
                  <a:lnTo>
                    <a:pt x="365" y="1125"/>
                  </a:lnTo>
                  <a:lnTo>
                    <a:pt x="365" y="1139"/>
                  </a:lnTo>
                  <a:lnTo>
                    <a:pt x="366" y="1144"/>
                  </a:lnTo>
                  <a:lnTo>
                    <a:pt x="366" y="1148"/>
                  </a:lnTo>
                  <a:lnTo>
                    <a:pt x="368" y="1150"/>
                  </a:lnTo>
                  <a:lnTo>
                    <a:pt x="368" y="1152"/>
                  </a:lnTo>
                  <a:lnTo>
                    <a:pt x="368" y="1150"/>
                  </a:lnTo>
                  <a:lnTo>
                    <a:pt x="366" y="1148"/>
                  </a:lnTo>
                  <a:lnTo>
                    <a:pt x="365" y="1144"/>
                  </a:lnTo>
                  <a:lnTo>
                    <a:pt x="364" y="1139"/>
                  </a:lnTo>
                  <a:lnTo>
                    <a:pt x="364" y="1125"/>
                  </a:lnTo>
                  <a:lnTo>
                    <a:pt x="365" y="1105"/>
                  </a:lnTo>
                  <a:lnTo>
                    <a:pt x="366" y="1095"/>
                  </a:lnTo>
                  <a:lnTo>
                    <a:pt x="369" y="1085"/>
                  </a:lnTo>
                  <a:lnTo>
                    <a:pt x="365" y="1096"/>
                  </a:lnTo>
                  <a:lnTo>
                    <a:pt x="362" y="1130"/>
                  </a:lnTo>
                  <a:lnTo>
                    <a:pt x="364" y="1139"/>
                  </a:lnTo>
                  <a:lnTo>
                    <a:pt x="365" y="1149"/>
                  </a:lnTo>
                  <a:lnTo>
                    <a:pt x="366" y="1152"/>
                  </a:lnTo>
                  <a:lnTo>
                    <a:pt x="369" y="1156"/>
                  </a:lnTo>
                  <a:lnTo>
                    <a:pt x="373" y="1159"/>
                  </a:lnTo>
                  <a:lnTo>
                    <a:pt x="377" y="1163"/>
                  </a:lnTo>
                  <a:lnTo>
                    <a:pt x="383" y="1166"/>
                  </a:lnTo>
                  <a:lnTo>
                    <a:pt x="390" y="1170"/>
                  </a:lnTo>
                  <a:lnTo>
                    <a:pt x="396" y="1174"/>
                  </a:lnTo>
                  <a:lnTo>
                    <a:pt x="402" y="1177"/>
                  </a:lnTo>
                  <a:lnTo>
                    <a:pt x="409" y="1183"/>
                  </a:lnTo>
                  <a:lnTo>
                    <a:pt x="414" y="1188"/>
                  </a:lnTo>
                  <a:lnTo>
                    <a:pt x="419" y="1193"/>
                  </a:lnTo>
                  <a:lnTo>
                    <a:pt x="426" y="1199"/>
                  </a:lnTo>
                  <a:lnTo>
                    <a:pt x="440" y="1203"/>
                  </a:lnTo>
                  <a:lnTo>
                    <a:pt x="440" y="1203"/>
                  </a:lnTo>
                  <a:lnTo>
                    <a:pt x="440" y="1203"/>
                  </a:lnTo>
                  <a:lnTo>
                    <a:pt x="454" y="1206"/>
                  </a:lnTo>
                  <a:lnTo>
                    <a:pt x="450" y="1206"/>
                  </a:lnTo>
                  <a:lnTo>
                    <a:pt x="455" y="1207"/>
                  </a:lnTo>
                  <a:lnTo>
                    <a:pt x="460" y="1210"/>
                  </a:lnTo>
                  <a:lnTo>
                    <a:pt x="460" y="1210"/>
                  </a:lnTo>
                  <a:lnTo>
                    <a:pt x="460" y="1210"/>
                  </a:lnTo>
                  <a:lnTo>
                    <a:pt x="464" y="1211"/>
                  </a:lnTo>
                  <a:lnTo>
                    <a:pt x="472" y="1212"/>
                  </a:lnTo>
                  <a:lnTo>
                    <a:pt x="477" y="1216"/>
                  </a:lnTo>
                  <a:lnTo>
                    <a:pt x="482" y="1219"/>
                  </a:lnTo>
                  <a:lnTo>
                    <a:pt x="485" y="1220"/>
                  </a:lnTo>
                  <a:lnTo>
                    <a:pt x="486" y="1221"/>
                  </a:lnTo>
                  <a:lnTo>
                    <a:pt x="486" y="1221"/>
                  </a:lnTo>
                  <a:lnTo>
                    <a:pt x="486" y="1220"/>
                  </a:lnTo>
                  <a:lnTo>
                    <a:pt x="486" y="1221"/>
                  </a:lnTo>
                  <a:lnTo>
                    <a:pt x="488" y="1223"/>
                  </a:lnTo>
                  <a:lnTo>
                    <a:pt x="488" y="1224"/>
                  </a:lnTo>
                  <a:lnTo>
                    <a:pt x="488" y="1223"/>
                  </a:lnTo>
                  <a:lnTo>
                    <a:pt x="488" y="1227"/>
                  </a:lnTo>
                  <a:lnTo>
                    <a:pt x="488" y="1229"/>
                  </a:lnTo>
                  <a:lnTo>
                    <a:pt x="486" y="1233"/>
                  </a:lnTo>
                  <a:lnTo>
                    <a:pt x="484" y="1236"/>
                  </a:lnTo>
                  <a:lnTo>
                    <a:pt x="480" y="1238"/>
                  </a:lnTo>
                  <a:lnTo>
                    <a:pt x="476" y="1239"/>
                  </a:lnTo>
                  <a:lnTo>
                    <a:pt x="472" y="1239"/>
                  </a:lnTo>
                  <a:lnTo>
                    <a:pt x="471" y="1239"/>
                  </a:lnTo>
                  <a:lnTo>
                    <a:pt x="468" y="1241"/>
                  </a:lnTo>
                  <a:lnTo>
                    <a:pt x="467" y="1241"/>
                  </a:lnTo>
                  <a:lnTo>
                    <a:pt x="466" y="1241"/>
                  </a:lnTo>
                  <a:lnTo>
                    <a:pt x="463" y="1243"/>
                  </a:lnTo>
                  <a:lnTo>
                    <a:pt x="457" y="1246"/>
                  </a:lnTo>
                  <a:lnTo>
                    <a:pt x="450" y="1247"/>
                  </a:lnTo>
                  <a:lnTo>
                    <a:pt x="445" y="1247"/>
                  </a:lnTo>
                  <a:lnTo>
                    <a:pt x="440" y="1247"/>
                  </a:lnTo>
                  <a:lnTo>
                    <a:pt x="436" y="1246"/>
                  </a:lnTo>
                  <a:lnTo>
                    <a:pt x="435" y="1245"/>
                  </a:lnTo>
                  <a:lnTo>
                    <a:pt x="431" y="1246"/>
                  </a:lnTo>
                  <a:lnTo>
                    <a:pt x="427" y="1247"/>
                  </a:lnTo>
                  <a:lnTo>
                    <a:pt x="422" y="1247"/>
                  </a:lnTo>
                  <a:lnTo>
                    <a:pt x="415" y="1247"/>
                  </a:lnTo>
                  <a:lnTo>
                    <a:pt x="409" y="1246"/>
                  </a:lnTo>
                  <a:lnTo>
                    <a:pt x="402" y="1243"/>
                  </a:lnTo>
                  <a:lnTo>
                    <a:pt x="396" y="1242"/>
                  </a:lnTo>
                  <a:lnTo>
                    <a:pt x="395" y="1241"/>
                  </a:lnTo>
                  <a:lnTo>
                    <a:pt x="395" y="1242"/>
                  </a:lnTo>
                  <a:lnTo>
                    <a:pt x="395" y="1241"/>
                  </a:lnTo>
                  <a:lnTo>
                    <a:pt x="392" y="1241"/>
                  </a:lnTo>
                  <a:lnTo>
                    <a:pt x="388" y="1239"/>
                  </a:lnTo>
                  <a:lnTo>
                    <a:pt x="384" y="1239"/>
                  </a:lnTo>
                  <a:lnTo>
                    <a:pt x="384" y="1239"/>
                  </a:lnTo>
                  <a:lnTo>
                    <a:pt x="384" y="1239"/>
                  </a:lnTo>
                  <a:lnTo>
                    <a:pt x="383" y="1239"/>
                  </a:lnTo>
                  <a:lnTo>
                    <a:pt x="373" y="1237"/>
                  </a:lnTo>
                  <a:lnTo>
                    <a:pt x="364" y="1237"/>
                  </a:lnTo>
                  <a:lnTo>
                    <a:pt x="356" y="1237"/>
                  </a:lnTo>
                  <a:lnTo>
                    <a:pt x="343" y="1238"/>
                  </a:lnTo>
                  <a:lnTo>
                    <a:pt x="338" y="1239"/>
                  </a:lnTo>
                  <a:lnTo>
                    <a:pt x="329" y="1243"/>
                  </a:lnTo>
                  <a:lnTo>
                    <a:pt x="317" y="1245"/>
                  </a:lnTo>
                  <a:lnTo>
                    <a:pt x="306" y="1243"/>
                  </a:lnTo>
                  <a:lnTo>
                    <a:pt x="295" y="1239"/>
                  </a:lnTo>
                  <a:lnTo>
                    <a:pt x="293" y="1237"/>
                  </a:lnTo>
                  <a:lnTo>
                    <a:pt x="290" y="1237"/>
                  </a:lnTo>
                  <a:lnTo>
                    <a:pt x="292" y="1238"/>
                  </a:lnTo>
                  <a:lnTo>
                    <a:pt x="292" y="1238"/>
                  </a:lnTo>
                  <a:lnTo>
                    <a:pt x="290" y="1238"/>
                  </a:lnTo>
                  <a:lnTo>
                    <a:pt x="289" y="1237"/>
                  </a:lnTo>
                  <a:lnTo>
                    <a:pt x="286" y="1236"/>
                  </a:lnTo>
                  <a:lnTo>
                    <a:pt x="285" y="1234"/>
                  </a:lnTo>
                  <a:lnTo>
                    <a:pt x="283" y="1232"/>
                  </a:lnTo>
                  <a:lnTo>
                    <a:pt x="280" y="1228"/>
                  </a:lnTo>
                  <a:lnTo>
                    <a:pt x="280" y="1225"/>
                  </a:lnTo>
                  <a:lnTo>
                    <a:pt x="279" y="1224"/>
                  </a:lnTo>
                  <a:lnTo>
                    <a:pt x="279" y="1221"/>
                  </a:lnTo>
                  <a:lnTo>
                    <a:pt x="279" y="1215"/>
                  </a:lnTo>
                  <a:lnTo>
                    <a:pt x="280" y="1211"/>
                  </a:lnTo>
                  <a:lnTo>
                    <a:pt x="281" y="1210"/>
                  </a:lnTo>
                  <a:lnTo>
                    <a:pt x="280" y="1208"/>
                  </a:lnTo>
                  <a:lnTo>
                    <a:pt x="281" y="1199"/>
                  </a:lnTo>
                  <a:lnTo>
                    <a:pt x="283" y="1190"/>
                  </a:lnTo>
                  <a:lnTo>
                    <a:pt x="283" y="1184"/>
                  </a:lnTo>
                  <a:lnTo>
                    <a:pt x="284" y="1180"/>
                  </a:lnTo>
                  <a:lnTo>
                    <a:pt x="285" y="1176"/>
                  </a:lnTo>
                  <a:lnTo>
                    <a:pt x="285" y="1176"/>
                  </a:lnTo>
                  <a:lnTo>
                    <a:pt x="286" y="1167"/>
                  </a:lnTo>
                  <a:lnTo>
                    <a:pt x="293" y="1145"/>
                  </a:lnTo>
                  <a:lnTo>
                    <a:pt x="297" y="1128"/>
                  </a:lnTo>
                  <a:lnTo>
                    <a:pt x="298" y="1122"/>
                  </a:lnTo>
                  <a:lnTo>
                    <a:pt x="299" y="1117"/>
                  </a:lnTo>
                  <a:lnTo>
                    <a:pt x="299" y="1117"/>
                  </a:lnTo>
                  <a:lnTo>
                    <a:pt x="297" y="1123"/>
                  </a:lnTo>
                  <a:lnTo>
                    <a:pt x="294" y="1128"/>
                  </a:lnTo>
                  <a:lnTo>
                    <a:pt x="293" y="1134"/>
                  </a:lnTo>
                  <a:lnTo>
                    <a:pt x="292" y="1137"/>
                  </a:lnTo>
                  <a:lnTo>
                    <a:pt x="290" y="1140"/>
                  </a:lnTo>
                  <a:lnTo>
                    <a:pt x="290" y="1143"/>
                  </a:lnTo>
                  <a:lnTo>
                    <a:pt x="290" y="1143"/>
                  </a:lnTo>
                  <a:lnTo>
                    <a:pt x="290" y="1143"/>
                  </a:lnTo>
                  <a:lnTo>
                    <a:pt x="290" y="1140"/>
                  </a:lnTo>
                  <a:lnTo>
                    <a:pt x="290" y="1137"/>
                  </a:lnTo>
                  <a:lnTo>
                    <a:pt x="290" y="1134"/>
                  </a:lnTo>
                  <a:lnTo>
                    <a:pt x="293" y="1122"/>
                  </a:lnTo>
                  <a:lnTo>
                    <a:pt x="298" y="1110"/>
                  </a:lnTo>
                  <a:lnTo>
                    <a:pt x="301" y="1103"/>
                  </a:lnTo>
                  <a:lnTo>
                    <a:pt x="304" y="1096"/>
                  </a:lnTo>
                  <a:lnTo>
                    <a:pt x="304" y="1088"/>
                  </a:lnTo>
                  <a:lnTo>
                    <a:pt x="302" y="1091"/>
                  </a:lnTo>
                  <a:lnTo>
                    <a:pt x="301" y="1094"/>
                  </a:lnTo>
                  <a:lnTo>
                    <a:pt x="299" y="1095"/>
                  </a:lnTo>
                  <a:lnTo>
                    <a:pt x="298" y="1096"/>
                  </a:lnTo>
                  <a:lnTo>
                    <a:pt x="297" y="1101"/>
                  </a:lnTo>
                  <a:lnTo>
                    <a:pt x="295" y="1105"/>
                  </a:lnTo>
                  <a:lnTo>
                    <a:pt x="294" y="1109"/>
                  </a:lnTo>
                  <a:lnTo>
                    <a:pt x="294" y="1112"/>
                  </a:lnTo>
                  <a:lnTo>
                    <a:pt x="293" y="1114"/>
                  </a:lnTo>
                  <a:lnTo>
                    <a:pt x="293" y="1114"/>
                  </a:lnTo>
                  <a:lnTo>
                    <a:pt x="293" y="1113"/>
                  </a:lnTo>
                  <a:lnTo>
                    <a:pt x="293" y="1110"/>
                  </a:lnTo>
                  <a:lnTo>
                    <a:pt x="294" y="1105"/>
                  </a:lnTo>
                  <a:lnTo>
                    <a:pt x="295" y="1095"/>
                  </a:lnTo>
                  <a:lnTo>
                    <a:pt x="298" y="1083"/>
                  </a:lnTo>
                  <a:lnTo>
                    <a:pt x="301" y="1077"/>
                  </a:lnTo>
                  <a:lnTo>
                    <a:pt x="303" y="1070"/>
                  </a:lnTo>
                  <a:lnTo>
                    <a:pt x="306" y="1064"/>
                  </a:lnTo>
                  <a:lnTo>
                    <a:pt x="308" y="1043"/>
                  </a:lnTo>
                  <a:lnTo>
                    <a:pt x="307" y="1046"/>
                  </a:lnTo>
                  <a:lnTo>
                    <a:pt x="304" y="1052"/>
                  </a:lnTo>
                  <a:lnTo>
                    <a:pt x="303" y="1059"/>
                  </a:lnTo>
                  <a:lnTo>
                    <a:pt x="298" y="1073"/>
                  </a:lnTo>
                  <a:lnTo>
                    <a:pt x="295" y="1085"/>
                  </a:lnTo>
                  <a:lnTo>
                    <a:pt x="294" y="1088"/>
                  </a:lnTo>
                  <a:lnTo>
                    <a:pt x="294" y="1092"/>
                  </a:lnTo>
                  <a:lnTo>
                    <a:pt x="293" y="1094"/>
                  </a:lnTo>
                  <a:lnTo>
                    <a:pt x="293" y="1095"/>
                  </a:lnTo>
                  <a:lnTo>
                    <a:pt x="293" y="1094"/>
                  </a:lnTo>
                  <a:lnTo>
                    <a:pt x="293" y="1092"/>
                  </a:lnTo>
                  <a:lnTo>
                    <a:pt x="293" y="1088"/>
                  </a:lnTo>
                  <a:lnTo>
                    <a:pt x="294" y="1085"/>
                  </a:lnTo>
                  <a:lnTo>
                    <a:pt x="295" y="1072"/>
                  </a:lnTo>
                  <a:lnTo>
                    <a:pt x="299" y="1057"/>
                  </a:lnTo>
                  <a:lnTo>
                    <a:pt x="303" y="1046"/>
                  </a:lnTo>
                  <a:lnTo>
                    <a:pt x="308" y="1035"/>
                  </a:lnTo>
                  <a:lnTo>
                    <a:pt x="308" y="1030"/>
                  </a:lnTo>
                  <a:lnTo>
                    <a:pt x="307" y="1035"/>
                  </a:lnTo>
                  <a:lnTo>
                    <a:pt x="304" y="1039"/>
                  </a:lnTo>
                  <a:lnTo>
                    <a:pt x="303" y="1042"/>
                  </a:lnTo>
                  <a:lnTo>
                    <a:pt x="302" y="1043"/>
                  </a:lnTo>
                  <a:lnTo>
                    <a:pt x="302" y="1043"/>
                  </a:lnTo>
                  <a:lnTo>
                    <a:pt x="302" y="1043"/>
                  </a:lnTo>
                  <a:lnTo>
                    <a:pt x="302" y="1041"/>
                  </a:lnTo>
                  <a:lnTo>
                    <a:pt x="303" y="1038"/>
                  </a:lnTo>
                  <a:lnTo>
                    <a:pt x="304" y="1033"/>
                  </a:lnTo>
                  <a:lnTo>
                    <a:pt x="306" y="1026"/>
                  </a:lnTo>
                  <a:lnTo>
                    <a:pt x="308" y="1021"/>
                  </a:lnTo>
                  <a:lnTo>
                    <a:pt x="310" y="1017"/>
                  </a:lnTo>
                  <a:lnTo>
                    <a:pt x="311" y="1013"/>
                  </a:lnTo>
                  <a:lnTo>
                    <a:pt x="312" y="1012"/>
                  </a:lnTo>
                  <a:lnTo>
                    <a:pt x="312" y="1011"/>
                  </a:lnTo>
                  <a:lnTo>
                    <a:pt x="312" y="1012"/>
                  </a:lnTo>
                  <a:lnTo>
                    <a:pt x="312" y="1013"/>
                  </a:lnTo>
                  <a:lnTo>
                    <a:pt x="315" y="1006"/>
                  </a:lnTo>
                  <a:lnTo>
                    <a:pt x="315" y="1006"/>
                  </a:lnTo>
                  <a:lnTo>
                    <a:pt x="315" y="1006"/>
                  </a:lnTo>
                  <a:lnTo>
                    <a:pt x="315" y="1003"/>
                  </a:lnTo>
                  <a:lnTo>
                    <a:pt x="316" y="999"/>
                  </a:lnTo>
                  <a:lnTo>
                    <a:pt x="317" y="994"/>
                  </a:lnTo>
                  <a:lnTo>
                    <a:pt x="317" y="992"/>
                  </a:lnTo>
                  <a:lnTo>
                    <a:pt x="313" y="998"/>
                  </a:lnTo>
                  <a:lnTo>
                    <a:pt x="312" y="1003"/>
                  </a:lnTo>
                  <a:lnTo>
                    <a:pt x="310" y="1010"/>
                  </a:lnTo>
                  <a:lnTo>
                    <a:pt x="308" y="1015"/>
                  </a:lnTo>
                  <a:lnTo>
                    <a:pt x="306" y="1019"/>
                  </a:lnTo>
                  <a:lnTo>
                    <a:pt x="304" y="1024"/>
                  </a:lnTo>
                  <a:lnTo>
                    <a:pt x="303" y="1026"/>
                  </a:lnTo>
                  <a:lnTo>
                    <a:pt x="302" y="1028"/>
                  </a:lnTo>
                  <a:lnTo>
                    <a:pt x="302" y="1029"/>
                  </a:lnTo>
                  <a:lnTo>
                    <a:pt x="302" y="1028"/>
                  </a:lnTo>
                  <a:lnTo>
                    <a:pt x="302" y="1026"/>
                  </a:lnTo>
                  <a:lnTo>
                    <a:pt x="303" y="1023"/>
                  </a:lnTo>
                  <a:lnTo>
                    <a:pt x="303" y="1019"/>
                  </a:lnTo>
                  <a:lnTo>
                    <a:pt x="304" y="1013"/>
                  </a:lnTo>
                  <a:lnTo>
                    <a:pt x="306" y="1008"/>
                  </a:lnTo>
                  <a:lnTo>
                    <a:pt x="307" y="1007"/>
                  </a:lnTo>
                  <a:lnTo>
                    <a:pt x="304" y="1011"/>
                  </a:lnTo>
                  <a:lnTo>
                    <a:pt x="303" y="1003"/>
                  </a:lnTo>
                  <a:lnTo>
                    <a:pt x="304" y="995"/>
                  </a:lnTo>
                  <a:lnTo>
                    <a:pt x="302" y="1001"/>
                  </a:lnTo>
                  <a:lnTo>
                    <a:pt x="299" y="1007"/>
                  </a:lnTo>
                  <a:lnTo>
                    <a:pt x="297" y="1011"/>
                  </a:lnTo>
                  <a:lnTo>
                    <a:pt x="295" y="1015"/>
                  </a:lnTo>
                  <a:lnTo>
                    <a:pt x="294" y="1019"/>
                  </a:lnTo>
                  <a:lnTo>
                    <a:pt x="294" y="1020"/>
                  </a:lnTo>
                  <a:lnTo>
                    <a:pt x="294" y="1020"/>
                  </a:lnTo>
                  <a:lnTo>
                    <a:pt x="295" y="1021"/>
                  </a:lnTo>
                  <a:lnTo>
                    <a:pt x="294" y="1020"/>
                  </a:lnTo>
                  <a:lnTo>
                    <a:pt x="294" y="1020"/>
                  </a:lnTo>
                  <a:lnTo>
                    <a:pt x="294" y="1019"/>
                  </a:lnTo>
                  <a:lnTo>
                    <a:pt x="294" y="1015"/>
                  </a:lnTo>
                  <a:lnTo>
                    <a:pt x="294" y="1011"/>
                  </a:lnTo>
                  <a:lnTo>
                    <a:pt x="298" y="1001"/>
                  </a:lnTo>
                  <a:lnTo>
                    <a:pt x="303" y="988"/>
                  </a:lnTo>
                  <a:lnTo>
                    <a:pt x="306" y="982"/>
                  </a:lnTo>
                  <a:lnTo>
                    <a:pt x="308" y="973"/>
                  </a:lnTo>
                  <a:lnTo>
                    <a:pt x="302" y="986"/>
                  </a:lnTo>
                  <a:lnTo>
                    <a:pt x="297" y="997"/>
                  </a:lnTo>
                  <a:lnTo>
                    <a:pt x="295" y="1002"/>
                  </a:lnTo>
                  <a:lnTo>
                    <a:pt x="294" y="1004"/>
                  </a:lnTo>
                  <a:lnTo>
                    <a:pt x="294" y="1007"/>
                  </a:lnTo>
                  <a:lnTo>
                    <a:pt x="293" y="1008"/>
                  </a:lnTo>
                  <a:lnTo>
                    <a:pt x="293" y="1007"/>
                  </a:lnTo>
                  <a:lnTo>
                    <a:pt x="294" y="1004"/>
                  </a:lnTo>
                  <a:lnTo>
                    <a:pt x="294" y="1002"/>
                  </a:lnTo>
                  <a:lnTo>
                    <a:pt x="295" y="997"/>
                  </a:lnTo>
                  <a:lnTo>
                    <a:pt x="299" y="985"/>
                  </a:lnTo>
                  <a:lnTo>
                    <a:pt x="304" y="972"/>
                  </a:lnTo>
                  <a:lnTo>
                    <a:pt x="307" y="967"/>
                  </a:lnTo>
                  <a:lnTo>
                    <a:pt x="312" y="957"/>
                  </a:lnTo>
                  <a:lnTo>
                    <a:pt x="317" y="944"/>
                  </a:lnTo>
                  <a:lnTo>
                    <a:pt x="319" y="942"/>
                  </a:lnTo>
                  <a:lnTo>
                    <a:pt x="319" y="940"/>
                  </a:lnTo>
                  <a:lnTo>
                    <a:pt x="312" y="949"/>
                  </a:lnTo>
                  <a:lnTo>
                    <a:pt x="304" y="958"/>
                  </a:lnTo>
                  <a:lnTo>
                    <a:pt x="303" y="963"/>
                  </a:lnTo>
                  <a:lnTo>
                    <a:pt x="302" y="966"/>
                  </a:lnTo>
                  <a:lnTo>
                    <a:pt x="302" y="968"/>
                  </a:lnTo>
                  <a:lnTo>
                    <a:pt x="302" y="970"/>
                  </a:lnTo>
                  <a:lnTo>
                    <a:pt x="302" y="968"/>
                  </a:lnTo>
                  <a:lnTo>
                    <a:pt x="302" y="966"/>
                  </a:lnTo>
                  <a:lnTo>
                    <a:pt x="303" y="961"/>
                  </a:lnTo>
                  <a:lnTo>
                    <a:pt x="302" y="963"/>
                  </a:lnTo>
                  <a:lnTo>
                    <a:pt x="306" y="944"/>
                  </a:lnTo>
                  <a:lnTo>
                    <a:pt x="313" y="924"/>
                  </a:lnTo>
                  <a:lnTo>
                    <a:pt x="312" y="926"/>
                  </a:lnTo>
                  <a:lnTo>
                    <a:pt x="311" y="927"/>
                  </a:lnTo>
                  <a:lnTo>
                    <a:pt x="310" y="927"/>
                  </a:lnTo>
                  <a:lnTo>
                    <a:pt x="306" y="932"/>
                  </a:lnTo>
                  <a:lnTo>
                    <a:pt x="303" y="937"/>
                  </a:lnTo>
                  <a:lnTo>
                    <a:pt x="301" y="942"/>
                  </a:lnTo>
                  <a:lnTo>
                    <a:pt x="298" y="945"/>
                  </a:lnTo>
                  <a:lnTo>
                    <a:pt x="297" y="946"/>
                  </a:lnTo>
                  <a:lnTo>
                    <a:pt x="295" y="948"/>
                  </a:lnTo>
                  <a:lnTo>
                    <a:pt x="295" y="949"/>
                  </a:lnTo>
                  <a:lnTo>
                    <a:pt x="295" y="948"/>
                  </a:lnTo>
                  <a:lnTo>
                    <a:pt x="297" y="945"/>
                  </a:lnTo>
                  <a:lnTo>
                    <a:pt x="298" y="941"/>
                  </a:lnTo>
                  <a:lnTo>
                    <a:pt x="301" y="937"/>
                  </a:lnTo>
                  <a:lnTo>
                    <a:pt x="303" y="932"/>
                  </a:lnTo>
                  <a:lnTo>
                    <a:pt x="303" y="930"/>
                  </a:lnTo>
                  <a:lnTo>
                    <a:pt x="301" y="933"/>
                  </a:lnTo>
                  <a:lnTo>
                    <a:pt x="297" y="936"/>
                  </a:lnTo>
                  <a:lnTo>
                    <a:pt x="295" y="940"/>
                  </a:lnTo>
                  <a:lnTo>
                    <a:pt x="295" y="942"/>
                  </a:lnTo>
                  <a:lnTo>
                    <a:pt x="294" y="942"/>
                  </a:lnTo>
                  <a:lnTo>
                    <a:pt x="294" y="942"/>
                  </a:lnTo>
                  <a:lnTo>
                    <a:pt x="294" y="941"/>
                  </a:lnTo>
                  <a:lnTo>
                    <a:pt x="295" y="939"/>
                  </a:lnTo>
                  <a:lnTo>
                    <a:pt x="293" y="940"/>
                  </a:lnTo>
                  <a:lnTo>
                    <a:pt x="293" y="940"/>
                  </a:lnTo>
                  <a:lnTo>
                    <a:pt x="283" y="958"/>
                  </a:lnTo>
                  <a:lnTo>
                    <a:pt x="270" y="971"/>
                  </a:lnTo>
                  <a:lnTo>
                    <a:pt x="265" y="977"/>
                  </a:lnTo>
                  <a:lnTo>
                    <a:pt x="267" y="971"/>
                  </a:lnTo>
                  <a:lnTo>
                    <a:pt x="267" y="972"/>
                  </a:lnTo>
                  <a:lnTo>
                    <a:pt x="281" y="949"/>
                  </a:lnTo>
                  <a:lnTo>
                    <a:pt x="279" y="950"/>
                  </a:lnTo>
                  <a:lnTo>
                    <a:pt x="270" y="962"/>
                  </a:lnTo>
                  <a:lnTo>
                    <a:pt x="266" y="967"/>
                  </a:lnTo>
                  <a:lnTo>
                    <a:pt x="262" y="972"/>
                  </a:lnTo>
                  <a:lnTo>
                    <a:pt x="259" y="977"/>
                  </a:lnTo>
                  <a:lnTo>
                    <a:pt x="263" y="970"/>
                  </a:lnTo>
                  <a:lnTo>
                    <a:pt x="254" y="979"/>
                  </a:lnTo>
                  <a:lnTo>
                    <a:pt x="245" y="986"/>
                  </a:lnTo>
                  <a:lnTo>
                    <a:pt x="263" y="963"/>
                  </a:lnTo>
                  <a:lnTo>
                    <a:pt x="265" y="959"/>
                  </a:lnTo>
                  <a:lnTo>
                    <a:pt x="265" y="958"/>
                  </a:lnTo>
                  <a:lnTo>
                    <a:pt x="263" y="959"/>
                  </a:lnTo>
                  <a:lnTo>
                    <a:pt x="254" y="971"/>
                  </a:lnTo>
                  <a:lnTo>
                    <a:pt x="245" y="980"/>
                  </a:lnTo>
                  <a:lnTo>
                    <a:pt x="237" y="989"/>
                  </a:lnTo>
                  <a:lnTo>
                    <a:pt x="237" y="989"/>
                  </a:lnTo>
                  <a:lnTo>
                    <a:pt x="234" y="994"/>
                  </a:lnTo>
                  <a:lnTo>
                    <a:pt x="231" y="997"/>
                  </a:lnTo>
                  <a:lnTo>
                    <a:pt x="228" y="999"/>
                  </a:lnTo>
                  <a:lnTo>
                    <a:pt x="234" y="989"/>
                  </a:lnTo>
                  <a:lnTo>
                    <a:pt x="226" y="994"/>
                  </a:lnTo>
                  <a:lnTo>
                    <a:pt x="219" y="999"/>
                  </a:lnTo>
                  <a:lnTo>
                    <a:pt x="232" y="982"/>
                  </a:lnTo>
                  <a:lnTo>
                    <a:pt x="230" y="985"/>
                  </a:lnTo>
                  <a:lnTo>
                    <a:pt x="228" y="986"/>
                  </a:lnTo>
                  <a:lnTo>
                    <a:pt x="227" y="986"/>
                  </a:lnTo>
                  <a:lnTo>
                    <a:pt x="227" y="986"/>
                  </a:lnTo>
                  <a:lnTo>
                    <a:pt x="228" y="985"/>
                  </a:lnTo>
                  <a:lnTo>
                    <a:pt x="230" y="982"/>
                  </a:lnTo>
                  <a:lnTo>
                    <a:pt x="221" y="993"/>
                  </a:lnTo>
                  <a:lnTo>
                    <a:pt x="210" y="1003"/>
                  </a:lnTo>
                  <a:lnTo>
                    <a:pt x="228" y="976"/>
                  </a:lnTo>
                  <a:lnTo>
                    <a:pt x="226" y="979"/>
                  </a:lnTo>
                  <a:lnTo>
                    <a:pt x="223" y="982"/>
                  </a:lnTo>
                  <a:lnTo>
                    <a:pt x="221" y="986"/>
                  </a:lnTo>
                  <a:lnTo>
                    <a:pt x="218" y="989"/>
                  </a:lnTo>
                  <a:lnTo>
                    <a:pt x="216" y="990"/>
                  </a:lnTo>
                  <a:lnTo>
                    <a:pt x="216" y="992"/>
                  </a:lnTo>
                  <a:lnTo>
                    <a:pt x="214" y="992"/>
                  </a:lnTo>
                  <a:lnTo>
                    <a:pt x="214" y="992"/>
                  </a:lnTo>
                  <a:lnTo>
                    <a:pt x="216" y="990"/>
                  </a:lnTo>
                  <a:lnTo>
                    <a:pt x="217" y="988"/>
                  </a:lnTo>
                  <a:lnTo>
                    <a:pt x="218" y="985"/>
                  </a:lnTo>
                  <a:lnTo>
                    <a:pt x="219" y="982"/>
                  </a:lnTo>
                  <a:lnTo>
                    <a:pt x="219" y="982"/>
                  </a:lnTo>
                  <a:lnTo>
                    <a:pt x="216" y="988"/>
                  </a:lnTo>
                  <a:lnTo>
                    <a:pt x="212" y="992"/>
                  </a:lnTo>
                  <a:lnTo>
                    <a:pt x="208" y="995"/>
                  </a:lnTo>
                  <a:lnTo>
                    <a:pt x="205" y="998"/>
                  </a:lnTo>
                  <a:lnTo>
                    <a:pt x="203" y="999"/>
                  </a:lnTo>
                  <a:lnTo>
                    <a:pt x="210" y="988"/>
                  </a:lnTo>
                  <a:lnTo>
                    <a:pt x="208" y="990"/>
                  </a:lnTo>
                  <a:lnTo>
                    <a:pt x="206" y="992"/>
                  </a:lnTo>
                  <a:lnTo>
                    <a:pt x="206" y="992"/>
                  </a:lnTo>
                  <a:lnTo>
                    <a:pt x="206" y="990"/>
                  </a:lnTo>
                  <a:lnTo>
                    <a:pt x="183" y="1017"/>
                  </a:lnTo>
                  <a:lnTo>
                    <a:pt x="204" y="989"/>
                  </a:lnTo>
                  <a:lnTo>
                    <a:pt x="201" y="990"/>
                  </a:lnTo>
                  <a:lnTo>
                    <a:pt x="196" y="993"/>
                  </a:lnTo>
                  <a:lnTo>
                    <a:pt x="196" y="993"/>
                  </a:lnTo>
                  <a:lnTo>
                    <a:pt x="195" y="995"/>
                  </a:lnTo>
                  <a:lnTo>
                    <a:pt x="194" y="997"/>
                  </a:lnTo>
                  <a:lnTo>
                    <a:pt x="194" y="997"/>
                  </a:lnTo>
                  <a:lnTo>
                    <a:pt x="194" y="997"/>
                  </a:lnTo>
                  <a:lnTo>
                    <a:pt x="194" y="994"/>
                  </a:lnTo>
                  <a:lnTo>
                    <a:pt x="190" y="997"/>
                  </a:lnTo>
                  <a:lnTo>
                    <a:pt x="186" y="1001"/>
                  </a:lnTo>
                  <a:lnTo>
                    <a:pt x="182" y="1007"/>
                  </a:lnTo>
                  <a:lnTo>
                    <a:pt x="177" y="1012"/>
                  </a:lnTo>
                  <a:lnTo>
                    <a:pt x="174" y="1015"/>
                  </a:lnTo>
                  <a:lnTo>
                    <a:pt x="173" y="1016"/>
                  </a:lnTo>
                  <a:lnTo>
                    <a:pt x="173" y="1016"/>
                  </a:lnTo>
                  <a:lnTo>
                    <a:pt x="173" y="1016"/>
                  </a:lnTo>
                  <a:lnTo>
                    <a:pt x="172" y="1017"/>
                  </a:lnTo>
                  <a:lnTo>
                    <a:pt x="182" y="1001"/>
                  </a:lnTo>
                  <a:lnTo>
                    <a:pt x="174" y="1004"/>
                  </a:lnTo>
                  <a:lnTo>
                    <a:pt x="163" y="1019"/>
                  </a:lnTo>
                  <a:lnTo>
                    <a:pt x="152" y="1034"/>
                  </a:lnTo>
                  <a:lnTo>
                    <a:pt x="165" y="1011"/>
                  </a:lnTo>
                  <a:lnTo>
                    <a:pt x="159" y="1020"/>
                  </a:lnTo>
                  <a:lnTo>
                    <a:pt x="152" y="1028"/>
                  </a:lnTo>
                  <a:lnTo>
                    <a:pt x="148" y="1033"/>
                  </a:lnTo>
                  <a:lnTo>
                    <a:pt x="147" y="1035"/>
                  </a:lnTo>
                  <a:lnTo>
                    <a:pt x="148" y="1033"/>
                  </a:lnTo>
                  <a:lnTo>
                    <a:pt x="152" y="1025"/>
                  </a:lnTo>
                  <a:lnTo>
                    <a:pt x="159" y="1013"/>
                  </a:lnTo>
                  <a:lnTo>
                    <a:pt x="159" y="1011"/>
                  </a:lnTo>
                  <a:lnTo>
                    <a:pt x="158" y="1012"/>
                  </a:lnTo>
                  <a:lnTo>
                    <a:pt x="145" y="1029"/>
                  </a:lnTo>
                  <a:lnTo>
                    <a:pt x="133" y="1044"/>
                  </a:lnTo>
                  <a:lnTo>
                    <a:pt x="150" y="1017"/>
                  </a:lnTo>
                  <a:lnTo>
                    <a:pt x="148" y="1019"/>
                  </a:lnTo>
                  <a:lnTo>
                    <a:pt x="141" y="1028"/>
                  </a:lnTo>
                  <a:lnTo>
                    <a:pt x="134" y="1035"/>
                  </a:lnTo>
                  <a:lnTo>
                    <a:pt x="129" y="1039"/>
                  </a:lnTo>
                  <a:lnTo>
                    <a:pt x="128" y="1042"/>
                  </a:lnTo>
                  <a:lnTo>
                    <a:pt x="128" y="1041"/>
                  </a:lnTo>
                  <a:lnTo>
                    <a:pt x="129" y="1039"/>
                  </a:lnTo>
                  <a:lnTo>
                    <a:pt x="130" y="1037"/>
                  </a:lnTo>
                  <a:lnTo>
                    <a:pt x="133" y="1033"/>
                  </a:lnTo>
                  <a:lnTo>
                    <a:pt x="136" y="1029"/>
                  </a:lnTo>
                  <a:lnTo>
                    <a:pt x="139" y="1024"/>
                  </a:lnTo>
                  <a:lnTo>
                    <a:pt x="136" y="1025"/>
                  </a:lnTo>
                  <a:lnTo>
                    <a:pt x="129" y="1034"/>
                  </a:lnTo>
                  <a:lnTo>
                    <a:pt x="134" y="1025"/>
                  </a:lnTo>
                  <a:lnTo>
                    <a:pt x="128" y="1028"/>
                  </a:lnTo>
                  <a:lnTo>
                    <a:pt x="127" y="1029"/>
                  </a:lnTo>
                  <a:lnTo>
                    <a:pt x="110" y="1059"/>
                  </a:lnTo>
                  <a:lnTo>
                    <a:pt x="114" y="1046"/>
                  </a:lnTo>
                  <a:lnTo>
                    <a:pt x="119" y="1034"/>
                  </a:lnTo>
                  <a:lnTo>
                    <a:pt x="116" y="1035"/>
                  </a:lnTo>
                  <a:lnTo>
                    <a:pt x="110" y="1048"/>
                  </a:lnTo>
                  <a:lnTo>
                    <a:pt x="115" y="1037"/>
                  </a:lnTo>
                  <a:lnTo>
                    <a:pt x="114" y="1037"/>
                  </a:lnTo>
                  <a:lnTo>
                    <a:pt x="114" y="1038"/>
                  </a:lnTo>
                  <a:lnTo>
                    <a:pt x="114" y="1038"/>
                  </a:lnTo>
                  <a:lnTo>
                    <a:pt x="111" y="1039"/>
                  </a:lnTo>
                  <a:lnTo>
                    <a:pt x="106" y="1044"/>
                  </a:lnTo>
                  <a:lnTo>
                    <a:pt x="105" y="1048"/>
                  </a:lnTo>
                  <a:lnTo>
                    <a:pt x="105" y="1047"/>
                  </a:lnTo>
                  <a:lnTo>
                    <a:pt x="93" y="1069"/>
                  </a:lnTo>
                  <a:lnTo>
                    <a:pt x="90" y="1075"/>
                  </a:lnTo>
                  <a:lnTo>
                    <a:pt x="87" y="1083"/>
                  </a:lnTo>
                  <a:lnTo>
                    <a:pt x="85" y="1092"/>
                  </a:lnTo>
                  <a:lnTo>
                    <a:pt x="83" y="1100"/>
                  </a:lnTo>
                  <a:lnTo>
                    <a:pt x="83" y="1116"/>
                  </a:lnTo>
                  <a:lnTo>
                    <a:pt x="87" y="1130"/>
                  </a:lnTo>
                  <a:lnTo>
                    <a:pt x="90" y="1143"/>
                  </a:lnTo>
                  <a:lnTo>
                    <a:pt x="88" y="1144"/>
                  </a:lnTo>
                  <a:lnTo>
                    <a:pt x="90" y="1157"/>
                  </a:lnTo>
                  <a:lnTo>
                    <a:pt x="93" y="1170"/>
                  </a:lnTo>
                  <a:lnTo>
                    <a:pt x="93" y="1171"/>
                  </a:lnTo>
                  <a:lnTo>
                    <a:pt x="97" y="1179"/>
                  </a:lnTo>
                  <a:lnTo>
                    <a:pt x="100" y="1187"/>
                  </a:lnTo>
                  <a:lnTo>
                    <a:pt x="98" y="1193"/>
                  </a:lnTo>
                  <a:lnTo>
                    <a:pt x="92" y="1199"/>
                  </a:lnTo>
                  <a:lnTo>
                    <a:pt x="83" y="1205"/>
                  </a:lnTo>
                  <a:lnTo>
                    <a:pt x="75" y="1203"/>
                  </a:lnTo>
                  <a:lnTo>
                    <a:pt x="70" y="1199"/>
                  </a:lnTo>
                  <a:lnTo>
                    <a:pt x="65" y="1193"/>
                  </a:lnTo>
                  <a:lnTo>
                    <a:pt x="61" y="1189"/>
                  </a:lnTo>
                  <a:lnTo>
                    <a:pt x="61" y="1189"/>
                  </a:lnTo>
                  <a:lnTo>
                    <a:pt x="53" y="1184"/>
                  </a:lnTo>
                  <a:lnTo>
                    <a:pt x="47" y="1179"/>
                  </a:lnTo>
                  <a:lnTo>
                    <a:pt x="41" y="1174"/>
                  </a:lnTo>
                  <a:lnTo>
                    <a:pt x="36" y="1167"/>
                  </a:lnTo>
                  <a:lnTo>
                    <a:pt x="32" y="1166"/>
                  </a:lnTo>
                  <a:lnTo>
                    <a:pt x="29" y="1163"/>
                  </a:lnTo>
                  <a:lnTo>
                    <a:pt x="25" y="1161"/>
                  </a:lnTo>
                  <a:lnTo>
                    <a:pt x="22" y="1157"/>
                  </a:lnTo>
                  <a:lnTo>
                    <a:pt x="21" y="1153"/>
                  </a:lnTo>
                  <a:lnTo>
                    <a:pt x="18" y="1141"/>
                  </a:lnTo>
                  <a:lnTo>
                    <a:pt x="20" y="1130"/>
                  </a:lnTo>
                  <a:lnTo>
                    <a:pt x="23" y="1118"/>
                  </a:lnTo>
                  <a:lnTo>
                    <a:pt x="23" y="1116"/>
                  </a:lnTo>
                  <a:lnTo>
                    <a:pt x="20" y="1086"/>
                  </a:lnTo>
                  <a:lnTo>
                    <a:pt x="18" y="1082"/>
                  </a:lnTo>
                  <a:lnTo>
                    <a:pt x="12" y="1060"/>
                  </a:lnTo>
                  <a:lnTo>
                    <a:pt x="7" y="1050"/>
                  </a:lnTo>
                  <a:lnTo>
                    <a:pt x="3" y="1039"/>
                  </a:lnTo>
                  <a:lnTo>
                    <a:pt x="2" y="1032"/>
                  </a:lnTo>
                  <a:lnTo>
                    <a:pt x="2" y="1025"/>
                  </a:lnTo>
                  <a:lnTo>
                    <a:pt x="0" y="1017"/>
                  </a:lnTo>
                  <a:lnTo>
                    <a:pt x="4" y="1008"/>
                  </a:lnTo>
                  <a:lnTo>
                    <a:pt x="14" y="1002"/>
                  </a:lnTo>
                  <a:lnTo>
                    <a:pt x="26" y="998"/>
                  </a:lnTo>
                  <a:lnTo>
                    <a:pt x="39" y="998"/>
                  </a:lnTo>
                  <a:lnTo>
                    <a:pt x="51" y="997"/>
                  </a:lnTo>
                  <a:lnTo>
                    <a:pt x="62" y="994"/>
                  </a:lnTo>
                  <a:lnTo>
                    <a:pt x="79" y="985"/>
                  </a:lnTo>
                  <a:lnTo>
                    <a:pt x="94" y="976"/>
                  </a:lnTo>
                  <a:lnTo>
                    <a:pt x="106" y="966"/>
                  </a:lnTo>
                  <a:lnTo>
                    <a:pt x="116" y="957"/>
                  </a:lnTo>
                  <a:lnTo>
                    <a:pt x="136" y="937"/>
                  </a:lnTo>
                  <a:lnTo>
                    <a:pt x="154" y="918"/>
                  </a:lnTo>
                  <a:lnTo>
                    <a:pt x="173" y="899"/>
                  </a:lnTo>
                  <a:lnTo>
                    <a:pt x="194" y="880"/>
                  </a:lnTo>
                  <a:lnTo>
                    <a:pt x="216" y="866"/>
                  </a:lnTo>
                  <a:lnTo>
                    <a:pt x="239" y="857"/>
                  </a:lnTo>
                  <a:lnTo>
                    <a:pt x="244" y="855"/>
                  </a:lnTo>
                  <a:lnTo>
                    <a:pt x="248" y="844"/>
                  </a:lnTo>
                  <a:lnTo>
                    <a:pt x="248" y="839"/>
                  </a:lnTo>
                  <a:lnTo>
                    <a:pt x="248" y="834"/>
                  </a:lnTo>
                  <a:lnTo>
                    <a:pt x="246" y="829"/>
                  </a:lnTo>
                  <a:lnTo>
                    <a:pt x="245" y="831"/>
                  </a:lnTo>
                  <a:lnTo>
                    <a:pt x="245" y="837"/>
                  </a:lnTo>
                  <a:lnTo>
                    <a:pt x="244" y="839"/>
                  </a:lnTo>
                  <a:lnTo>
                    <a:pt x="244" y="839"/>
                  </a:lnTo>
                  <a:lnTo>
                    <a:pt x="244" y="839"/>
                  </a:lnTo>
                  <a:lnTo>
                    <a:pt x="244" y="837"/>
                  </a:lnTo>
                  <a:lnTo>
                    <a:pt x="244" y="831"/>
                  </a:lnTo>
                  <a:lnTo>
                    <a:pt x="244" y="829"/>
                  </a:lnTo>
                  <a:lnTo>
                    <a:pt x="244" y="825"/>
                  </a:lnTo>
                  <a:lnTo>
                    <a:pt x="243" y="822"/>
                  </a:lnTo>
                  <a:lnTo>
                    <a:pt x="241" y="829"/>
                  </a:lnTo>
                  <a:lnTo>
                    <a:pt x="241" y="828"/>
                  </a:lnTo>
                  <a:lnTo>
                    <a:pt x="241" y="825"/>
                  </a:lnTo>
                  <a:lnTo>
                    <a:pt x="241" y="822"/>
                  </a:lnTo>
                  <a:lnTo>
                    <a:pt x="241" y="818"/>
                  </a:lnTo>
                  <a:lnTo>
                    <a:pt x="239" y="812"/>
                  </a:lnTo>
                  <a:lnTo>
                    <a:pt x="237" y="817"/>
                  </a:lnTo>
                  <a:lnTo>
                    <a:pt x="236" y="821"/>
                  </a:lnTo>
                  <a:lnTo>
                    <a:pt x="235" y="825"/>
                  </a:lnTo>
                  <a:lnTo>
                    <a:pt x="235" y="825"/>
                  </a:lnTo>
                  <a:lnTo>
                    <a:pt x="235" y="825"/>
                  </a:lnTo>
                  <a:lnTo>
                    <a:pt x="235" y="822"/>
                  </a:lnTo>
                  <a:lnTo>
                    <a:pt x="236" y="818"/>
                  </a:lnTo>
                  <a:lnTo>
                    <a:pt x="236" y="813"/>
                  </a:lnTo>
                  <a:lnTo>
                    <a:pt x="236" y="807"/>
                  </a:lnTo>
                  <a:lnTo>
                    <a:pt x="236" y="806"/>
                  </a:lnTo>
                  <a:lnTo>
                    <a:pt x="234" y="798"/>
                  </a:lnTo>
                  <a:lnTo>
                    <a:pt x="232" y="804"/>
                  </a:lnTo>
                  <a:lnTo>
                    <a:pt x="232" y="808"/>
                  </a:lnTo>
                  <a:lnTo>
                    <a:pt x="231" y="811"/>
                  </a:lnTo>
                  <a:lnTo>
                    <a:pt x="231" y="812"/>
                  </a:lnTo>
                  <a:lnTo>
                    <a:pt x="231" y="813"/>
                  </a:lnTo>
                  <a:lnTo>
                    <a:pt x="231" y="812"/>
                  </a:lnTo>
                  <a:lnTo>
                    <a:pt x="231" y="809"/>
                  </a:lnTo>
                  <a:lnTo>
                    <a:pt x="231" y="804"/>
                  </a:lnTo>
                  <a:lnTo>
                    <a:pt x="231" y="798"/>
                  </a:lnTo>
                  <a:lnTo>
                    <a:pt x="231" y="790"/>
                  </a:lnTo>
                  <a:lnTo>
                    <a:pt x="230" y="786"/>
                  </a:lnTo>
                  <a:lnTo>
                    <a:pt x="228" y="795"/>
                  </a:lnTo>
                  <a:lnTo>
                    <a:pt x="228" y="799"/>
                  </a:lnTo>
                  <a:lnTo>
                    <a:pt x="227" y="802"/>
                  </a:lnTo>
                  <a:lnTo>
                    <a:pt x="227" y="802"/>
                  </a:lnTo>
                  <a:lnTo>
                    <a:pt x="227" y="802"/>
                  </a:lnTo>
                  <a:lnTo>
                    <a:pt x="227" y="799"/>
                  </a:lnTo>
                  <a:lnTo>
                    <a:pt x="227" y="795"/>
                  </a:lnTo>
                  <a:lnTo>
                    <a:pt x="227" y="790"/>
                  </a:lnTo>
                  <a:lnTo>
                    <a:pt x="227" y="784"/>
                  </a:lnTo>
                  <a:lnTo>
                    <a:pt x="228" y="777"/>
                  </a:lnTo>
                  <a:lnTo>
                    <a:pt x="227" y="772"/>
                  </a:lnTo>
                  <a:lnTo>
                    <a:pt x="226" y="776"/>
                  </a:lnTo>
                  <a:lnTo>
                    <a:pt x="227" y="778"/>
                  </a:lnTo>
                  <a:lnTo>
                    <a:pt x="227" y="781"/>
                  </a:lnTo>
                  <a:lnTo>
                    <a:pt x="227" y="781"/>
                  </a:lnTo>
                  <a:lnTo>
                    <a:pt x="227" y="781"/>
                  </a:lnTo>
                  <a:lnTo>
                    <a:pt x="226" y="780"/>
                  </a:lnTo>
                  <a:lnTo>
                    <a:pt x="226" y="781"/>
                  </a:lnTo>
                  <a:lnTo>
                    <a:pt x="225" y="784"/>
                  </a:lnTo>
                  <a:lnTo>
                    <a:pt x="225" y="786"/>
                  </a:lnTo>
                  <a:lnTo>
                    <a:pt x="225" y="786"/>
                  </a:lnTo>
                  <a:lnTo>
                    <a:pt x="225" y="786"/>
                  </a:lnTo>
                  <a:lnTo>
                    <a:pt x="223" y="784"/>
                  </a:lnTo>
                  <a:lnTo>
                    <a:pt x="223" y="781"/>
                  </a:lnTo>
                  <a:lnTo>
                    <a:pt x="223" y="777"/>
                  </a:lnTo>
                  <a:lnTo>
                    <a:pt x="222" y="775"/>
                  </a:lnTo>
                  <a:lnTo>
                    <a:pt x="219" y="772"/>
                  </a:lnTo>
                  <a:lnTo>
                    <a:pt x="218" y="777"/>
                  </a:lnTo>
                  <a:lnTo>
                    <a:pt x="217" y="777"/>
                  </a:lnTo>
                  <a:lnTo>
                    <a:pt x="217" y="775"/>
                  </a:lnTo>
                  <a:lnTo>
                    <a:pt x="217" y="771"/>
                  </a:lnTo>
                  <a:lnTo>
                    <a:pt x="217" y="768"/>
                  </a:lnTo>
                  <a:lnTo>
                    <a:pt x="217" y="766"/>
                  </a:lnTo>
                  <a:lnTo>
                    <a:pt x="216" y="763"/>
                  </a:lnTo>
                  <a:lnTo>
                    <a:pt x="214" y="766"/>
                  </a:lnTo>
                  <a:lnTo>
                    <a:pt x="214" y="768"/>
                  </a:lnTo>
                  <a:lnTo>
                    <a:pt x="213" y="771"/>
                  </a:lnTo>
                  <a:lnTo>
                    <a:pt x="213" y="771"/>
                  </a:lnTo>
                  <a:lnTo>
                    <a:pt x="213" y="771"/>
                  </a:lnTo>
                  <a:lnTo>
                    <a:pt x="213" y="768"/>
                  </a:lnTo>
                  <a:lnTo>
                    <a:pt x="213" y="766"/>
                  </a:lnTo>
                  <a:lnTo>
                    <a:pt x="213" y="760"/>
                  </a:lnTo>
                  <a:lnTo>
                    <a:pt x="213" y="755"/>
                  </a:lnTo>
                  <a:lnTo>
                    <a:pt x="212" y="754"/>
                  </a:lnTo>
                  <a:lnTo>
                    <a:pt x="212" y="757"/>
                  </a:lnTo>
                  <a:lnTo>
                    <a:pt x="212" y="759"/>
                  </a:lnTo>
                  <a:lnTo>
                    <a:pt x="212" y="762"/>
                  </a:lnTo>
                  <a:lnTo>
                    <a:pt x="212" y="762"/>
                  </a:lnTo>
                  <a:lnTo>
                    <a:pt x="212" y="762"/>
                  </a:lnTo>
                  <a:lnTo>
                    <a:pt x="210" y="759"/>
                  </a:lnTo>
                  <a:lnTo>
                    <a:pt x="210" y="757"/>
                  </a:lnTo>
                  <a:lnTo>
                    <a:pt x="209" y="751"/>
                  </a:lnTo>
                  <a:lnTo>
                    <a:pt x="209" y="750"/>
                  </a:lnTo>
                  <a:lnTo>
                    <a:pt x="209" y="750"/>
                  </a:lnTo>
                  <a:lnTo>
                    <a:pt x="208" y="754"/>
                  </a:lnTo>
                  <a:lnTo>
                    <a:pt x="206" y="758"/>
                  </a:lnTo>
                  <a:lnTo>
                    <a:pt x="206" y="759"/>
                  </a:lnTo>
                  <a:lnTo>
                    <a:pt x="206" y="760"/>
                  </a:lnTo>
                  <a:lnTo>
                    <a:pt x="206" y="759"/>
                  </a:lnTo>
                  <a:lnTo>
                    <a:pt x="206" y="758"/>
                  </a:lnTo>
                  <a:lnTo>
                    <a:pt x="205" y="754"/>
                  </a:lnTo>
                  <a:lnTo>
                    <a:pt x="205" y="750"/>
                  </a:lnTo>
                  <a:lnTo>
                    <a:pt x="205" y="746"/>
                  </a:lnTo>
                  <a:lnTo>
                    <a:pt x="203" y="742"/>
                  </a:lnTo>
                  <a:lnTo>
                    <a:pt x="203" y="744"/>
                  </a:lnTo>
                  <a:lnTo>
                    <a:pt x="203" y="747"/>
                  </a:lnTo>
                  <a:lnTo>
                    <a:pt x="203" y="749"/>
                  </a:lnTo>
                  <a:lnTo>
                    <a:pt x="203" y="750"/>
                  </a:lnTo>
                  <a:lnTo>
                    <a:pt x="201" y="749"/>
                  </a:lnTo>
                  <a:lnTo>
                    <a:pt x="201" y="747"/>
                  </a:lnTo>
                  <a:lnTo>
                    <a:pt x="200" y="744"/>
                  </a:lnTo>
                  <a:lnTo>
                    <a:pt x="200" y="741"/>
                  </a:lnTo>
                  <a:lnTo>
                    <a:pt x="200" y="737"/>
                  </a:lnTo>
                  <a:lnTo>
                    <a:pt x="199" y="736"/>
                  </a:lnTo>
                  <a:lnTo>
                    <a:pt x="196" y="729"/>
                  </a:lnTo>
                  <a:lnTo>
                    <a:pt x="195" y="724"/>
                  </a:lnTo>
                  <a:lnTo>
                    <a:pt x="195" y="719"/>
                  </a:lnTo>
                  <a:lnTo>
                    <a:pt x="195" y="719"/>
                  </a:lnTo>
                  <a:lnTo>
                    <a:pt x="194" y="715"/>
                  </a:lnTo>
                  <a:lnTo>
                    <a:pt x="191" y="724"/>
                  </a:lnTo>
                  <a:lnTo>
                    <a:pt x="190" y="713"/>
                  </a:lnTo>
                  <a:lnTo>
                    <a:pt x="188" y="698"/>
                  </a:lnTo>
                  <a:lnTo>
                    <a:pt x="186" y="695"/>
                  </a:lnTo>
                  <a:lnTo>
                    <a:pt x="186" y="705"/>
                  </a:lnTo>
                  <a:lnTo>
                    <a:pt x="185" y="715"/>
                  </a:lnTo>
                  <a:lnTo>
                    <a:pt x="183" y="689"/>
                  </a:lnTo>
                  <a:lnTo>
                    <a:pt x="182" y="684"/>
                  </a:lnTo>
                  <a:lnTo>
                    <a:pt x="182" y="679"/>
                  </a:lnTo>
                  <a:lnTo>
                    <a:pt x="182" y="678"/>
                  </a:lnTo>
                  <a:lnTo>
                    <a:pt x="181" y="676"/>
                  </a:lnTo>
                  <a:lnTo>
                    <a:pt x="181" y="676"/>
                  </a:lnTo>
                  <a:lnTo>
                    <a:pt x="182" y="696"/>
                  </a:lnTo>
                  <a:lnTo>
                    <a:pt x="181" y="674"/>
                  </a:lnTo>
                  <a:lnTo>
                    <a:pt x="181" y="673"/>
                  </a:lnTo>
                  <a:lnTo>
                    <a:pt x="181" y="676"/>
                  </a:lnTo>
                  <a:lnTo>
                    <a:pt x="181" y="680"/>
                  </a:lnTo>
                  <a:lnTo>
                    <a:pt x="181" y="684"/>
                  </a:lnTo>
                  <a:lnTo>
                    <a:pt x="181" y="684"/>
                  </a:lnTo>
                  <a:lnTo>
                    <a:pt x="181" y="684"/>
                  </a:lnTo>
                  <a:lnTo>
                    <a:pt x="181" y="683"/>
                  </a:lnTo>
                  <a:lnTo>
                    <a:pt x="179" y="680"/>
                  </a:lnTo>
                  <a:lnTo>
                    <a:pt x="178" y="676"/>
                  </a:lnTo>
                  <a:lnTo>
                    <a:pt x="177" y="670"/>
                  </a:lnTo>
                  <a:lnTo>
                    <a:pt x="177" y="661"/>
                  </a:lnTo>
                  <a:lnTo>
                    <a:pt x="176" y="660"/>
                  </a:lnTo>
                  <a:lnTo>
                    <a:pt x="176" y="696"/>
                  </a:lnTo>
                  <a:lnTo>
                    <a:pt x="174" y="674"/>
                  </a:lnTo>
                  <a:lnTo>
                    <a:pt x="172" y="649"/>
                  </a:lnTo>
                  <a:lnTo>
                    <a:pt x="172" y="657"/>
                  </a:lnTo>
                  <a:lnTo>
                    <a:pt x="172" y="662"/>
                  </a:lnTo>
                  <a:lnTo>
                    <a:pt x="173" y="666"/>
                  </a:lnTo>
                  <a:lnTo>
                    <a:pt x="173" y="669"/>
                  </a:lnTo>
                  <a:lnTo>
                    <a:pt x="173" y="671"/>
                  </a:lnTo>
                  <a:lnTo>
                    <a:pt x="173" y="671"/>
                  </a:lnTo>
                  <a:lnTo>
                    <a:pt x="173" y="671"/>
                  </a:lnTo>
                  <a:lnTo>
                    <a:pt x="172" y="669"/>
                  </a:lnTo>
                  <a:lnTo>
                    <a:pt x="172" y="666"/>
                  </a:lnTo>
                  <a:lnTo>
                    <a:pt x="170" y="662"/>
                  </a:lnTo>
                  <a:lnTo>
                    <a:pt x="169" y="660"/>
                  </a:lnTo>
                  <a:lnTo>
                    <a:pt x="169" y="657"/>
                  </a:lnTo>
                  <a:lnTo>
                    <a:pt x="168" y="676"/>
                  </a:lnTo>
                  <a:lnTo>
                    <a:pt x="167" y="656"/>
                  </a:lnTo>
                  <a:lnTo>
                    <a:pt x="165" y="633"/>
                  </a:lnTo>
                  <a:lnTo>
                    <a:pt x="165" y="630"/>
                  </a:lnTo>
                  <a:lnTo>
                    <a:pt x="165" y="624"/>
                  </a:lnTo>
                  <a:lnTo>
                    <a:pt x="164" y="626"/>
                  </a:lnTo>
                  <a:lnTo>
                    <a:pt x="164" y="626"/>
                  </a:lnTo>
                  <a:lnTo>
                    <a:pt x="164" y="625"/>
                  </a:lnTo>
                  <a:lnTo>
                    <a:pt x="164" y="624"/>
                  </a:lnTo>
                  <a:lnTo>
                    <a:pt x="164" y="620"/>
                  </a:lnTo>
                  <a:lnTo>
                    <a:pt x="164" y="616"/>
                  </a:lnTo>
                  <a:lnTo>
                    <a:pt x="164" y="616"/>
                  </a:lnTo>
                  <a:lnTo>
                    <a:pt x="164" y="612"/>
                  </a:lnTo>
                  <a:lnTo>
                    <a:pt x="164" y="620"/>
                  </a:lnTo>
                  <a:lnTo>
                    <a:pt x="161" y="609"/>
                  </a:lnTo>
                  <a:lnTo>
                    <a:pt x="160" y="596"/>
                  </a:lnTo>
                  <a:lnTo>
                    <a:pt x="159" y="581"/>
                  </a:lnTo>
                  <a:lnTo>
                    <a:pt x="159" y="582"/>
                  </a:lnTo>
                  <a:lnTo>
                    <a:pt x="159" y="581"/>
                  </a:lnTo>
                  <a:lnTo>
                    <a:pt x="160" y="560"/>
                  </a:lnTo>
                  <a:lnTo>
                    <a:pt x="161" y="540"/>
                  </a:lnTo>
                  <a:lnTo>
                    <a:pt x="165" y="506"/>
                  </a:lnTo>
                  <a:lnTo>
                    <a:pt x="172" y="472"/>
                  </a:lnTo>
                  <a:lnTo>
                    <a:pt x="172" y="471"/>
                  </a:lnTo>
                  <a:lnTo>
                    <a:pt x="169" y="479"/>
                  </a:lnTo>
                  <a:lnTo>
                    <a:pt x="167" y="489"/>
                  </a:lnTo>
                  <a:lnTo>
                    <a:pt x="165" y="497"/>
                  </a:lnTo>
                  <a:lnTo>
                    <a:pt x="163" y="505"/>
                  </a:lnTo>
                  <a:lnTo>
                    <a:pt x="161" y="511"/>
                  </a:lnTo>
                  <a:lnTo>
                    <a:pt x="160" y="523"/>
                  </a:lnTo>
                  <a:lnTo>
                    <a:pt x="160" y="512"/>
                  </a:lnTo>
                  <a:lnTo>
                    <a:pt x="159" y="516"/>
                  </a:lnTo>
                  <a:lnTo>
                    <a:pt x="159" y="519"/>
                  </a:lnTo>
                  <a:lnTo>
                    <a:pt x="158" y="521"/>
                  </a:lnTo>
                  <a:lnTo>
                    <a:pt x="158" y="521"/>
                  </a:lnTo>
                  <a:lnTo>
                    <a:pt x="158" y="519"/>
                  </a:lnTo>
                  <a:lnTo>
                    <a:pt x="159" y="510"/>
                  </a:lnTo>
                  <a:lnTo>
                    <a:pt x="161" y="496"/>
                  </a:lnTo>
                  <a:lnTo>
                    <a:pt x="163" y="487"/>
                  </a:lnTo>
                  <a:lnTo>
                    <a:pt x="164" y="476"/>
                  </a:lnTo>
                  <a:lnTo>
                    <a:pt x="158" y="484"/>
                  </a:lnTo>
                  <a:lnTo>
                    <a:pt x="152" y="503"/>
                  </a:lnTo>
                  <a:lnTo>
                    <a:pt x="145" y="523"/>
                  </a:lnTo>
                  <a:lnTo>
                    <a:pt x="136" y="538"/>
                  </a:lnTo>
                  <a:lnTo>
                    <a:pt x="134" y="527"/>
                  </a:lnTo>
                  <a:lnTo>
                    <a:pt x="136" y="515"/>
                  </a:lnTo>
                  <a:lnTo>
                    <a:pt x="132" y="537"/>
                  </a:lnTo>
                  <a:lnTo>
                    <a:pt x="123" y="558"/>
                  </a:lnTo>
                  <a:lnTo>
                    <a:pt x="112" y="578"/>
                  </a:lnTo>
                  <a:lnTo>
                    <a:pt x="101" y="598"/>
                  </a:lnTo>
                  <a:lnTo>
                    <a:pt x="92" y="618"/>
                  </a:lnTo>
                  <a:lnTo>
                    <a:pt x="88" y="640"/>
                  </a:lnTo>
                  <a:lnTo>
                    <a:pt x="87" y="643"/>
                  </a:lnTo>
                  <a:lnTo>
                    <a:pt x="85" y="645"/>
                  </a:lnTo>
                  <a:lnTo>
                    <a:pt x="85" y="660"/>
                  </a:lnTo>
                  <a:lnTo>
                    <a:pt x="85" y="658"/>
                  </a:lnTo>
                  <a:lnTo>
                    <a:pt x="85" y="662"/>
                  </a:lnTo>
                  <a:lnTo>
                    <a:pt x="85" y="664"/>
                  </a:lnTo>
                  <a:lnTo>
                    <a:pt x="85" y="664"/>
                  </a:lnTo>
                  <a:lnTo>
                    <a:pt x="88" y="674"/>
                  </a:lnTo>
                  <a:lnTo>
                    <a:pt x="93" y="683"/>
                  </a:lnTo>
                  <a:lnTo>
                    <a:pt x="98" y="692"/>
                  </a:lnTo>
                  <a:lnTo>
                    <a:pt x="102" y="702"/>
                  </a:lnTo>
                  <a:lnTo>
                    <a:pt x="102" y="714"/>
                  </a:lnTo>
                  <a:lnTo>
                    <a:pt x="100" y="724"/>
                  </a:lnTo>
                  <a:lnTo>
                    <a:pt x="98" y="733"/>
                  </a:lnTo>
                  <a:lnTo>
                    <a:pt x="98" y="744"/>
                  </a:lnTo>
                  <a:lnTo>
                    <a:pt x="101" y="755"/>
                  </a:lnTo>
                  <a:lnTo>
                    <a:pt x="93" y="755"/>
                  </a:lnTo>
                  <a:lnTo>
                    <a:pt x="87" y="751"/>
                  </a:lnTo>
                  <a:lnTo>
                    <a:pt x="83" y="745"/>
                  </a:lnTo>
                  <a:lnTo>
                    <a:pt x="81" y="736"/>
                  </a:lnTo>
                  <a:lnTo>
                    <a:pt x="80" y="727"/>
                  </a:lnTo>
                  <a:lnTo>
                    <a:pt x="79" y="718"/>
                  </a:lnTo>
                  <a:lnTo>
                    <a:pt x="79" y="711"/>
                  </a:lnTo>
                  <a:lnTo>
                    <a:pt x="76" y="713"/>
                  </a:lnTo>
                  <a:lnTo>
                    <a:pt x="76" y="714"/>
                  </a:lnTo>
                  <a:lnTo>
                    <a:pt x="75" y="715"/>
                  </a:lnTo>
                  <a:lnTo>
                    <a:pt x="75" y="716"/>
                  </a:lnTo>
                  <a:lnTo>
                    <a:pt x="74" y="719"/>
                  </a:lnTo>
                  <a:lnTo>
                    <a:pt x="69" y="727"/>
                  </a:lnTo>
                  <a:lnTo>
                    <a:pt x="66" y="740"/>
                  </a:lnTo>
                  <a:lnTo>
                    <a:pt x="65" y="753"/>
                  </a:lnTo>
                  <a:lnTo>
                    <a:pt x="65" y="766"/>
                  </a:lnTo>
                  <a:lnTo>
                    <a:pt x="67" y="769"/>
                  </a:lnTo>
                  <a:lnTo>
                    <a:pt x="69" y="773"/>
                  </a:lnTo>
                  <a:lnTo>
                    <a:pt x="67" y="777"/>
                  </a:lnTo>
                  <a:lnTo>
                    <a:pt x="63" y="778"/>
                  </a:lnTo>
                  <a:lnTo>
                    <a:pt x="60" y="777"/>
                  </a:lnTo>
                  <a:lnTo>
                    <a:pt x="57" y="776"/>
                  </a:lnTo>
                  <a:lnTo>
                    <a:pt x="54" y="773"/>
                  </a:lnTo>
                  <a:lnTo>
                    <a:pt x="53" y="769"/>
                  </a:lnTo>
                  <a:lnTo>
                    <a:pt x="52" y="767"/>
                  </a:lnTo>
                  <a:lnTo>
                    <a:pt x="49" y="764"/>
                  </a:lnTo>
                  <a:lnTo>
                    <a:pt x="49" y="763"/>
                  </a:lnTo>
                  <a:lnTo>
                    <a:pt x="48" y="762"/>
                  </a:lnTo>
                  <a:lnTo>
                    <a:pt x="47" y="759"/>
                  </a:lnTo>
                  <a:lnTo>
                    <a:pt x="48" y="760"/>
                  </a:lnTo>
                  <a:lnTo>
                    <a:pt x="47" y="751"/>
                  </a:lnTo>
                  <a:lnTo>
                    <a:pt x="45" y="742"/>
                  </a:lnTo>
                  <a:lnTo>
                    <a:pt x="45" y="749"/>
                  </a:lnTo>
                  <a:lnTo>
                    <a:pt x="45" y="755"/>
                  </a:lnTo>
                  <a:lnTo>
                    <a:pt x="38" y="747"/>
                  </a:lnTo>
                  <a:lnTo>
                    <a:pt x="34" y="736"/>
                  </a:lnTo>
                  <a:lnTo>
                    <a:pt x="31" y="726"/>
                  </a:lnTo>
                  <a:lnTo>
                    <a:pt x="34" y="742"/>
                  </a:lnTo>
                  <a:lnTo>
                    <a:pt x="34" y="760"/>
                  </a:lnTo>
                  <a:lnTo>
                    <a:pt x="26" y="742"/>
                  </a:lnTo>
                  <a:lnTo>
                    <a:pt x="21" y="724"/>
                  </a:lnTo>
                  <a:lnTo>
                    <a:pt x="17" y="704"/>
                  </a:lnTo>
                  <a:lnTo>
                    <a:pt x="16" y="685"/>
                  </a:lnTo>
                  <a:lnTo>
                    <a:pt x="17" y="670"/>
                  </a:lnTo>
                  <a:lnTo>
                    <a:pt x="22" y="657"/>
                  </a:lnTo>
                  <a:lnTo>
                    <a:pt x="27" y="644"/>
                  </a:lnTo>
                  <a:lnTo>
                    <a:pt x="31" y="630"/>
                  </a:lnTo>
                  <a:lnTo>
                    <a:pt x="29" y="636"/>
                  </a:lnTo>
                  <a:lnTo>
                    <a:pt x="26" y="642"/>
                  </a:lnTo>
                  <a:lnTo>
                    <a:pt x="23" y="648"/>
                  </a:lnTo>
                  <a:lnTo>
                    <a:pt x="26" y="626"/>
                  </a:lnTo>
                  <a:lnTo>
                    <a:pt x="34" y="604"/>
                  </a:lnTo>
                  <a:lnTo>
                    <a:pt x="45" y="585"/>
                  </a:lnTo>
                  <a:lnTo>
                    <a:pt x="35" y="594"/>
                  </a:lnTo>
                  <a:lnTo>
                    <a:pt x="27" y="603"/>
                  </a:lnTo>
                  <a:lnTo>
                    <a:pt x="20" y="614"/>
                  </a:lnTo>
                  <a:lnTo>
                    <a:pt x="23" y="599"/>
                  </a:lnTo>
                  <a:lnTo>
                    <a:pt x="30" y="582"/>
                  </a:lnTo>
                  <a:lnTo>
                    <a:pt x="40" y="565"/>
                  </a:lnTo>
                  <a:lnTo>
                    <a:pt x="52" y="549"/>
                  </a:lnTo>
                  <a:lnTo>
                    <a:pt x="44" y="556"/>
                  </a:lnTo>
                  <a:lnTo>
                    <a:pt x="44" y="546"/>
                  </a:lnTo>
                  <a:lnTo>
                    <a:pt x="49" y="537"/>
                  </a:lnTo>
                  <a:lnTo>
                    <a:pt x="56" y="527"/>
                  </a:lnTo>
                  <a:lnTo>
                    <a:pt x="63" y="507"/>
                  </a:lnTo>
                  <a:lnTo>
                    <a:pt x="70" y="489"/>
                  </a:lnTo>
                  <a:lnTo>
                    <a:pt x="67" y="493"/>
                  </a:lnTo>
                  <a:lnTo>
                    <a:pt x="63" y="498"/>
                  </a:lnTo>
                  <a:lnTo>
                    <a:pt x="60" y="505"/>
                  </a:lnTo>
                  <a:lnTo>
                    <a:pt x="69" y="485"/>
                  </a:lnTo>
                  <a:lnTo>
                    <a:pt x="80" y="465"/>
                  </a:lnTo>
                  <a:lnTo>
                    <a:pt x="74" y="471"/>
                  </a:lnTo>
                  <a:lnTo>
                    <a:pt x="80" y="456"/>
                  </a:lnTo>
                  <a:lnTo>
                    <a:pt x="90" y="441"/>
                  </a:lnTo>
                  <a:lnTo>
                    <a:pt x="93" y="435"/>
                  </a:lnTo>
                  <a:lnTo>
                    <a:pt x="76" y="454"/>
                  </a:lnTo>
                  <a:lnTo>
                    <a:pt x="87" y="436"/>
                  </a:lnTo>
                  <a:lnTo>
                    <a:pt x="102" y="419"/>
                  </a:lnTo>
                  <a:lnTo>
                    <a:pt x="105" y="416"/>
                  </a:lnTo>
                  <a:lnTo>
                    <a:pt x="105" y="414"/>
                  </a:lnTo>
                  <a:lnTo>
                    <a:pt x="105" y="414"/>
                  </a:lnTo>
                  <a:lnTo>
                    <a:pt x="106" y="413"/>
                  </a:lnTo>
                  <a:lnTo>
                    <a:pt x="106" y="412"/>
                  </a:lnTo>
                  <a:lnTo>
                    <a:pt x="103" y="414"/>
                  </a:lnTo>
                  <a:lnTo>
                    <a:pt x="100" y="417"/>
                  </a:lnTo>
                  <a:lnTo>
                    <a:pt x="107" y="407"/>
                  </a:lnTo>
                  <a:lnTo>
                    <a:pt x="109" y="403"/>
                  </a:lnTo>
                  <a:lnTo>
                    <a:pt x="102" y="413"/>
                  </a:lnTo>
                  <a:lnTo>
                    <a:pt x="109" y="400"/>
                  </a:lnTo>
                  <a:lnTo>
                    <a:pt x="109" y="391"/>
                  </a:lnTo>
                  <a:lnTo>
                    <a:pt x="106" y="395"/>
                  </a:lnTo>
                  <a:lnTo>
                    <a:pt x="103" y="399"/>
                  </a:lnTo>
                  <a:lnTo>
                    <a:pt x="101" y="403"/>
                  </a:lnTo>
                  <a:lnTo>
                    <a:pt x="103" y="392"/>
                  </a:lnTo>
                  <a:lnTo>
                    <a:pt x="110" y="381"/>
                  </a:lnTo>
                  <a:lnTo>
                    <a:pt x="119" y="367"/>
                  </a:lnTo>
                  <a:lnTo>
                    <a:pt x="119" y="365"/>
                  </a:lnTo>
                  <a:lnTo>
                    <a:pt x="116" y="370"/>
                  </a:lnTo>
                  <a:lnTo>
                    <a:pt x="119" y="363"/>
                  </a:lnTo>
                  <a:lnTo>
                    <a:pt x="123" y="345"/>
                  </a:lnTo>
                  <a:lnTo>
                    <a:pt x="132" y="330"/>
                  </a:lnTo>
                  <a:lnTo>
                    <a:pt x="127" y="336"/>
                  </a:lnTo>
                  <a:lnTo>
                    <a:pt x="123" y="342"/>
                  </a:lnTo>
                  <a:lnTo>
                    <a:pt x="116" y="359"/>
                  </a:lnTo>
                  <a:lnTo>
                    <a:pt x="116" y="354"/>
                  </a:lnTo>
                  <a:lnTo>
                    <a:pt x="118" y="348"/>
                  </a:lnTo>
                  <a:lnTo>
                    <a:pt x="110" y="360"/>
                  </a:lnTo>
                  <a:lnTo>
                    <a:pt x="118" y="341"/>
                  </a:lnTo>
                  <a:lnTo>
                    <a:pt x="128" y="324"/>
                  </a:lnTo>
                  <a:lnTo>
                    <a:pt x="132" y="316"/>
                  </a:lnTo>
                  <a:lnTo>
                    <a:pt x="128" y="320"/>
                  </a:lnTo>
                  <a:lnTo>
                    <a:pt x="112" y="339"/>
                  </a:lnTo>
                  <a:lnTo>
                    <a:pt x="114" y="333"/>
                  </a:lnTo>
                  <a:lnTo>
                    <a:pt x="116" y="327"/>
                  </a:lnTo>
                  <a:lnTo>
                    <a:pt x="119" y="321"/>
                  </a:lnTo>
                  <a:lnTo>
                    <a:pt x="112" y="328"/>
                  </a:lnTo>
                  <a:lnTo>
                    <a:pt x="119" y="315"/>
                  </a:lnTo>
                  <a:lnTo>
                    <a:pt x="129" y="303"/>
                  </a:lnTo>
                  <a:lnTo>
                    <a:pt x="130" y="297"/>
                  </a:lnTo>
                  <a:lnTo>
                    <a:pt x="134" y="290"/>
                  </a:lnTo>
                  <a:lnTo>
                    <a:pt x="138" y="284"/>
                  </a:lnTo>
                  <a:lnTo>
                    <a:pt x="128" y="290"/>
                  </a:lnTo>
                  <a:lnTo>
                    <a:pt x="136" y="280"/>
                  </a:lnTo>
                  <a:lnTo>
                    <a:pt x="145" y="270"/>
                  </a:lnTo>
                  <a:lnTo>
                    <a:pt x="154" y="253"/>
                  </a:lnTo>
                  <a:lnTo>
                    <a:pt x="167" y="236"/>
                  </a:lnTo>
                  <a:lnTo>
                    <a:pt x="185" y="224"/>
                  </a:lnTo>
                  <a:lnTo>
                    <a:pt x="203" y="217"/>
                  </a:lnTo>
                  <a:lnTo>
                    <a:pt x="209" y="208"/>
                  </a:lnTo>
                  <a:lnTo>
                    <a:pt x="214" y="199"/>
                  </a:lnTo>
                  <a:lnTo>
                    <a:pt x="221" y="188"/>
                  </a:lnTo>
                  <a:lnTo>
                    <a:pt x="227" y="179"/>
                  </a:lnTo>
                  <a:lnTo>
                    <a:pt x="227" y="177"/>
                  </a:lnTo>
                  <a:lnTo>
                    <a:pt x="227" y="174"/>
                  </a:lnTo>
                  <a:lnTo>
                    <a:pt x="227" y="172"/>
                  </a:lnTo>
                  <a:lnTo>
                    <a:pt x="227" y="169"/>
                  </a:lnTo>
                  <a:lnTo>
                    <a:pt x="227" y="164"/>
                  </a:lnTo>
                  <a:lnTo>
                    <a:pt x="227" y="159"/>
                  </a:lnTo>
                  <a:lnTo>
                    <a:pt x="212" y="188"/>
                  </a:lnTo>
                  <a:lnTo>
                    <a:pt x="213" y="179"/>
                  </a:lnTo>
                  <a:lnTo>
                    <a:pt x="217" y="170"/>
                  </a:lnTo>
                  <a:lnTo>
                    <a:pt x="214" y="175"/>
                  </a:lnTo>
                  <a:lnTo>
                    <a:pt x="212" y="179"/>
                  </a:lnTo>
                  <a:lnTo>
                    <a:pt x="232" y="125"/>
                  </a:lnTo>
                  <a:lnTo>
                    <a:pt x="234" y="117"/>
                  </a:lnTo>
                  <a:lnTo>
                    <a:pt x="227" y="126"/>
                  </a:lnTo>
                  <a:lnTo>
                    <a:pt x="228" y="124"/>
                  </a:lnTo>
                  <a:lnTo>
                    <a:pt x="226" y="128"/>
                  </a:lnTo>
                  <a:lnTo>
                    <a:pt x="227" y="126"/>
                  </a:lnTo>
                  <a:lnTo>
                    <a:pt x="212" y="152"/>
                  </a:lnTo>
                  <a:lnTo>
                    <a:pt x="217" y="141"/>
                  </a:lnTo>
                  <a:lnTo>
                    <a:pt x="223" y="130"/>
                  </a:lnTo>
                  <a:lnTo>
                    <a:pt x="228" y="122"/>
                  </a:lnTo>
                  <a:lnTo>
                    <a:pt x="234" y="113"/>
                  </a:lnTo>
                  <a:lnTo>
                    <a:pt x="239" y="97"/>
                  </a:lnTo>
                  <a:lnTo>
                    <a:pt x="240" y="94"/>
                  </a:lnTo>
                  <a:lnTo>
                    <a:pt x="241" y="89"/>
                  </a:lnTo>
                  <a:lnTo>
                    <a:pt x="244" y="82"/>
                  </a:lnTo>
                  <a:lnTo>
                    <a:pt x="246" y="76"/>
                  </a:lnTo>
                  <a:lnTo>
                    <a:pt x="248" y="75"/>
                  </a:lnTo>
                  <a:lnTo>
                    <a:pt x="243" y="79"/>
                  </a:lnTo>
                  <a:lnTo>
                    <a:pt x="239" y="82"/>
                  </a:lnTo>
                  <a:lnTo>
                    <a:pt x="236" y="85"/>
                  </a:lnTo>
                  <a:lnTo>
                    <a:pt x="235" y="86"/>
                  </a:lnTo>
                  <a:lnTo>
                    <a:pt x="234" y="88"/>
                  </a:lnTo>
                  <a:lnTo>
                    <a:pt x="234" y="86"/>
                  </a:lnTo>
                  <a:lnTo>
                    <a:pt x="235" y="84"/>
                  </a:lnTo>
                  <a:lnTo>
                    <a:pt x="235" y="81"/>
                  </a:lnTo>
                  <a:lnTo>
                    <a:pt x="237" y="77"/>
                  </a:lnTo>
                  <a:lnTo>
                    <a:pt x="240" y="72"/>
                  </a:lnTo>
                  <a:lnTo>
                    <a:pt x="244" y="68"/>
                  </a:lnTo>
                  <a:lnTo>
                    <a:pt x="248" y="64"/>
                  </a:lnTo>
                  <a:lnTo>
                    <a:pt x="250" y="62"/>
                  </a:lnTo>
                  <a:lnTo>
                    <a:pt x="253" y="57"/>
                  </a:lnTo>
                  <a:lnTo>
                    <a:pt x="257" y="53"/>
                  </a:lnTo>
                  <a:lnTo>
                    <a:pt x="250" y="53"/>
                  </a:lnTo>
                  <a:lnTo>
                    <a:pt x="254" y="46"/>
                  </a:lnTo>
                  <a:lnTo>
                    <a:pt x="258" y="42"/>
                  </a:lnTo>
                  <a:lnTo>
                    <a:pt x="263" y="37"/>
                  </a:lnTo>
                  <a:lnTo>
                    <a:pt x="270" y="33"/>
                  </a:lnTo>
                  <a:lnTo>
                    <a:pt x="272" y="31"/>
                  </a:lnTo>
                  <a:lnTo>
                    <a:pt x="275" y="28"/>
                  </a:lnTo>
                  <a:lnTo>
                    <a:pt x="279" y="24"/>
                  </a:lnTo>
                  <a:lnTo>
                    <a:pt x="290" y="13"/>
                  </a:lnTo>
                  <a:lnTo>
                    <a:pt x="303" y="8"/>
                  </a:lnTo>
                  <a:lnTo>
                    <a:pt x="317" y="5"/>
                  </a:lnTo>
                  <a:lnTo>
                    <a:pt x="338" y="5"/>
                  </a:lnTo>
                  <a:lnTo>
                    <a:pt x="338" y="5"/>
                  </a:lnTo>
                  <a:lnTo>
                    <a:pt x="337" y="5"/>
                  </a:lnTo>
                  <a:lnTo>
                    <a:pt x="334" y="5"/>
                  </a:lnTo>
                  <a:lnTo>
                    <a:pt x="332" y="5"/>
                  </a:lnTo>
                  <a:lnTo>
                    <a:pt x="329" y="5"/>
                  </a:lnTo>
                  <a:lnTo>
                    <a:pt x="326" y="5"/>
                  </a:lnTo>
                  <a:lnTo>
                    <a:pt x="344" y="1"/>
                  </a:lnTo>
                  <a:lnTo>
                    <a:pt x="360" y="0"/>
                  </a:lnTo>
                  <a:close/>
                </a:path>
              </a:pathLst>
            </a:custGeom>
            <a:solidFill>
              <a:schemeClr val="tx1"/>
            </a:solidFill>
            <a:ln w="0">
              <a:noFill/>
              <a:prstDash val="solid"/>
              <a:round/>
              <a:headEnd/>
              <a:tailEnd/>
            </a:ln>
          </p:spPr>
          <p:txBody>
            <a:bodyPr vert="horz" wrap="square" lIns="91427" tIns="45713" rIns="91427" bIns="45713" numCol="1" anchor="t" anchorCtr="0" compatLnSpc="1">
              <a:prstTxWarp prst="textNoShape">
                <a:avLst/>
              </a:prstTxWarp>
            </a:bodyPr>
            <a:lstStyle/>
            <a:p>
              <a:pPr defTabSz="896386"/>
              <a:endParaRPr lang="en-US" kern="0" dirty="0">
                <a:solidFill>
                  <a:sysClr val="windowText" lastClr="000000"/>
                </a:solidFill>
              </a:endParaRPr>
            </a:p>
          </p:txBody>
        </p:sp>
        <p:sp>
          <p:nvSpPr>
            <p:cNvPr id="63" name="Freeform 330"/>
            <p:cNvSpPr>
              <a:spLocks noEditPoints="1"/>
            </p:cNvSpPr>
            <p:nvPr/>
          </p:nvSpPr>
          <p:spPr bwMode="auto">
            <a:xfrm>
              <a:off x="3130919" y="1749911"/>
              <a:ext cx="527957" cy="1178495"/>
            </a:xfrm>
            <a:custGeom>
              <a:avLst/>
              <a:gdLst>
                <a:gd name="T0" fmla="*/ 72 w 491"/>
                <a:gd name="T1" fmla="*/ 638 h 1096"/>
                <a:gd name="T2" fmla="*/ 66 w 491"/>
                <a:gd name="T3" fmla="*/ 540 h 1096"/>
                <a:gd name="T4" fmla="*/ 116 w 491"/>
                <a:gd name="T5" fmla="*/ 390 h 1096"/>
                <a:gd name="T6" fmla="*/ 415 w 491"/>
                <a:gd name="T7" fmla="*/ 13 h 1096"/>
                <a:gd name="T8" fmla="*/ 421 w 491"/>
                <a:gd name="T9" fmla="*/ 23 h 1096"/>
                <a:gd name="T10" fmla="*/ 478 w 491"/>
                <a:gd name="T11" fmla="*/ 101 h 1096"/>
                <a:gd name="T12" fmla="*/ 487 w 491"/>
                <a:gd name="T13" fmla="*/ 157 h 1096"/>
                <a:gd name="T14" fmla="*/ 465 w 491"/>
                <a:gd name="T15" fmla="*/ 197 h 1096"/>
                <a:gd name="T16" fmla="*/ 450 w 491"/>
                <a:gd name="T17" fmla="*/ 206 h 1096"/>
                <a:gd name="T18" fmla="*/ 437 w 491"/>
                <a:gd name="T19" fmla="*/ 214 h 1096"/>
                <a:gd name="T20" fmla="*/ 420 w 491"/>
                <a:gd name="T21" fmla="*/ 216 h 1096"/>
                <a:gd name="T22" fmla="*/ 411 w 491"/>
                <a:gd name="T23" fmla="*/ 235 h 1096"/>
                <a:gd name="T24" fmla="*/ 398 w 491"/>
                <a:gd name="T25" fmla="*/ 278 h 1096"/>
                <a:gd name="T26" fmla="*/ 380 w 491"/>
                <a:gd name="T27" fmla="*/ 312 h 1096"/>
                <a:gd name="T28" fmla="*/ 371 w 491"/>
                <a:gd name="T29" fmla="*/ 342 h 1096"/>
                <a:gd name="T30" fmla="*/ 362 w 491"/>
                <a:gd name="T31" fmla="*/ 360 h 1096"/>
                <a:gd name="T32" fmla="*/ 345 w 491"/>
                <a:gd name="T33" fmla="*/ 369 h 1096"/>
                <a:gd name="T34" fmla="*/ 341 w 491"/>
                <a:gd name="T35" fmla="*/ 390 h 1096"/>
                <a:gd name="T36" fmla="*/ 340 w 491"/>
                <a:gd name="T37" fmla="*/ 411 h 1096"/>
                <a:gd name="T38" fmla="*/ 332 w 491"/>
                <a:gd name="T39" fmla="*/ 425 h 1096"/>
                <a:gd name="T40" fmla="*/ 332 w 491"/>
                <a:gd name="T41" fmla="*/ 454 h 1096"/>
                <a:gd name="T42" fmla="*/ 455 w 491"/>
                <a:gd name="T43" fmla="*/ 603 h 1096"/>
                <a:gd name="T44" fmla="*/ 393 w 491"/>
                <a:gd name="T45" fmla="*/ 637 h 1096"/>
                <a:gd name="T46" fmla="*/ 376 w 491"/>
                <a:gd name="T47" fmla="*/ 669 h 1096"/>
                <a:gd name="T48" fmla="*/ 388 w 491"/>
                <a:gd name="T49" fmla="*/ 766 h 1096"/>
                <a:gd name="T50" fmla="*/ 363 w 491"/>
                <a:gd name="T51" fmla="*/ 811 h 1096"/>
                <a:gd name="T52" fmla="*/ 347 w 491"/>
                <a:gd name="T53" fmla="*/ 830 h 1096"/>
                <a:gd name="T54" fmla="*/ 335 w 491"/>
                <a:gd name="T55" fmla="*/ 850 h 1096"/>
                <a:gd name="T56" fmla="*/ 325 w 491"/>
                <a:gd name="T57" fmla="*/ 887 h 1096"/>
                <a:gd name="T58" fmla="*/ 312 w 491"/>
                <a:gd name="T59" fmla="*/ 915 h 1096"/>
                <a:gd name="T60" fmla="*/ 303 w 491"/>
                <a:gd name="T61" fmla="*/ 944 h 1096"/>
                <a:gd name="T62" fmla="*/ 298 w 491"/>
                <a:gd name="T63" fmla="*/ 977 h 1096"/>
                <a:gd name="T64" fmla="*/ 307 w 491"/>
                <a:gd name="T65" fmla="*/ 1014 h 1096"/>
                <a:gd name="T66" fmla="*/ 389 w 491"/>
                <a:gd name="T67" fmla="*/ 1083 h 1096"/>
                <a:gd name="T68" fmla="*/ 205 w 491"/>
                <a:gd name="T69" fmla="*/ 1054 h 1096"/>
                <a:gd name="T70" fmla="*/ 224 w 491"/>
                <a:gd name="T71" fmla="*/ 945 h 1096"/>
                <a:gd name="T72" fmla="*/ 227 w 491"/>
                <a:gd name="T73" fmla="*/ 892 h 1096"/>
                <a:gd name="T74" fmla="*/ 218 w 491"/>
                <a:gd name="T75" fmla="*/ 890 h 1096"/>
                <a:gd name="T76" fmla="*/ 192 w 491"/>
                <a:gd name="T77" fmla="*/ 905 h 1096"/>
                <a:gd name="T78" fmla="*/ 180 w 491"/>
                <a:gd name="T79" fmla="*/ 918 h 1096"/>
                <a:gd name="T80" fmla="*/ 160 w 491"/>
                <a:gd name="T81" fmla="*/ 928 h 1096"/>
                <a:gd name="T82" fmla="*/ 143 w 491"/>
                <a:gd name="T83" fmla="*/ 935 h 1096"/>
                <a:gd name="T84" fmla="*/ 124 w 491"/>
                <a:gd name="T85" fmla="*/ 943 h 1096"/>
                <a:gd name="T86" fmla="*/ 138 w 491"/>
                <a:gd name="T87" fmla="*/ 1038 h 1096"/>
                <a:gd name="T88" fmla="*/ 42 w 491"/>
                <a:gd name="T89" fmla="*/ 1016 h 1096"/>
                <a:gd name="T90" fmla="*/ 28 w 491"/>
                <a:gd name="T91" fmla="*/ 903 h 1096"/>
                <a:gd name="T92" fmla="*/ 247 w 491"/>
                <a:gd name="T93" fmla="*/ 702 h 1096"/>
                <a:gd name="T94" fmla="*/ 238 w 491"/>
                <a:gd name="T95" fmla="*/ 698 h 1096"/>
                <a:gd name="T96" fmla="*/ 224 w 491"/>
                <a:gd name="T97" fmla="*/ 700 h 1096"/>
                <a:gd name="T98" fmla="*/ 216 w 491"/>
                <a:gd name="T99" fmla="*/ 664 h 1096"/>
                <a:gd name="T100" fmla="*/ 204 w 491"/>
                <a:gd name="T101" fmla="*/ 656 h 1096"/>
                <a:gd name="T102" fmla="*/ 188 w 491"/>
                <a:gd name="T103" fmla="*/ 646 h 1096"/>
                <a:gd name="T104" fmla="*/ 179 w 491"/>
                <a:gd name="T105" fmla="*/ 617 h 1096"/>
                <a:gd name="T106" fmla="*/ 166 w 491"/>
                <a:gd name="T107" fmla="*/ 622 h 1096"/>
                <a:gd name="T108" fmla="*/ 152 w 491"/>
                <a:gd name="T109" fmla="*/ 606 h 1096"/>
                <a:gd name="T110" fmla="*/ 115 w 491"/>
                <a:gd name="T111" fmla="*/ 547 h 1096"/>
                <a:gd name="T112" fmla="*/ 106 w 491"/>
                <a:gd name="T113" fmla="*/ 439 h 1096"/>
                <a:gd name="T114" fmla="*/ 77 w 491"/>
                <a:gd name="T115" fmla="*/ 555 h 1096"/>
                <a:gd name="T116" fmla="*/ 58 w 491"/>
                <a:gd name="T117" fmla="*/ 620 h 1096"/>
                <a:gd name="T118" fmla="*/ 11 w 491"/>
                <a:gd name="T119" fmla="*/ 463 h 1096"/>
                <a:gd name="T120" fmla="*/ 95 w 491"/>
                <a:gd name="T121" fmla="*/ 231 h 1096"/>
                <a:gd name="T122" fmla="*/ 216 w 491"/>
                <a:gd name="T123" fmla="*/ 104 h 1096"/>
                <a:gd name="T124" fmla="*/ 363 w 491"/>
                <a:gd name="T125" fmla="*/ 2 h 10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91" h="1096">
                  <a:moveTo>
                    <a:pt x="98" y="995"/>
                  </a:moveTo>
                  <a:lnTo>
                    <a:pt x="98" y="997"/>
                  </a:lnTo>
                  <a:lnTo>
                    <a:pt x="97" y="998"/>
                  </a:lnTo>
                  <a:lnTo>
                    <a:pt x="98" y="999"/>
                  </a:lnTo>
                  <a:lnTo>
                    <a:pt x="99" y="998"/>
                  </a:lnTo>
                  <a:lnTo>
                    <a:pt x="98" y="995"/>
                  </a:lnTo>
                  <a:close/>
                  <a:moveTo>
                    <a:pt x="264" y="683"/>
                  </a:moveTo>
                  <a:lnTo>
                    <a:pt x="264" y="687"/>
                  </a:lnTo>
                  <a:lnTo>
                    <a:pt x="264" y="686"/>
                  </a:lnTo>
                  <a:lnTo>
                    <a:pt x="264" y="683"/>
                  </a:lnTo>
                  <a:close/>
                  <a:moveTo>
                    <a:pt x="258" y="667"/>
                  </a:moveTo>
                  <a:lnTo>
                    <a:pt x="256" y="673"/>
                  </a:lnTo>
                  <a:lnTo>
                    <a:pt x="256" y="674"/>
                  </a:lnTo>
                  <a:lnTo>
                    <a:pt x="258" y="670"/>
                  </a:lnTo>
                  <a:lnTo>
                    <a:pt x="258" y="667"/>
                  </a:lnTo>
                  <a:close/>
                  <a:moveTo>
                    <a:pt x="371" y="664"/>
                  </a:moveTo>
                  <a:lnTo>
                    <a:pt x="371" y="669"/>
                  </a:lnTo>
                  <a:lnTo>
                    <a:pt x="374" y="680"/>
                  </a:lnTo>
                  <a:lnTo>
                    <a:pt x="374" y="680"/>
                  </a:lnTo>
                  <a:lnTo>
                    <a:pt x="375" y="684"/>
                  </a:lnTo>
                  <a:lnTo>
                    <a:pt x="374" y="677"/>
                  </a:lnTo>
                  <a:lnTo>
                    <a:pt x="372" y="669"/>
                  </a:lnTo>
                  <a:lnTo>
                    <a:pt x="371" y="664"/>
                  </a:lnTo>
                  <a:close/>
                  <a:moveTo>
                    <a:pt x="254" y="658"/>
                  </a:moveTo>
                  <a:lnTo>
                    <a:pt x="254" y="666"/>
                  </a:lnTo>
                  <a:lnTo>
                    <a:pt x="254" y="666"/>
                  </a:lnTo>
                  <a:lnTo>
                    <a:pt x="255" y="661"/>
                  </a:lnTo>
                  <a:lnTo>
                    <a:pt x="254" y="658"/>
                  </a:lnTo>
                  <a:close/>
                  <a:moveTo>
                    <a:pt x="366" y="642"/>
                  </a:moveTo>
                  <a:lnTo>
                    <a:pt x="367" y="646"/>
                  </a:lnTo>
                  <a:lnTo>
                    <a:pt x="367" y="643"/>
                  </a:lnTo>
                  <a:lnTo>
                    <a:pt x="366" y="642"/>
                  </a:lnTo>
                  <a:close/>
                  <a:moveTo>
                    <a:pt x="66" y="634"/>
                  </a:moveTo>
                  <a:lnTo>
                    <a:pt x="69" y="635"/>
                  </a:lnTo>
                  <a:lnTo>
                    <a:pt x="72" y="638"/>
                  </a:lnTo>
                  <a:lnTo>
                    <a:pt x="72" y="637"/>
                  </a:lnTo>
                  <a:lnTo>
                    <a:pt x="66" y="634"/>
                  </a:lnTo>
                  <a:close/>
                  <a:moveTo>
                    <a:pt x="433" y="582"/>
                  </a:moveTo>
                  <a:lnTo>
                    <a:pt x="436" y="585"/>
                  </a:lnTo>
                  <a:lnTo>
                    <a:pt x="442" y="591"/>
                  </a:lnTo>
                  <a:lnTo>
                    <a:pt x="446" y="598"/>
                  </a:lnTo>
                  <a:lnTo>
                    <a:pt x="442" y="590"/>
                  </a:lnTo>
                  <a:lnTo>
                    <a:pt x="437" y="585"/>
                  </a:lnTo>
                  <a:lnTo>
                    <a:pt x="433" y="582"/>
                  </a:lnTo>
                  <a:close/>
                  <a:moveTo>
                    <a:pt x="402" y="551"/>
                  </a:moveTo>
                  <a:lnTo>
                    <a:pt x="406" y="555"/>
                  </a:lnTo>
                  <a:lnTo>
                    <a:pt x="410" y="559"/>
                  </a:lnTo>
                  <a:lnTo>
                    <a:pt x="409" y="559"/>
                  </a:lnTo>
                  <a:lnTo>
                    <a:pt x="410" y="559"/>
                  </a:lnTo>
                  <a:lnTo>
                    <a:pt x="410" y="560"/>
                  </a:lnTo>
                  <a:lnTo>
                    <a:pt x="410" y="560"/>
                  </a:lnTo>
                  <a:lnTo>
                    <a:pt x="421" y="569"/>
                  </a:lnTo>
                  <a:lnTo>
                    <a:pt x="418" y="567"/>
                  </a:lnTo>
                  <a:lnTo>
                    <a:pt x="415" y="564"/>
                  </a:lnTo>
                  <a:lnTo>
                    <a:pt x="412" y="562"/>
                  </a:lnTo>
                  <a:lnTo>
                    <a:pt x="414" y="563"/>
                  </a:lnTo>
                  <a:lnTo>
                    <a:pt x="410" y="559"/>
                  </a:lnTo>
                  <a:lnTo>
                    <a:pt x="406" y="554"/>
                  </a:lnTo>
                  <a:lnTo>
                    <a:pt x="402" y="551"/>
                  </a:lnTo>
                  <a:close/>
                  <a:moveTo>
                    <a:pt x="63" y="520"/>
                  </a:moveTo>
                  <a:lnTo>
                    <a:pt x="62" y="523"/>
                  </a:lnTo>
                  <a:lnTo>
                    <a:pt x="64" y="536"/>
                  </a:lnTo>
                  <a:lnTo>
                    <a:pt x="63" y="532"/>
                  </a:lnTo>
                  <a:lnTo>
                    <a:pt x="62" y="523"/>
                  </a:lnTo>
                  <a:lnTo>
                    <a:pt x="62" y="525"/>
                  </a:lnTo>
                  <a:lnTo>
                    <a:pt x="62" y="525"/>
                  </a:lnTo>
                  <a:lnTo>
                    <a:pt x="63" y="532"/>
                  </a:lnTo>
                  <a:lnTo>
                    <a:pt x="66" y="540"/>
                  </a:lnTo>
                  <a:lnTo>
                    <a:pt x="64" y="536"/>
                  </a:lnTo>
                  <a:lnTo>
                    <a:pt x="66" y="540"/>
                  </a:lnTo>
                  <a:lnTo>
                    <a:pt x="63" y="520"/>
                  </a:lnTo>
                  <a:close/>
                  <a:moveTo>
                    <a:pt x="55" y="489"/>
                  </a:moveTo>
                  <a:lnTo>
                    <a:pt x="54" y="493"/>
                  </a:lnTo>
                  <a:lnTo>
                    <a:pt x="53" y="496"/>
                  </a:lnTo>
                  <a:lnTo>
                    <a:pt x="54" y="493"/>
                  </a:lnTo>
                  <a:lnTo>
                    <a:pt x="55" y="491"/>
                  </a:lnTo>
                  <a:lnTo>
                    <a:pt x="55" y="489"/>
                  </a:lnTo>
                  <a:close/>
                  <a:moveTo>
                    <a:pt x="58" y="488"/>
                  </a:moveTo>
                  <a:lnTo>
                    <a:pt x="57" y="491"/>
                  </a:lnTo>
                  <a:lnTo>
                    <a:pt x="57" y="491"/>
                  </a:lnTo>
                  <a:lnTo>
                    <a:pt x="58" y="488"/>
                  </a:lnTo>
                  <a:close/>
                  <a:moveTo>
                    <a:pt x="58" y="485"/>
                  </a:moveTo>
                  <a:lnTo>
                    <a:pt x="55" y="489"/>
                  </a:lnTo>
                  <a:lnTo>
                    <a:pt x="57" y="489"/>
                  </a:lnTo>
                  <a:lnTo>
                    <a:pt x="58" y="485"/>
                  </a:lnTo>
                  <a:close/>
                  <a:moveTo>
                    <a:pt x="63" y="482"/>
                  </a:moveTo>
                  <a:lnTo>
                    <a:pt x="62" y="482"/>
                  </a:lnTo>
                  <a:lnTo>
                    <a:pt x="62" y="485"/>
                  </a:lnTo>
                  <a:lnTo>
                    <a:pt x="62" y="484"/>
                  </a:lnTo>
                  <a:lnTo>
                    <a:pt x="63" y="482"/>
                  </a:lnTo>
                  <a:close/>
                  <a:moveTo>
                    <a:pt x="66" y="479"/>
                  </a:moveTo>
                  <a:lnTo>
                    <a:pt x="64" y="480"/>
                  </a:lnTo>
                  <a:lnTo>
                    <a:pt x="63" y="482"/>
                  </a:lnTo>
                  <a:lnTo>
                    <a:pt x="66" y="479"/>
                  </a:lnTo>
                  <a:close/>
                  <a:moveTo>
                    <a:pt x="113" y="408"/>
                  </a:moveTo>
                  <a:lnTo>
                    <a:pt x="111" y="413"/>
                  </a:lnTo>
                  <a:lnTo>
                    <a:pt x="109" y="417"/>
                  </a:lnTo>
                  <a:lnTo>
                    <a:pt x="109" y="418"/>
                  </a:lnTo>
                  <a:lnTo>
                    <a:pt x="111" y="416"/>
                  </a:lnTo>
                  <a:lnTo>
                    <a:pt x="112" y="412"/>
                  </a:lnTo>
                  <a:lnTo>
                    <a:pt x="113" y="408"/>
                  </a:lnTo>
                  <a:close/>
                  <a:moveTo>
                    <a:pt x="116" y="390"/>
                  </a:moveTo>
                  <a:lnTo>
                    <a:pt x="113" y="401"/>
                  </a:lnTo>
                  <a:lnTo>
                    <a:pt x="117" y="394"/>
                  </a:lnTo>
                  <a:lnTo>
                    <a:pt x="116" y="390"/>
                  </a:lnTo>
                  <a:close/>
                  <a:moveTo>
                    <a:pt x="42" y="306"/>
                  </a:moveTo>
                  <a:lnTo>
                    <a:pt x="40" y="311"/>
                  </a:lnTo>
                  <a:lnTo>
                    <a:pt x="41" y="311"/>
                  </a:lnTo>
                  <a:lnTo>
                    <a:pt x="42" y="306"/>
                  </a:lnTo>
                  <a:close/>
                  <a:moveTo>
                    <a:pt x="79" y="272"/>
                  </a:moveTo>
                  <a:lnTo>
                    <a:pt x="79" y="272"/>
                  </a:lnTo>
                  <a:lnTo>
                    <a:pt x="79" y="272"/>
                  </a:lnTo>
                  <a:lnTo>
                    <a:pt x="79" y="272"/>
                  </a:lnTo>
                  <a:close/>
                  <a:moveTo>
                    <a:pt x="82" y="253"/>
                  </a:moveTo>
                  <a:lnTo>
                    <a:pt x="79" y="258"/>
                  </a:lnTo>
                  <a:lnTo>
                    <a:pt x="77" y="265"/>
                  </a:lnTo>
                  <a:lnTo>
                    <a:pt x="82" y="253"/>
                  </a:lnTo>
                  <a:close/>
                  <a:moveTo>
                    <a:pt x="407" y="212"/>
                  </a:moveTo>
                  <a:lnTo>
                    <a:pt x="407" y="212"/>
                  </a:lnTo>
                  <a:lnTo>
                    <a:pt x="409" y="219"/>
                  </a:lnTo>
                  <a:lnTo>
                    <a:pt x="407" y="212"/>
                  </a:lnTo>
                  <a:close/>
                  <a:moveTo>
                    <a:pt x="473" y="93"/>
                  </a:moveTo>
                  <a:lnTo>
                    <a:pt x="474" y="95"/>
                  </a:lnTo>
                  <a:lnTo>
                    <a:pt x="474" y="97"/>
                  </a:lnTo>
                  <a:lnTo>
                    <a:pt x="474" y="95"/>
                  </a:lnTo>
                  <a:lnTo>
                    <a:pt x="476" y="95"/>
                  </a:lnTo>
                  <a:lnTo>
                    <a:pt x="474" y="94"/>
                  </a:lnTo>
                  <a:lnTo>
                    <a:pt x="474" y="94"/>
                  </a:lnTo>
                  <a:lnTo>
                    <a:pt x="473" y="93"/>
                  </a:lnTo>
                  <a:close/>
                  <a:moveTo>
                    <a:pt x="381" y="0"/>
                  </a:moveTo>
                  <a:lnTo>
                    <a:pt x="385" y="0"/>
                  </a:lnTo>
                  <a:lnTo>
                    <a:pt x="390" y="1"/>
                  </a:lnTo>
                  <a:lnTo>
                    <a:pt x="393" y="2"/>
                  </a:lnTo>
                  <a:lnTo>
                    <a:pt x="396" y="5"/>
                  </a:lnTo>
                  <a:lnTo>
                    <a:pt x="401" y="6"/>
                  </a:lnTo>
                  <a:lnTo>
                    <a:pt x="405" y="8"/>
                  </a:lnTo>
                  <a:lnTo>
                    <a:pt x="409" y="10"/>
                  </a:lnTo>
                  <a:lnTo>
                    <a:pt x="412" y="12"/>
                  </a:lnTo>
                  <a:lnTo>
                    <a:pt x="414" y="13"/>
                  </a:lnTo>
                  <a:lnTo>
                    <a:pt x="415" y="13"/>
                  </a:lnTo>
                  <a:lnTo>
                    <a:pt x="414" y="13"/>
                  </a:lnTo>
                  <a:lnTo>
                    <a:pt x="412" y="12"/>
                  </a:lnTo>
                  <a:lnTo>
                    <a:pt x="409" y="12"/>
                  </a:lnTo>
                  <a:lnTo>
                    <a:pt x="405" y="10"/>
                  </a:lnTo>
                  <a:lnTo>
                    <a:pt x="398" y="9"/>
                  </a:lnTo>
                  <a:lnTo>
                    <a:pt x="398" y="9"/>
                  </a:lnTo>
                  <a:lnTo>
                    <a:pt x="399" y="10"/>
                  </a:lnTo>
                  <a:lnTo>
                    <a:pt x="399" y="12"/>
                  </a:lnTo>
                  <a:lnTo>
                    <a:pt x="399" y="12"/>
                  </a:lnTo>
                  <a:lnTo>
                    <a:pt x="398" y="9"/>
                  </a:lnTo>
                  <a:lnTo>
                    <a:pt x="398" y="9"/>
                  </a:lnTo>
                  <a:lnTo>
                    <a:pt x="388" y="6"/>
                  </a:lnTo>
                  <a:lnTo>
                    <a:pt x="378" y="6"/>
                  </a:lnTo>
                  <a:lnTo>
                    <a:pt x="371" y="5"/>
                  </a:lnTo>
                  <a:lnTo>
                    <a:pt x="370" y="6"/>
                  </a:lnTo>
                  <a:lnTo>
                    <a:pt x="372" y="6"/>
                  </a:lnTo>
                  <a:lnTo>
                    <a:pt x="378" y="6"/>
                  </a:lnTo>
                  <a:lnTo>
                    <a:pt x="383" y="8"/>
                  </a:lnTo>
                  <a:lnTo>
                    <a:pt x="387" y="9"/>
                  </a:lnTo>
                  <a:lnTo>
                    <a:pt x="394" y="10"/>
                  </a:lnTo>
                  <a:lnTo>
                    <a:pt x="401" y="13"/>
                  </a:lnTo>
                  <a:lnTo>
                    <a:pt x="415" y="18"/>
                  </a:lnTo>
                  <a:lnTo>
                    <a:pt x="427" y="23"/>
                  </a:lnTo>
                  <a:lnTo>
                    <a:pt x="430" y="26"/>
                  </a:lnTo>
                  <a:lnTo>
                    <a:pt x="434" y="30"/>
                  </a:lnTo>
                  <a:lnTo>
                    <a:pt x="437" y="32"/>
                  </a:lnTo>
                  <a:lnTo>
                    <a:pt x="438" y="33"/>
                  </a:lnTo>
                  <a:lnTo>
                    <a:pt x="439" y="35"/>
                  </a:lnTo>
                  <a:lnTo>
                    <a:pt x="439" y="36"/>
                  </a:lnTo>
                  <a:lnTo>
                    <a:pt x="439" y="35"/>
                  </a:lnTo>
                  <a:lnTo>
                    <a:pt x="438" y="33"/>
                  </a:lnTo>
                  <a:lnTo>
                    <a:pt x="434" y="31"/>
                  </a:lnTo>
                  <a:lnTo>
                    <a:pt x="430" y="28"/>
                  </a:lnTo>
                  <a:lnTo>
                    <a:pt x="425" y="26"/>
                  </a:lnTo>
                  <a:lnTo>
                    <a:pt x="421" y="23"/>
                  </a:lnTo>
                  <a:lnTo>
                    <a:pt x="418" y="22"/>
                  </a:lnTo>
                  <a:lnTo>
                    <a:pt x="424" y="26"/>
                  </a:lnTo>
                  <a:lnTo>
                    <a:pt x="434" y="32"/>
                  </a:lnTo>
                  <a:lnTo>
                    <a:pt x="433" y="32"/>
                  </a:lnTo>
                  <a:lnTo>
                    <a:pt x="432" y="31"/>
                  </a:lnTo>
                  <a:lnTo>
                    <a:pt x="428" y="30"/>
                  </a:lnTo>
                  <a:lnTo>
                    <a:pt x="423" y="27"/>
                  </a:lnTo>
                  <a:lnTo>
                    <a:pt x="424" y="30"/>
                  </a:lnTo>
                  <a:lnTo>
                    <a:pt x="428" y="33"/>
                  </a:lnTo>
                  <a:lnTo>
                    <a:pt x="433" y="39"/>
                  </a:lnTo>
                  <a:lnTo>
                    <a:pt x="434" y="40"/>
                  </a:lnTo>
                  <a:lnTo>
                    <a:pt x="437" y="41"/>
                  </a:lnTo>
                  <a:lnTo>
                    <a:pt x="438" y="42"/>
                  </a:lnTo>
                  <a:lnTo>
                    <a:pt x="438" y="42"/>
                  </a:lnTo>
                  <a:lnTo>
                    <a:pt x="437" y="42"/>
                  </a:lnTo>
                  <a:lnTo>
                    <a:pt x="438" y="45"/>
                  </a:lnTo>
                  <a:lnTo>
                    <a:pt x="443" y="48"/>
                  </a:lnTo>
                  <a:lnTo>
                    <a:pt x="447" y="52"/>
                  </a:lnTo>
                  <a:lnTo>
                    <a:pt x="448" y="53"/>
                  </a:lnTo>
                  <a:lnTo>
                    <a:pt x="451" y="55"/>
                  </a:lnTo>
                  <a:lnTo>
                    <a:pt x="452" y="58"/>
                  </a:lnTo>
                  <a:lnTo>
                    <a:pt x="454" y="61"/>
                  </a:lnTo>
                  <a:lnTo>
                    <a:pt x="460" y="68"/>
                  </a:lnTo>
                  <a:lnTo>
                    <a:pt x="465" y="76"/>
                  </a:lnTo>
                  <a:lnTo>
                    <a:pt x="468" y="80"/>
                  </a:lnTo>
                  <a:lnTo>
                    <a:pt x="470" y="84"/>
                  </a:lnTo>
                  <a:lnTo>
                    <a:pt x="470" y="86"/>
                  </a:lnTo>
                  <a:lnTo>
                    <a:pt x="472" y="88"/>
                  </a:lnTo>
                  <a:lnTo>
                    <a:pt x="474" y="89"/>
                  </a:lnTo>
                  <a:lnTo>
                    <a:pt x="477" y="92"/>
                  </a:lnTo>
                  <a:lnTo>
                    <a:pt x="478" y="93"/>
                  </a:lnTo>
                  <a:lnTo>
                    <a:pt x="478" y="94"/>
                  </a:lnTo>
                  <a:lnTo>
                    <a:pt x="479" y="95"/>
                  </a:lnTo>
                  <a:lnTo>
                    <a:pt x="479" y="97"/>
                  </a:lnTo>
                  <a:lnTo>
                    <a:pt x="478" y="101"/>
                  </a:lnTo>
                  <a:lnTo>
                    <a:pt x="477" y="102"/>
                  </a:lnTo>
                  <a:lnTo>
                    <a:pt x="474" y="106"/>
                  </a:lnTo>
                  <a:lnTo>
                    <a:pt x="472" y="110"/>
                  </a:lnTo>
                  <a:lnTo>
                    <a:pt x="472" y="110"/>
                  </a:lnTo>
                  <a:lnTo>
                    <a:pt x="472" y="112"/>
                  </a:lnTo>
                  <a:lnTo>
                    <a:pt x="472" y="112"/>
                  </a:lnTo>
                  <a:lnTo>
                    <a:pt x="472" y="112"/>
                  </a:lnTo>
                  <a:lnTo>
                    <a:pt x="470" y="111"/>
                  </a:lnTo>
                  <a:lnTo>
                    <a:pt x="470" y="111"/>
                  </a:lnTo>
                  <a:lnTo>
                    <a:pt x="470" y="112"/>
                  </a:lnTo>
                  <a:lnTo>
                    <a:pt x="470" y="114"/>
                  </a:lnTo>
                  <a:lnTo>
                    <a:pt x="470" y="114"/>
                  </a:lnTo>
                  <a:lnTo>
                    <a:pt x="473" y="117"/>
                  </a:lnTo>
                  <a:lnTo>
                    <a:pt x="476" y="120"/>
                  </a:lnTo>
                  <a:lnTo>
                    <a:pt x="477" y="123"/>
                  </a:lnTo>
                  <a:lnTo>
                    <a:pt x="481" y="125"/>
                  </a:lnTo>
                  <a:lnTo>
                    <a:pt x="485" y="129"/>
                  </a:lnTo>
                  <a:lnTo>
                    <a:pt x="488" y="133"/>
                  </a:lnTo>
                  <a:lnTo>
                    <a:pt x="490" y="135"/>
                  </a:lnTo>
                  <a:lnTo>
                    <a:pt x="491" y="138"/>
                  </a:lnTo>
                  <a:lnTo>
                    <a:pt x="491" y="141"/>
                  </a:lnTo>
                  <a:lnTo>
                    <a:pt x="490" y="143"/>
                  </a:lnTo>
                  <a:lnTo>
                    <a:pt x="488" y="145"/>
                  </a:lnTo>
                  <a:lnTo>
                    <a:pt x="487" y="146"/>
                  </a:lnTo>
                  <a:lnTo>
                    <a:pt x="487" y="146"/>
                  </a:lnTo>
                  <a:lnTo>
                    <a:pt x="487" y="146"/>
                  </a:lnTo>
                  <a:lnTo>
                    <a:pt x="487" y="146"/>
                  </a:lnTo>
                  <a:lnTo>
                    <a:pt x="487" y="146"/>
                  </a:lnTo>
                  <a:lnTo>
                    <a:pt x="487" y="146"/>
                  </a:lnTo>
                  <a:lnTo>
                    <a:pt x="487" y="146"/>
                  </a:lnTo>
                  <a:lnTo>
                    <a:pt x="487" y="146"/>
                  </a:lnTo>
                  <a:lnTo>
                    <a:pt x="485" y="148"/>
                  </a:lnTo>
                  <a:lnTo>
                    <a:pt x="486" y="151"/>
                  </a:lnTo>
                  <a:lnTo>
                    <a:pt x="486" y="154"/>
                  </a:lnTo>
                  <a:lnTo>
                    <a:pt x="487" y="157"/>
                  </a:lnTo>
                  <a:lnTo>
                    <a:pt x="487" y="163"/>
                  </a:lnTo>
                  <a:lnTo>
                    <a:pt x="487" y="170"/>
                  </a:lnTo>
                  <a:lnTo>
                    <a:pt x="486" y="170"/>
                  </a:lnTo>
                  <a:lnTo>
                    <a:pt x="486" y="173"/>
                  </a:lnTo>
                  <a:lnTo>
                    <a:pt x="485" y="174"/>
                  </a:lnTo>
                  <a:lnTo>
                    <a:pt x="483" y="177"/>
                  </a:lnTo>
                  <a:lnTo>
                    <a:pt x="482" y="177"/>
                  </a:lnTo>
                  <a:lnTo>
                    <a:pt x="482" y="178"/>
                  </a:lnTo>
                  <a:lnTo>
                    <a:pt x="482" y="178"/>
                  </a:lnTo>
                  <a:lnTo>
                    <a:pt x="482" y="178"/>
                  </a:lnTo>
                  <a:lnTo>
                    <a:pt x="482" y="178"/>
                  </a:lnTo>
                  <a:lnTo>
                    <a:pt x="481" y="178"/>
                  </a:lnTo>
                  <a:lnTo>
                    <a:pt x="479" y="179"/>
                  </a:lnTo>
                  <a:lnTo>
                    <a:pt x="478" y="179"/>
                  </a:lnTo>
                  <a:lnTo>
                    <a:pt x="478" y="181"/>
                  </a:lnTo>
                  <a:lnTo>
                    <a:pt x="478" y="183"/>
                  </a:lnTo>
                  <a:lnTo>
                    <a:pt x="477" y="185"/>
                  </a:lnTo>
                  <a:lnTo>
                    <a:pt x="476" y="187"/>
                  </a:lnTo>
                  <a:lnTo>
                    <a:pt x="476" y="187"/>
                  </a:lnTo>
                  <a:lnTo>
                    <a:pt x="474" y="190"/>
                  </a:lnTo>
                  <a:lnTo>
                    <a:pt x="473" y="192"/>
                  </a:lnTo>
                  <a:lnTo>
                    <a:pt x="473" y="192"/>
                  </a:lnTo>
                  <a:lnTo>
                    <a:pt x="472" y="192"/>
                  </a:lnTo>
                  <a:lnTo>
                    <a:pt x="472" y="192"/>
                  </a:lnTo>
                  <a:lnTo>
                    <a:pt x="472" y="192"/>
                  </a:lnTo>
                  <a:lnTo>
                    <a:pt x="470" y="194"/>
                  </a:lnTo>
                  <a:lnTo>
                    <a:pt x="468" y="194"/>
                  </a:lnTo>
                  <a:lnTo>
                    <a:pt x="469" y="195"/>
                  </a:lnTo>
                  <a:lnTo>
                    <a:pt x="469" y="196"/>
                  </a:lnTo>
                  <a:lnTo>
                    <a:pt x="469" y="196"/>
                  </a:lnTo>
                  <a:lnTo>
                    <a:pt x="469" y="196"/>
                  </a:lnTo>
                  <a:lnTo>
                    <a:pt x="467" y="196"/>
                  </a:lnTo>
                  <a:lnTo>
                    <a:pt x="465" y="195"/>
                  </a:lnTo>
                  <a:lnTo>
                    <a:pt x="465" y="196"/>
                  </a:lnTo>
                  <a:lnTo>
                    <a:pt x="465" y="197"/>
                  </a:lnTo>
                  <a:lnTo>
                    <a:pt x="464" y="197"/>
                  </a:lnTo>
                  <a:lnTo>
                    <a:pt x="465" y="199"/>
                  </a:lnTo>
                  <a:lnTo>
                    <a:pt x="465" y="200"/>
                  </a:lnTo>
                  <a:lnTo>
                    <a:pt x="467" y="200"/>
                  </a:lnTo>
                  <a:lnTo>
                    <a:pt x="465" y="200"/>
                  </a:lnTo>
                  <a:lnTo>
                    <a:pt x="464" y="199"/>
                  </a:lnTo>
                  <a:lnTo>
                    <a:pt x="461" y="197"/>
                  </a:lnTo>
                  <a:lnTo>
                    <a:pt x="461" y="199"/>
                  </a:lnTo>
                  <a:lnTo>
                    <a:pt x="463" y="201"/>
                  </a:lnTo>
                  <a:lnTo>
                    <a:pt x="464" y="203"/>
                  </a:lnTo>
                  <a:lnTo>
                    <a:pt x="464" y="203"/>
                  </a:lnTo>
                  <a:lnTo>
                    <a:pt x="464" y="203"/>
                  </a:lnTo>
                  <a:lnTo>
                    <a:pt x="461" y="203"/>
                  </a:lnTo>
                  <a:lnTo>
                    <a:pt x="459" y="201"/>
                  </a:lnTo>
                  <a:lnTo>
                    <a:pt x="460" y="204"/>
                  </a:lnTo>
                  <a:lnTo>
                    <a:pt x="461" y="205"/>
                  </a:lnTo>
                  <a:lnTo>
                    <a:pt x="463" y="208"/>
                  </a:lnTo>
                  <a:lnTo>
                    <a:pt x="463" y="208"/>
                  </a:lnTo>
                  <a:lnTo>
                    <a:pt x="461" y="208"/>
                  </a:lnTo>
                  <a:lnTo>
                    <a:pt x="460" y="206"/>
                  </a:lnTo>
                  <a:lnTo>
                    <a:pt x="459" y="205"/>
                  </a:lnTo>
                  <a:lnTo>
                    <a:pt x="456" y="204"/>
                  </a:lnTo>
                  <a:lnTo>
                    <a:pt x="454" y="200"/>
                  </a:lnTo>
                  <a:lnTo>
                    <a:pt x="454" y="200"/>
                  </a:lnTo>
                  <a:lnTo>
                    <a:pt x="455" y="204"/>
                  </a:lnTo>
                  <a:lnTo>
                    <a:pt x="458" y="206"/>
                  </a:lnTo>
                  <a:lnTo>
                    <a:pt x="458" y="206"/>
                  </a:lnTo>
                  <a:lnTo>
                    <a:pt x="456" y="206"/>
                  </a:lnTo>
                  <a:lnTo>
                    <a:pt x="454" y="205"/>
                  </a:lnTo>
                  <a:lnTo>
                    <a:pt x="451" y="203"/>
                  </a:lnTo>
                  <a:lnTo>
                    <a:pt x="448" y="200"/>
                  </a:lnTo>
                  <a:lnTo>
                    <a:pt x="448" y="200"/>
                  </a:lnTo>
                  <a:lnTo>
                    <a:pt x="448" y="200"/>
                  </a:lnTo>
                  <a:lnTo>
                    <a:pt x="450" y="204"/>
                  </a:lnTo>
                  <a:lnTo>
                    <a:pt x="450" y="206"/>
                  </a:lnTo>
                  <a:lnTo>
                    <a:pt x="451" y="206"/>
                  </a:lnTo>
                  <a:lnTo>
                    <a:pt x="450" y="206"/>
                  </a:lnTo>
                  <a:lnTo>
                    <a:pt x="450" y="206"/>
                  </a:lnTo>
                  <a:lnTo>
                    <a:pt x="448" y="205"/>
                  </a:lnTo>
                  <a:lnTo>
                    <a:pt x="446" y="203"/>
                  </a:lnTo>
                  <a:lnTo>
                    <a:pt x="447" y="205"/>
                  </a:lnTo>
                  <a:lnTo>
                    <a:pt x="447" y="208"/>
                  </a:lnTo>
                  <a:lnTo>
                    <a:pt x="448" y="209"/>
                  </a:lnTo>
                  <a:lnTo>
                    <a:pt x="448" y="210"/>
                  </a:lnTo>
                  <a:lnTo>
                    <a:pt x="447" y="209"/>
                  </a:lnTo>
                  <a:lnTo>
                    <a:pt x="446" y="208"/>
                  </a:lnTo>
                  <a:lnTo>
                    <a:pt x="445" y="206"/>
                  </a:lnTo>
                  <a:lnTo>
                    <a:pt x="442" y="203"/>
                  </a:lnTo>
                  <a:lnTo>
                    <a:pt x="442" y="204"/>
                  </a:lnTo>
                  <a:lnTo>
                    <a:pt x="443" y="208"/>
                  </a:lnTo>
                  <a:lnTo>
                    <a:pt x="443" y="209"/>
                  </a:lnTo>
                  <a:lnTo>
                    <a:pt x="443" y="210"/>
                  </a:lnTo>
                  <a:lnTo>
                    <a:pt x="443" y="210"/>
                  </a:lnTo>
                  <a:lnTo>
                    <a:pt x="442" y="209"/>
                  </a:lnTo>
                  <a:lnTo>
                    <a:pt x="439" y="208"/>
                  </a:lnTo>
                  <a:lnTo>
                    <a:pt x="438" y="205"/>
                  </a:lnTo>
                  <a:lnTo>
                    <a:pt x="438" y="206"/>
                  </a:lnTo>
                  <a:lnTo>
                    <a:pt x="439" y="210"/>
                  </a:lnTo>
                  <a:lnTo>
                    <a:pt x="441" y="212"/>
                  </a:lnTo>
                  <a:lnTo>
                    <a:pt x="441" y="213"/>
                  </a:lnTo>
                  <a:lnTo>
                    <a:pt x="442" y="213"/>
                  </a:lnTo>
                  <a:lnTo>
                    <a:pt x="441" y="213"/>
                  </a:lnTo>
                  <a:lnTo>
                    <a:pt x="439" y="213"/>
                  </a:lnTo>
                  <a:lnTo>
                    <a:pt x="438" y="212"/>
                  </a:lnTo>
                  <a:lnTo>
                    <a:pt x="436" y="208"/>
                  </a:lnTo>
                  <a:lnTo>
                    <a:pt x="436" y="209"/>
                  </a:lnTo>
                  <a:lnTo>
                    <a:pt x="436" y="209"/>
                  </a:lnTo>
                  <a:lnTo>
                    <a:pt x="434" y="208"/>
                  </a:lnTo>
                  <a:lnTo>
                    <a:pt x="436" y="212"/>
                  </a:lnTo>
                  <a:lnTo>
                    <a:pt x="437" y="214"/>
                  </a:lnTo>
                  <a:lnTo>
                    <a:pt x="437" y="216"/>
                  </a:lnTo>
                  <a:lnTo>
                    <a:pt x="437" y="217"/>
                  </a:lnTo>
                  <a:lnTo>
                    <a:pt x="437" y="216"/>
                  </a:lnTo>
                  <a:lnTo>
                    <a:pt x="436" y="214"/>
                  </a:lnTo>
                  <a:lnTo>
                    <a:pt x="434" y="213"/>
                  </a:lnTo>
                  <a:lnTo>
                    <a:pt x="432" y="210"/>
                  </a:lnTo>
                  <a:lnTo>
                    <a:pt x="430" y="206"/>
                  </a:lnTo>
                  <a:lnTo>
                    <a:pt x="430" y="208"/>
                  </a:lnTo>
                  <a:lnTo>
                    <a:pt x="432" y="214"/>
                  </a:lnTo>
                  <a:lnTo>
                    <a:pt x="433" y="218"/>
                  </a:lnTo>
                  <a:lnTo>
                    <a:pt x="434" y="223"/>
                  </a:lnTo>
                  <a:lnTo>
                    <a:pt x="434" y="223"/>
                  </a:lnTo>
                  <a:lnTo>
                    <a:pt x="433" y="222"/>
                  </a:lnTo>
                  <a:lnTo>
                    <a:pt x="432" y="219"/>
                  </a:lnTo>
                  <a:lnTo>
                    <a:pt x="429" y="216"/>
                  </a:lnTo>
                  <a:lnTo>
                    <a:pt x="427" y="209"/>
                  </a:lnTo>
                  <a:lnTo>
                    <a:pt x="427" y="208"/>
                  </a:lnTo>
                  <a:lnTo>
                    <a:pt x="425" y="210"/>
                  </a:lnTo>
                  <a:lnTo>
                    <a:pt x="427" y="214"/>
                  </a:lnTo>
                  <a:lnTo>
                    <a:pt x="428" y="221"/>
                  </a:lnTo>
                  <a:lnTo>
                    <a:pt x="428" y="219"/>
                  </a:lnTo>
                  <a:lnTo>
                    <a:pt x="427" y="218"/>
                  </a:lnTo>
                  <a:lnTo>
                    <a:pt x="425" y="216"/>
                  </a:lnTo>
                  <a:lnTo>
                    <a:pt x="424" y="214"/>
                  </a:lnTo>
                  <a:lnTo>
                    <a:pt x="424" y="214"/>
                  </a:lnTo>
                  <a:lnTo>
                    <a:pt x="424" y="214"/>
                  </a:lnTo>
                  <a:lnTo>
                    <a:pt x="423" y="212"/>
                  </a:lnTo>
                  <a:lnTo>
                    <a:pt x="423" y="212"/>
                  </a:lnTo>
                  <a:lnTo>
                    <a:pt x="420" y="205"/>
                  </a:lnTo>
                  <a:lnTo>
                    <a:pt x="421" y="210"/>
                  </a:lnTo>
                  <a:lnTo>
                    <a:pt x="423" y="214"/>
                  </a:lnTo>
                  <a:lnTo>
                    <a:pt x="423" y="218"/>
                  </a:lnTo>
                  <a:lnTo>
                    <a:pt x="423" y="221"/>
                  </a:lnTo>
                  <a:lnTo>
                    <a:pt x="423" y="221"/>
                  </a:lnTo>
                  <a:lnTo>
                    <a:pt x="420" y="216"/>
                  </a:lnTo>
                  <a:lnTo>
                    <a:pt x="419" y="212"/>
                  </a:lnTo>
                  <a:lnTo>
                    <a:pt x="418" y="209"/>
                  </a:lnTo>
                  <a:lnTo>
                    <a:pt x="419" y="213"/>
                  </a:lnTo>
                  <a:lnTo>
                    <a:pt x="420" y="221"/>
                  </a:lnTo>
                  <a:lnTo>
                    <a:pt x="421" y="226"/>
                  </a:lnTo>
                  <a:lnTo>
                    <a:pt x="423" y="232"/>
                  </a:lnTo>
                  <a:lnTo>
                    <a:pt x="421" y="231"/>
                  </a:lnTo>
                  <a:lnTo>
                    <a:pt x="420" y="230"/>
                  </a:lnTo>
                  <a:lnTo>
                    <a:pt x="419" y="227"/>
                  </a:lnTo>
                  <a:lnTo>
                    <a:pt x="418" y="222"/>
                  </a:lnTo>
                  <a:lnTo>
                    <a:pt x="418" y="223"/>
                  </a:lnTo>
                  <a:lnTo>
                    <a:pt x="418" y="223"/>
                  </a:lnTo>
                  <a:lnTo>
                    <a:pt x="418" y="223"/>
                  </a:lnTo>
                  <a:lnTo>
                    <a:pt x="416" y="221"/>
                  </a:lnTo>
                  <a:lnTo>
                    <a:pt x="414" y="218"/>
                  </a:lnTo>
                  <a:lnTo>
                    <a:pt x="412" y="216"/>
                  </a:lnTo>
                  <a:lnTo>
                    <a:pt x="414" y="221"/>
                  </a:lnTo>
                  <a:lnTo>
                    <a:pt x="415" y="226"/>
                  </a:lnTo>
                  <a:lnTo>
                    <a:pt x="416" y="230"/>
                  </a:lnTo>
                  <a:lnTo>
                    <a:pt x="416" y="231"/>
                  </a:lnTo>
                  <a:lnTo>
                    <a:pt x="416" y="232"/>
                  </a:lnTo>
                  <a:lnTo>
                    <a:pt x="416" y="232"/>
                  </a:lnTo>
                  <a:lnTo>
                    <a:pt x="415" y="230"/>
                  </a:lnTo>
                  <a:lnTo>
                    <a:pt x="414" y="227"/>
                  </a:lnTo>
                  <a:lnTo>
                    <a:pt x="414" y="232"/>
                  </a:lnTo>
                  <a:lnTo>
                    <a:pt x="414" y="236"/>
                  </a:lnTo>
                  <a:lnTo>
                    <a:pt x="414" y="239"/>
                  </a:lnTo>
                  <a:lnTo>
                    <a:pt x="414" y="240"/>
                  </a:lnTo>
                  <a:lnTo>
                    <a:pt x="414" y="239"/>
                  </a:lnTo>
                  <a:lnTo>
                    <a:pt x="412" y="236"/>
                  </a:lnTo>
                  <a:lnTo>
                    <a:pt x="411" y="232"/>
                  </a:lnTo>
                  <a:lnTo>
                    <a:pt x="410" y="228"/>
                  </a:lnTo>
                  <a:lnTo>
                    <a:pt x="411" y="231"/>
                  </a:lnTo>
                  <a:lnTo>
                    <a:pt x="411" y="234"/>
                  </a:lnTo>
                  <a:lnTo>
                    <a:pt x="411" y="235"/>
                  </a:lnTo>
                  <a:lnTo>
                    <a:pt x="411" y="234"/>
                  </a:lnTo>
                  <a:lnTo>
                    <a:pt x="410" y="231"/>
                  </a:lnTo>
                  <a:lnTo>
                    <a:pt x="409" y="228"/>
                  </a:lnTo>
                  <a:lnTo>
                    <a:pt x="407" y="225"/>
                  </a:lnTo>
                  <a:lnTo>
                    <a:pt x="405" y="219"/>
                  </a:lnTo>
                  <a:lnTo>
                    <a:pt x="405" y="222"/>
                  </a:lnTo>
                  <a:lnTo>
                    <a:pt x="406" y="225"/>
                  </a:lnTo>
                  <a:lnTo>
                    <a:pt x="406" y="228"/>
                  </a:lnTo>
                  <a:lnTo>
                    <a:pt x="406" y="232"/>
                  </a:lnTo>
                  <a:lnTo>
                    <a:pt x="407" y="234"/>
                  </a:lnTo>
                  <a:lnTo>
                    <a:pt x="407" y="235"/>
                  </a:lnTo>
                  <a:lnTo>
                    <a:pt x="406" y="234"/>
                  </a:lnTo>
                  <a:lnTo>
                    <a:pt x="406" y="239"/>
                  </a:lnTo>
                  <a:lnTo>
                    <a:pt x="406" y="244"/>
                  </a:lnTo>
                  <a:lnTo>
                    <a:pt x="406" y="247"/>
                  </a:lnTo>
                  <a:lnTo>
                    <a:pt x="406" y="250"/>
                  </a:lnTo>
                  <a:lnTo>
                    <a:pt x="406" y="252"/>
                  </a:lnTo>
                  <a:lnTo>
                    <a:pt x="405" y="252"/>
                  </a:lnTo>
                  <a:lnTo>
                    <a:pt x="405" y="252"/>
                  </a:lnTo>
                  <a:lnTo>
                    <a:pt x="405" y="248"/>
                  </a:lnTo>
                  <a:lnTo>
                    <a:pt x="405" y="244"/>
                  </a:lnTo>
                  <a:lnTo>
                    <a:pt x="403" y="239"/>
                  </a:lnTo>
                  <a:lnTo>
                    <a:pt x="402" y="232"/>
                  </a:lnTo>
                  <a:lnTo>
                    <a:pt x="401" y="226"/>
                  </a:lnTo>
                  <a:lnTo>
                    <a:pt x="399" y="227"/>
                  </a:lnTo>
                  <a:lnTo>
                    <a:pt x="399" y="230"/>
                  </a:lnTo>
                  <a:lnTo>
                    <a:pt x="399" y="231"/>
                  </a:lnTo>
                  <a:lnTo>
                    <a:pt x="399" y="232"/>
                  </a:lnTo>
                  <a:lnTo>
                    <a:pt x="399" y="231"/>
                  </a:lnTo>
                  <a:lnTo>
                    <a:pt x="399" y="230"/>
                  </a:lnTo>
                  <a:lnTo>
                    <a:pt x="398" y="227"/>
                  </a:lnTo>
                  <a:lnTo>
                    <a:pt x="397" y="228"/>
                  </a:lnTo>
                  <a:lnTo>
                    <a:pt x="399" y="247"/>
                  </a:lnTo>
                  <a:lnTo>
                    <a:pt x="399" y="263"/>
                  </a:lnTo>
                  <a:lnTo>
                    <a:pt x="398" y="278"/>
                  </a:lnTo>
                  <a:lnTo>
                    <a:pt x="396" y="271"/>
                  </a:lnTo>
                  <a:lnTo>
                    <a:pt x="393" y="265"/>
                  </a:lnTo>
                  <a:lnTo>
                    <a:pt x="392" y="268"/>
                  </a:lnTo>
                  <a:lnTo>
                    <a:pt x="392" y="271"/>
                  </a:lnTo>
                  <a:lnTo>
                    <a:pt x="392" y="272"/>
                  </a:lnTo>
                  <a:lnTo>
                    <a:pt x="392" y="270"/>
                  </a:lnTo>
                  <a:lnTo>
                    <a:pt x="390" y="270"/>
                  </a:lnTo>
                  <a:lnTo>
                    <a:pt x="392" y="275"/>
                  </a:lnTo>
                  <a:lnTo>
                    <a:pt x="392" y="278"/>
                  </a:lnTo>
                  <a:lnTo>
                    <a:pt x="392" y="278"/>
                  </a:lnTo>
                  <a:lnTo>
                    <a:pt x="392" y="278"/>
                  </a:lnTo>
                  <a:lnTo>
                    <a:pt x="390" y="276"/>
                  </a:lnTo>
                  <a:lnTo>
                    <a:pt x="390" y="292"/>
                  </a:lnTo>
                  <a:lnTo>
                    <a:pt x="388" y="279"/>
                  </a:lnTo>
                  <a:lnTo>
                    <a:pt x="387" y="280"/>
                  </a:lnTo>
                  <a:lnTo>
                    <a:pt x="387" y="280"/>
                  </a:lnTo>
                  <a:lnTo>
                    <a:pt x="388" y="284"/>
                  </a:lnTo>
                  <a:lnTo>
                    <a:pt x="388" y="287"/>
                  </a:lnTo>
                  <a:lnTo>
                    <a:pt x="388" y="288"/>
                  </a:lnTo>
                  <a:lnTo>
                    <a:pt x="388" y="289"/>
                  </a:lnTo>
                  <a:lnTo>
                    <a:pt x="385" y="283"/>
                  </a:lnTo>
                  <a:lnTo>
                    <a:pt x="385" y="284"/>
                  </a:lnTo>
                  <a:lnTo>
                    <a:pt x="387" y="290"/>
                  </a:lnTo>
                  <a:lnTo>
                    <a:pt x="387" y="294"/>
                  </a:lnTo>
                  <a:lnTo>
                    <a:pt x="387" y="297"/>
                  </a:lnTo>
                  <a:lnTo>
                    <a:pt x="387" y="298"/>
                  </a:lnTo>
                  <a:lnTo>
                    <a:pt x="387" y="297"/>
                  </a:lnTo>
                  <a:lnTo>
                    <a:pt x="385" y="296"/>
                  </a:lnTo>
                  <a:lnTo>
                    <a:pt x="385" y="293"/>
                  </a:lnTo>
                  <a:lnTo>
                    <a:pt x="385" y="303"/>
                  </a:lnTo>
                  <a:lnTo>
                    <a:pt x="385" y="314"/>
                  </a:lnTo>
                  <a:lnTo>
                    <a:pt x="383" y="306"/>
                  </a:lnTo>
                  <a:lnTo>
                    <a:pt x="381" y="299"/>
                  </a:lnTo>
                  <a:lnTo>
                    <a:pt x="380" y="305"/>
                  </a:lnTo>
                  <a:lnTo>
                    <a:pt x="380" y="312"/>
                  </a:lnTo>
                  <a:lnTo>
                    <a:pt x="381" y="315"/>
                  </a:lnTo>
                  <a:lnTo>
                    <a:pt x="381" y="316"/>
                  </a:lnTo>
                  <a:lnTo>
                    <a:pt x="381" y="318"/>
                  </a:lnTo>
                  <a:lnTo>
                    <a:pt x="381" y="318"/>
                  </a:lnTo>
                  <a:lnTo>
                    <a:pt x="381" y="316"/>
                  </a:lnTo>
                  <a:lnTo>
                    <a:pt x="380" y="328"/>
                  </a:lnTo>
                  <a:lnTo>
                    <a:pt x="379" y="338"/>
                  </a:lnTo>
                  <a:lnTo>
                    <a:pt x="378" y="333"/>
                  </a:lnTo>
                  <a:lnTo>
                    <a:pt x="376" y="334"/>
                  </a:lnTo>
                  <a:lnTo>
                    <a:pt x="376" y="333"/>
                  </a:lnTo>
                  <a:lnTo>
                    <a:pt x="376" y="332"/>
                  </a:lnTo>
                  <a:lnTo>
                    <a:pt x="375" y="325"/>
                  </a:lnTo>
                  <a:lnTo>
                    <a:pt x="374" y="327"/>
                  </a:lnTo>
                  <a:lnTo>
                    <a:pt x="375" y="329"/>
                  </a:lnTo>
                  <a:lnTo>
                    <a:pt x="375" y="330"/>
                  </a:lnTo>
                  <a:lnTo>
                    <a:pt x="375" y="330"/>
                  </a:lnTo>
                  <a:lnTo>
                    <a:pt x="375" y="330"/>
                  </a:lnTo>
                  <a:lnTo>
                    <a:pt x="374" y="329"/>
                  </a:lnTo>
                  <a:lnTo>
                    <a:pt x="374" y="329"/>
                  </a:lnTo>
                  <a:lnTo>
                    <a:pt x="374" y="330"/>
                  </a:lnTo>
                  <a:lnTo>
                    <a:pt x="375" y="332"/>
                  </a:lnTo>
                  <a:lnTo>
                    <a:pt x="375" y="333"/>
                  </a:lnTo>
                  <a:lnTo>
                    <a:pt x="375" y="332"/>
                  </a:lnTo>
                  <a:lnTo>
                    <a:pt x="374" y="330"/>
                  </a:lnTo>
                  <a:lnTo>
                    <a:pt x="372" y="329"/>
                  </a:lnTo>
                  <a:lnTo>
                    <a:pt x="371" y="327"/>
                  </a:lnTo>
                  <a:lnTo>
                    <a:pt x="370" y="330"/>
                  </a:lnTo>
                  <a:lnTo>
                    <a:pt x="371" y="337"/>
                  </a:lnTo>
                  <a:lnTo>
                    <a:pt x="372" y="341"/>
                  </a:lnTo>
                  <a:lnTo>
                    <a:pt x="374" y="345"/>
                  </a:lnTo>
                  <a:lnTo>
                    <a:pt x="374" y="346"/>
                  </a:lnTo>
                  <a:lnTo>
                    <a:pt x="374" y="347"/>
                  </a:lnTo>
                  <a:lnTo>
                    <a:pt x="374" y="347"/>
                  </a:lnTo>
                  <a:lnTo>
                    <a:pt x="372" y="345"/>
                  </a:lnTo>
                  <a:lnTo>
                    <a:pt x="371" y="342"/>
                  </a:lnTo>
                  <a:lnTo>
                    <a:pt x="370" y="339"/>
                  </a:lnTo>
                  <a:lnTo>
                    <a:pt x="369" y="336"/>
                  </a:lnTo>
                  <a:lnTo>
                    <a:pt x="367" y="337"/>
                  </a:lnTo>
                  <a:lnTo>
                    <a:pt x="369" y="341"/>
                  </a:lnTo>
                  <a:lnTo>
                    <a:pt x="370" y="345"/>
                  </a:lnTo>
                  <a:lnTo>
                    <a:pt x="370" y="349"/>
                  </a:lnTo>
                  <a:lnTo>
                    <a:pt x="370" y="352"/>
                  </a:lnTo>
                  <a:lnTo>
                    <a:pt x="370" y="354"/>
                  </a:lnTo>
                  <a:lnTo>
                    <a:pt x="370" y="355"/>
                  </a:lnTo>
                  <a:lnTo>
                    <a:pt x="370" y="354"/>
                  </a:lnTo>
                  <a:lnTo>
                    <a:pt x="370" y="352"/>
                  </a:lnTo>
                  <a:lnTo>
                    <a:pt x="369" y="349"/>
                  </a:lnTo>
                  <a:lnTo>
                    <a:pt x="367" y="345"/>
                  </a:lnTo>
                  <a:lnTo>
                    <a:pt x="366" y="341"/>
                  </a:lnTo>
                  <a:lnTo>
                    <a:pt x="366" y="342"/>
                  </a:lnTo>
                  <a:lnTo>
                    <a:pt x="366" y="346"/>
                  </a:lnTo>
                  <a:lnTo>
                    <a:pt x="366" y="347"/>
                  </a:lnTo>
                  <a:lnTo>
                    <a:pt x="366" y="349"/>
                  </a:lnTo>
                  <a:lnTo>
                    <a:pt x="365" y="349"/>
                  </a:lnTo>
                  <a:lnTo>
                    <a:pt x="365" y="354"/>
                  </a:lnTo>
                  <a:lnTo>
                    <a:pt x="363" y="350"/>
                  </a:lnTo>
                  <a:lnTo>
                    <a:pt x="362" y="345"/>
                  </a:lnTo>
                  <a:lnTo>
                    <a:pt x="361" y="339"/>
                  </a:lnTo>
                  <a:lnTo>
                    <a:pt x="366" y="359"/>
                  </a:lnTo>
                  <a:lnTo>
                    <a:pt x="366" y="359"/>
                  </a:lnTo>
                  <a:lnTo>
                    <a:pt x="365" y="358"/>
                  </a:lnTo>
                  <a:lnTo>
                    <a:pt x="363" y="354"/>
                  </a:lnTo>
                  <a:lnTo>
                    <a:pt x="362" y="351"/>
                  </a:lnTo>
                  <a:lnTo>
                    <a:pt x="360" y="346"/>
                  </a:lnTo>
                  <a:lnTo>
                    <a:pt x="361" y="351"/>
                  </a:lnTo>
                  <a:lnTo>
                    <a:pt x="361" y="355"/>
                  </a:lnTo>
                  <a:lnTo>
                    <a:pt x="362" y="358"/>
                  </a:lnTo>
                  <a:lnTo>
                    <a:pt x="362" y="359"/>
                  </a:lnTo>
                  <a:lnTo>
                    <a:pt x="363" y="360"/>
                  </a:lnTo>
                  <a:lnTo>
                    <a:pt x="362" y="360"/>
                  </a:lnTo>
                  <a:lnTo>
                    <a:pt x="361" y="358"/>
                  </a:lnTo>
                  <a:lnTo>
                    <a:pt x="358" y="356"/>
                  </a:lnTo>
                  <a:lnTo>
                    <a:pt x="356" y="352"/>
                  </a:lnTo>
                  <a:lnTo>
                    <a:pt x="356" y="355"/>
                  </a:lnTo>
                  <a:lnTo>
                    <a:pt x="356" y="358"/>
                  </a:lnTo>
                  <a:lnTo>
                    <a:pt x="356" y="359"/>
                  </a:lnTo>
                  <a:lnTo>
                    <a:pt x="356" y="360"/>
                  </a:lnTo>
                  <a:lnTo>
                    <a:pt x="356" y="359"/>
                  </a:lnTo>
                  <a:lnTo>
                    <a:pt x="354" y="358"/>
                  </a:lnTo>
                  <a:lnTo>
                    <a:pt x="356" y="360"/>
                  </a:lnTo>
                  <a:lnTo>
                    <a:pt x="356" y="364"/>
                  </a:lnTo>
                  <a:lnTo>
                    <a:pt x="356" y="365"/>
                  </a:lnTo>
                  <a:lnTo>
                    <a:pt x="357" y="365"/>
                  </a:lnTo>
                  <a:lnTo>
                    <a:pt x="356" y="365"/>
                  </a:lnTo>
                  <a:lnTo>
                    <a:pt x="356" y="364"/>
                  </a:lnTo>
                  <a:lnTo>
                    <a:pt x="356" y="365"/>
                  </a:lnTo>
                  <a:lnTo>
                    <a:pt x="356" y="365"/>
                  </a:lnTo>
                  <a:lnTo>
                    <a:pt x="353" y="361"/>
                  </a:lnTo>
                  <a:lnTo>
                    <a:pt x="353" y="360"/>
                  </a:lnTo>
                  <a:lnTo>
                    <a:pt x="351" y="364"/>
                  </a:lnTo>
                  <a:lnTo>
                    <a:pt x="351" y="364"/>
                  </a:lnTo>
                  <a:lnTo>
                    <a:pt x="352" y="368"/>
                  </a:lnTo>
                  <a:lnTo>
                    <a:pt x="353" y="370"/>
                  </a:lnTo>
                  <a:lnTo>
                    <a:pt x="354" y="372"/>
                  </a:lnTo>
                  <a:lnTo>
                    <a:pt x="356" y="372"/>
                  </a:lnTo>
                  <a:lnTo>
                    <a:pt x="354" y="372"/>
                  </a:lnTo>
                  <a:lnTo>
                    <a:pt x="353" y="370"/>
                  </a:lnTo>
                  <a:lnTo>
                    <a:pt x="351" y="368"/>
                  </a:lnTo>
                  <a:lnTo>
                    <a:pt x="349" y="364"/>
                  </a:lnTo>
                  <a:lnTo>
                    <a:pt x="347" y="360"/>
                  </a:lnTo>
                  <a:lnTo>
                    <a:pt x="344" y="355"/>
                  </a:lnTo>
                  <a:lnTo>
                    <a:pt x="343" y="360"/>
                  </a:lnTo>
                  <a:lnTo>
                    <a:pt x="343" y="361"/>
                  </a:lnTo>
                  <a:lnTo>
                    <a:pt x="345" y="365"/>
                  </a:lnTo>
                  <a:lnTo>
                    <a:pt x="345" y="369"/>
                  </a:lnTo>
                  <a:lnTo>
                    <a:pt x="347" y="370"/>
                  </a:lnTo>
                  <a:lnTo>
                    <a:pt x="347" y="372"/>
                  </a:lnTo>
                  <a:lnTo>
                    <a:pt x="347" y="370"/>
                  </a:lnTo>
                  <a:lnTo>
                    <a:pt x="345" y="369"/>
                  </a:lnTo>
                  <a:lnTo>
                    <a:pt x="344" y="368"/>
                  </a:lnTo>
                  <a:lnTo>
                    <a:pt x="345" y="372"/>
                  </a:lnTo>
                  <a:lnTo>
                    <a:pt x="347" y="376"/>
                  </a:lnTo>
                  <a:lnTo>
                    <a:pt x="348" y="378"/>
                  </a:lnTo>
                  <a:lnTo>
                    <a:pt x="349" y="381"/>
                  </a:lnTo>
                  <a:lnTo>
                    <a:pt x="349" y="382"/>
                  </a:lnTo>
                  <a:lnTo>
                    <a:pt x="349" y="382"/>
                  </a:lnTo>
                  <a:lnTo>
                    <a:pt x="349" y="382"/>
                  </a:lnTo>
                  <a:lnTo>
                    <a:pt x="348" y="381"/>
                  </a:lnTo>
                  <a:lnTo>
                    <a:pt x="347" y="380"/>
                  </a:lnTo>
                  <a:lnTo>
                    <a:pt x="344" y="376"/>
                  </a:lnTo>
                  <a:lnTo>
                    <a:pt x="343" y="372"/>
                  </a:lnTo>
                  <a:lnTo>
                    <a:pt x="340" y="367"/>
                  </a:lnTo>
                  <a:lnTo>
                    <a:pt x="340" y="368"/>
                  </a:lnTo>
                  <a:lnTo>
                    <a:pt x="341" y="374"/>
                  </a:lnTo>
                  <a:lnTo>
                    <a:pt x="344" y="381"/>
                  </a:lnTo>
                  <a:lnTo>
                    <a:pt x="344" y="385"/>
                  </a:lnTo>
                  <a:lnTo>
                    <a:pt x="345" y="387"/>
                  </a:lnTo>
                  <a:lnTo>
                    <a:pt x="347" y="389"/>
                  </a:lnTo>
                  <a:lnTo>
                    <a:pt x="347" y="389"/>
                  </a:lnTo>
                  <a:lnTo>
                    <a:pt x="345" y="389"/>
                  </a:lnTo>
                  <a:lnTo>
                    <a:pt x="345" y="387"/>
                  </a:lnTo>
                  <a:lnTo>
                    <a:pt x="344" y="385"/>
                  </a:lnTo>
                  <a:lnTo>
                    <a:pt x="341" y="382"/>
                  </a:lnTo>
                  <a:lnTo>
                    <a:pt x="340" y="380"/>
                  </a:lnTo>
                  <a:lnTo>
                    <a:pt x="338" y="376"/>
                  </a:lnTo>
                  <a:lnTo>
                    <a:pt x="338" y="377"/>
                  </a:lnTo>
                  <a:lnTo>
                    <a:pt x="339" y="383"/>
                  </a:lnTo>
                  <a:lnTo>
                    <a:pt x="340" y="387"/>
                  </a:lnTo>
                  <a:lnTo>
                    <a:pt x="341" y="390"/>
                  </a:lnTo>
                  <a:lnTo>
                    <a:pt x="341" y="390"/>
                  </a:lnTo>
                  <a:lnTo>
                    <a:pt x="341" y="390"/>
                  </a:lnTo>
                  <a:lnTo>
                    <a:pt x="340" y="389"/>
                  </a:lnTo>
                  <a:lnTo>
                    <a:pt x="339" y="387"/>
                  </a:lnTo>
                  <a:lnTo>
                    <a:pt x="338" y="385"/>
                  </a:lnTo>
                  <a:lnTo>
                    <a:pt x="338" y="383"/>
                  </a:lnTo>
                  <a:lnTo>
                    <a:pt x="338" y="387"/>
                  </a:lnTo>
                  <a:lnTo>
                    <a:pt x="338" y="389"/>
                  </a:lnTo>
                  <a:lnTo>
                    <a:pt x="339" y="391"/>
                  </a:lnTo>
                  <a:lnTo>
                    <a:pt x="340" y="395"/>
                  </a:lnTo>
                  <a:lnTo>
                    <a:pt x="341" y="398"/>
                  </a:lnTo>
                  <a:lnTo>
                    <a:pt x="341" y="399"/>
                  </a:lnTo>
                  <a:lnTo>
                    <a:pt x="341" y="399"/>
                  </a:lnTo>
                  <a:lnTo>
                    <a:pt x="339" y="395"/>
                  </a:lnTo>
                  <a:lnTo>
                    <a:pt x="339" y="398"/>
                  </a:lnTo>
                  <a:lnTo>
                    <a:pt x="340" y="401"/>
                  </a:lnTo>
                  <a:lnTo>
                    <a:pt x="341" y="404"/>
                  </a:lnTo>
                  <a:lnTo>
                    <a:pt x="341" y="405"/>
                  </a:lnTo>
                  <a:lnTo>
                    <a:pt x="340" y="404"/>
                  </a:lnTo>
                  <a:lnTo>
                    <a:pt x="341" y="407"/>
                  </a:lnTo>
                  <a:lnTo>
                    <a:pt x="341" y="407"/>
                  </a:lnTo>
                  <a:lnTo>
                    <a:pt x="341" y="407"/>
                  </a:lnTo>
                  <a:lnTo>
                    <a:pt x="340" y="404"/>
                  </a:lnTo>
                  <a:lnTo>
                    <a:pt x="339" y="401"/>
                  </a:lnTo>
                  <a:lnTo>
                    <a:pt x="339" y="403"/>
                  </a:lnTo>
                  <a:lnTo>
                    <a:pt x="339" y="405"/>
                  </a:lnTo>
                  <a:lnTo>
                    <a:pt x="339" y="405"/>
                  </a:lnTo>
                  <a:lnTo>
                    <a:pt x="339" y="405"/>
                  </a:lnTo>
                  <a:lnTo>
                    <a:pt x="339" y="405"/>
                  </a:lnTo>
                  <a:lnTo>
                    <a:pt x="339" y="405"/>
                  </a:lnTo>
                  <a:lnTo>
                    <a:pt x="339" y="405"/>
                  </a:lnTo>
                  <a:lnTo>
                    <a:pt x="339" y="405"/>
                  </a:lnTo>
                  <a:lnTo>
                    <a:pt x="339" y="404"/>
                  </a:lnTo>
                  <a:lnTo>
                    <a:pt x="339" y="408"/>
                  </a:lnTo>
                  <a:lnTo>
                    <a:pt x="340" y="411"/>
                  </a:lnTo>
                  <a:lnTo>
                    <a:pt x="340" y="411"/>
                  </a:lnTo>
                  <a:lnTo>
                    <a:pt x="341" y="412"/>
                  </a:lnTo>
                  <a:lnTo>
                    <a:pt x="340" y="411"/>
                  </a:lnTo>
                  <a:lnTo>
                    <a:pt x="340" y="411"/>
                  </a:lnTo>
                  <a:lnTo>
                    <a:pt x="340" y="411"/>
                  </a:lnTo>
                  <a:lnTo>
                    <a:pt x="338" y="408"/>
                  </a:lnTo>
                  <a:lnTo>
                    <a:pt x="335" y="404"/>
                  </a:lnTo>
                  <a:lnTo>
                    <a:pt x="334" y="401"/>
                  </a:lnTo>
                  <a:lnTo>
                    <a:pt x="332" y="399"/>
                  </a:lnTo>
                  <a:lnTo>
                    <a:pt x="332" y="401"/>
                  </a:lnTo>
                  <a:lnTo>
                    <a:pt x="334" y="403"/>
                  </a:lnTo>
                  <a:lnTo>
                    <a:pt x="334" y="403"/>
                  </a:lnTo>
                  <a:lnTo>
                    <a:pt x="334" y="403"/>
                  </a:lnTo>
                  <a:lnTo>
                    <a:pt x="332" y="403"/>
                  </a:lnTo>
                  <a:lnTo>
                    <a:pt x="334" y="408"/>
                  </a:lnTo>
                  <a:lnTo>
                    <a:pt x="335" y="413"/>
                  </a:lnTo>
                  <a:lnTo>
                    <a:pt x="336" y="418"/>
                  </a:lnTo>
                  <a:lnTo>
                    <a:pt x="338" y="421"/>
                  </a:lnTo>
                  <a:lnTo>
                    <a:pt x="338" y="422"/>
                  </a:lnTo>
                  <a:lnTo>
                    <a:pt x="335" y="417"/>
                  </a:lnTo>
                  <a:lnTo>
                    <a:pt x="335" y="418"/>
                  </a:lnTo>
                  <a:lnTo>
                    <a:pt x="335" y="418"/>
                  </a:lnTo>
                  <a:lnTo>
                    <a:pt x="335" y="418"/>
                  </a:lnTo>
                  <a:lnTo>
                    <a:pt x="334" y="416"/>
                  </a:lnTo>
                  <a:lnTo>
                    <a:pt x="336" y="423"/>
                  </a:lnTo>
                  <a:lnTo>
                    <a:pt x="338" y="427"/>
                  </a:lnTo>
                  <a:lnTo>
                    <a:pt x="339" y="430"/>
                  </a:lnTo>
                  <a:lnTo>
                    <a:pt x="339" y="432"/>
                  </a:lnTo>
                  <a:lnTo>
                    <a:pt x="340" y="432"/>
                  </a:lnTo>
                  <a:lnTo>
                    <a:pt x="339" y="432"/>
                  </a:lnTo>
                  <a:lnTo>
                    <a:pt x="338" y="431"/>
                  </a:lnTo>
                  <a:lnTo>
                    <a:pt x="336" y="427"/>
                  </a:lnTo>
                  <a:lnTo>
                    <a:pt x="334" y="425"/>
                  </a:lnTo>
                  <a:lnTo>
                    <a:pt x="331" y="417"/>
                  </a:lnTo>
                  <a:lnTo>
                    <a:pt x="330" y="421"/>
                  </a:lnTo>
                  <a:lnTo>
                    <a:pt x="332" y="425"/>
                  </a:lnTo>
                  <a:lnTo>
                    <a:pt x="334" y="427"/>
                  </a:lnTo>
                  <a:lnTo>
                    <a:pt x="335" y="430"/>
                  </a:lnTo>
                  <a:lnTo>
                    <a:pt x="336" y="431"/>
                  </a:lnTo>
                  <a:lnTo>
                    <a:pt x="336" y="432"/>
                  </a:lnTo>
                  <a:lnTo>
                    <a:pt x="335" y="431"/>
                  </a:lnTo>
                  <a:lnTo>
                    <a:pt x="334" y="430"/>
                  </a:lnTo>
                  <a:lnTo>
                    <a:pt x="331" y="427"/>
                  </a:lnTo>
                  <a:lnTo>
                    <a:pt x="330" y="426"/>
                  </a:lnTo>
                  <a:lnTo>
                    <a:pt x="330" y="427"/>
                  </a:lnTo>
                  <a:lnTo>
                    <a:pt x="331" y="432"/>
                  </a:lnTo>
                  <a:lnTo>
                    <a:pt x="332" y="436"/>
                  </a:lnTo>
                  <a:lnTo>
                    <a:pt x="334" y="440"/>
                  </a:lnTo>
                  <a:lnTo>
                    <a:pt x="335" y="442"/>
                  </a:lnTo>
                  <a:lnTo>
                    <a:pt x="335" y="443"/>
                  </a:lnTo>
                  <a:lnTo>
                    <a:pt x="335" y="443"/>
                  </a:lnTo>
                  <a:lnTo>
                    <a:pt x="334" y="440"/>
                  </a:lnTo>
                  <a:lnTo>
                    <a:pt x="334" y="442"/>
                  </a:lnTo>
                  <a:lnTo>
                    <a:pt x="334" y="440"/>
                  </a:lnTo>
                  <a:lnTo>
                    <a:pt x="332" y="439"/>
                  </a:lnTo>
                  <a:lnTo>
                    <a:pt x="330" y="435"/>
                  </a:lnTo>
                  <a:lnTo>
                    <a:pt x="330" y="435"/>
                  </a:lnTo>
                  <a:lnTo>
                    <a:pt x="331" y="440"/>
                  </a:lnTo>
                  <a:lnTo>
                    <a:pt x="332" y="444"/>
                  </a:lnTo>
                  <a:lnTo>
                    <a:pt x="334" y="447"/>
                  </a:lnTo>
                  <a:lnTo>
                    <a:pt x="334" y="448"/>
                  </a:lnTo>
                  <a:lnTo>
                    <a:pt x="334" y="447"/>
                  </a:lnTo>
                  <a:lnTo>
                    <a:pt x="332" y="445"/>
                  </a:lnTo>
                  <a:lnTo>
                    <a:pt x="331" y="443"/>
                  </a:lnTo>
                  <a:lnTo>
                    <a:pt x="330" y="440"/>
                  </a:lnTo>
                  <a:lnTo>
                    <a:pt x="327" y="436"/>
                  </a:lnTo>
                  <a:lnTo>
                    <a:pt x="327" y="444"/>
                  </a:lnTo>
                  <a:lnTo>
                    <a:pt x="329" y="447"/>
                  </a:lnTo>
                  <a:lnTo>
                    <a:pt x="330" y="449"/>
                  </a:lnTo>
                  <a:lnTo>
                    <a:pt x="331" y="452"/>
                  </a:lnTo>
                  <a:lnTo>
                    <a:pt x="332" y="454"/>
                  </a:lnTo>
                  <a:lnTo>
                    <a:pt x="332" y="456"/>
                  </a:lnTo>
                  <a:lnTo>
                    <a:pt x="332" y="457"/>
                  </a:lnTo>
                  <a:lnTo>
                    <a:pt x="332" y="457"/>
                  </a:lnTo>
                  <a:lnTo>
                    <a:pt x="331" y="456"/>
                  </a:lnTo>
                  <a:lnTo>
                    <a:pt x="330" y="453"/>
                  </a:lnTo>
                  <a:lnTo>
                    <a:pt x="329" y="451"/>
                  </a:lnTo>
                  <a:lnTo>
                    <a:pt x="329" y="452"/>
                  </a:lnTo>
                  <a:lnTo>
                    <a:pt x="330" y="453"/>
                  </a:lnTo>
                  <a:lnTo>
                    <a:pt x="332" y="460"/>
                  </a:lnTo>
                  <a:lnTo>
                    <a:pt x="332" y="458"/>
                  </a:lnTo>
                  <a:lnTo>
                    <a:pt x="330" y="457"/>
                  </a:lnTo>
                  <a:lnTo>
                    <a:pt x="327" y="454"/>
                  </a:lnTo>
                  <a:lnTo>
                    <a:pt x="327" y="456"/>
                  </a:lnTo>
                  <a:lnTo>
                    <a:pt x="326" y="457"/>
                  </a:lnTo>
                  <a:lnTo>
                    <a:pt x="327" y="460"/>
                  </a:lnTo>
                  <a:lnTo>
                    <a:pt x="329" y="461"/>
                  </a:lnTo>
                  <a:lnTo>
                    <a:pt x="332" y="465"/>
                  </a:lnTo>
                  <a:lnTo>
                    <a:pt x="341" y="473"/>
                  </a:lnTo>
                  <a:lnTo>
                    <a:pt x="348" y="478"/>
                  </a:lnTo>
                  <a:lnTo>
                    <a:pt x="354" y="484"/>
                  </a:lnTo>
                  <a:lnTo>
                    <a:pt x="362" y="491"/>
                  </a:lnTo>
                  <a:lnTo>
                    <a:pt x="367" y="498"/>
                  </a:lnTo>
                  <a:lnTo>
                    <a:pt x="389" y="529"/>
                  </a:lnTo>
                  <a:lnTo>
                    <a:pt x="398" y="542"/>
                  </a:lnTo>
                  <a:lnTo>
                    <a:pt x="407" y="553"/>
                  </a:lnTo>
                  <a:lnTo>
                    <a:pt x="412" y="559"/>
                  </a:lnTo>
                  <a:lnTo>
                    <a:pt x="416" y="564"/>
                  </a:lnTo>
                  <a:lnTo>
                    <a:pt x="420" y="568"/>
                  </a:lnTo>
                  <a:lnTo>
                    <a:pt x="425" y="573"/>
                  </a:lnTo>
                  <a:lnTo>
                    <a:pt x="429" y="576"/>
                  </a:lnTo>
                  <a:lnTo>
                    <a:pt x="430" y="578"/>
                  </a:lnTo>
                  <a:lnTo>
                    <a:pt x="433" y="580"/>
                  </a:lnTo>
                  <a:lnTo>
                    <a:pt x="434" y="581"/>
                  </a:lnTo>
                  <a:lnTo>
                    <a:pt x="450" y="596"/>
                  </a:lnTo>
                  <a:lnTo>
                    <a:pt x="455" y="603"/>
                  </a:lnTo>
                  <a:lnTo>
                    <a:pt x="459" y="612"/>
                  </a:lnTo>
                  <a:lnTo>
                    <a:pt x="460" y="617"/>
                  </a:lnTo>
                  <a:lnTo>
                    <a:pt x="460" y="620"/>
                  </a:lnTo>
                  <a:lnTo>
                    <a:pt x="460" y="621"/>
                  </a:lnTo>
                  <a:lnTo>
                    <a:pt x="460" y="621"/>
                  </a:lnTo>
                  <a:lnTo>
                    <a:pt x="460" y="621"/>
                  </a:lnTo>
                  <a:lnTo>
                    <a:pt x="460" y="622"/>
                  </a:lnTo>
                  <a:lnTo>
                    <a:pt x="461" y="627"/>
                  </a:lnTo>
                  <a:lnTo>
                    <a:pt x="460" y="631"/>
                  </a:lnTo>
                  <a:lnTo>
                    <a:pt x="459" y="637"/>
                  </a:lnTo>
                  <a:lnTo>
                    <a:pt x="456" y="640"/>
                  </a:lnTo>
                  <a:lnTo>
                    <a:pt x="452" y="665"/>
                  </a:lnTo>
                  <a:lnTo>
                    <a:pt x="442" y="670"/>
                  </a:lnTo>
                  <a:lnTo>
                    <a:pt x="436" y="680"/>
                  </a:lnTo>
                  <a:lnTo>
                    <a:pt x="432" y="691"/>
                  </a:lnTo>
                  <a:lnTo>
                    <a:pt x="425" y="688"/>
                  </a:lnTo>
                  <a:lnTo>
                    <a:pt x="423" y="683"/>
                  </a:lnTo>
                  <a:lnTo>
                    <a:pt x="424" y="675"/>
                  </a:lnTo>
                  <a:lnTo>
                    <a:pt x="427" y="667"/>
                  </a:lnTo>
                  <a:lnTo>
                    <a:pt x="430" y="660"/>
                  </a:lnTo>
                  <a:lnTo>
                    <a:pt x="421" y="635"/>
                  </a:lnTo>
                  <a:lnTo>
                    <a:pt x="419" y="631"/>
                  </a:lnTo>
                  <a:lnTo>
                    <a:pt x="418" y="629"/>
                  </a:lnTo>
                  <a:lnTo>
                    <a:pt x="414" y="626"/>
                  </a:lnTo>
                  <a:lnTo>
                    <a:pt x="416" y="642"/>
                  </a:lnTo>
                  <a:lnTo>
                    <a:pt x="419" y="657"/>
                  </a:lnTo>
                  <a:lnTo>
                    <a:pt x="418" y="673"/>
                  </a:lnTo>
                  <a:lnTo>
                    <a:pt x="415" y="674"/>
                  </a:lnTo>
                  <a:lnTo>
                    <a:pt x="412" y="674"/>
                  </a:lnTo>
                  <a:lnTo>
                    <a:pt x="411" y="671"/>
                  </a:lnTo>
                  <a:lnTo>
                    <a:pt x="409" y="670"/>
                  </a:lnTo>
                  <a:lnTo>
                    <a:pt x="403" y="664"/>
                  </a:lnTo>
                  <a:lnTo>
                    <a:pt x="399" y="655"/>
                  </a:lnTo>
                  <a:lnTo>
                    <a:pt x="396" y="644"/>
                  </a:lnTo>
                  <a:lnTo>
                    <a:pt x="393" y="637"/>
                  </a:lnTo>
                  <a:lnTo>
                    <a:pt x="392" y="633"/>
                  </a:lnTo>
                  <a:lnTo>
                    <a:pt x="390" y="627"/>
                  </a:lnTo>
                  <a:lnTo>
                    <a:pt x="389" y="624"/>
                  </a:lnTo>
                  <a:lnTo>
                    <a:pt x="388" y="620"/>
                  </a:lnTo>
                  <a:lnTo>
                    <a:pt x="388" y="615"/>
                  </a:lnTo>
                  <a:lnTo>
                    <a:pt x="388" y="613"/>
                  </a:lnTo>
                  <a:lnTo>
                    <a:pt x="387" y="612"/>
                  </a:lnTo>
                  <a:lnTo>
                    <a:pt x="387" y="612"/>
                  </a:lnTo>
                  <a:lnTo>
                    <a:pt x="384" y="609"/>
                  </a:lnTo>
                  <a:lnTo>
                    <a:pt x="383" y="606"/>
                  </a:lnTo>
                  <a:lnTo>
                    <a:pt x="376" y="599"/>
                  </a:lnTo>
                  <a:lnTo>
                    <a:pt x="378" y="606"/>
                  </a:lnTo>
                  <a:lnTo>
                    <a:pt x="378" y="612"/>
                  </a:lnTo>
                  <a:lnTo>
                    <a:pt x="375" y="606"/>
                  </a:lnTo>
                  <a:lnTo>
                    <a:pt x="372" y="599"/>
                  </a:lnTo>
                  <a:lnTo>
                    <a:pt x="370" y="591"/>
                  </a:lnTo>
                  <a:lnTo>
                    <a:pt x="365" y="587"/>
                  </a:lnTo>
                  <a:lnTo>
                    <a:pt x="366" y="593"/>
                  </a:lnTo>
                  <a:lnTo>
                    <a:pt x="366" y="599"/>
                  </a:lnTo>
                  <a:lnTo>
                    <a:pt x="363" y="591"/>
                  </a:lnTo>
                  <a:lnTo>
                    <a:pt x="361" y="582"/>
                  </a:lnTo>
                  <a:lnTo>
                    <a:pt x="358" y="580"/>
                  </a:lnTo>
                  <a:lnTo>
                    <a:pt x="360" y="586"/>
                  </a:lnTo>
                  <a:lnTo>
                    <a:pt x="363" y="598"/>
                  </a:lnTo>
                  <a:lnTo>
                    <a:pt x="366" y="600"/>
                  </a:lnTo>
                  <a:lnTo>
                    <a:pt x="369" y="603"/>
                  </a:lnTo>
                  <a:lnTo>
                    <a:pt x="370" y="604"/>
                  </a:lnTo>
                  <a:lnTo>
                    <a:pt x="370" y="604"/>
                  </a:lnTo>
                  <a:lnTo>
                    <a:pt x="370" y="604"/>
                  </a:lnTo>
                  <a:lnTo>
                    <a:pt x="367" y="603"/>
                  </a:lnTo>
                  <a:lnTo>
                    <a:pt x="365" y="600"/>
                  </a:lnTo>
                  <a:lnTo>
                    <a:pt x="370" y="624"/>
                  </a:lnTo>
                  <a:lnTo>
                    <a:pt x="374" y="648"/>
                  </a:lnTo>
                  <a:lnTo>
                    <a:pt x="375" y="658"/>
                  </a:lnTo>
                  <a:lnTo>
                    <a:pt x="376" y="669"/>
                  </a:lnTo>
                  <a:lnTo>
                    <a:pt x="378" y="678"/>
                  </a:lnTo>
                  <a:lnTo>
                    <a:pt x="380" y="687"/>
                  </a:lnTo>
                  <a:lnTo>
                    <a:pt x="381" y="697"/>
                  </a:lnTo>
                  <a:lnTo>
                    <a:pt x="384" y="706"/>
                  </a:lnTo>
                  <a:lnTo>
                    <a:pt x="384" y="713"/>
                  </a:lnTo>
                  <a:lnTo>
                    <a:pt x="385" y="718"/>
                  </a:lnTo>
                  <a:lnTo>
                    <a:pt x="385" y="718"/>
                  </a:lnTo>
                  <a:lnTo>
                    <a:pt x="385" y="726"/>
                  </a:lnTo>
                  <a:lnTo>
                    <a:pt x="387" y="729"/>
                  </a:lnTo>
                  <a:lnTo>
                    <a:pt x="387" y="728"/>
                  </a:lnTo>
                  <a:lnTo>
                    <a:pt x="387" y="728"/>
                  </a:lnTo>
                  <a:lnTo>
                    <a:pt x="387" y="729"/>
                  </a:lnTo>
                  <a:lnTo>
                    <a:pt x="388" y="731"/>
                  </a:lnTo>
                  <a:lnTo>
                    <a:pt x="388" y="733"/>
                  </a:lnTo>
                  <a:lnTo>
                    <a:pt x="388" y="735"/>
                  </a:lnTo>
                  <a:lnTo>
                    <a:pt x="388" y="736"/>
                  </a:lnTo>
                  <a:lnTo>
                    <a:pt x="388" y="735"/>
                  </a:lnTo>
                  <a:lnTo>
                    <a:pt x="388" y="736"/>
                  </a:lnTo>
                  <a:lnTo>
                    <a:pt x="388" y="739"/>
                  </a:lnTo>
                  <a:lnTo>
                    <a:pt x="388" y="742"/>
                  </a:lnTo>
                  <a:lnTo>
                    <a:pt x="389" y="746"/>
                  </a:lnTo>
                  <a:lnTo>
                    <a:pt x="390" y="749"/>
                  </a:lnTo>
                  <a:lnTo>
                    <a:pt x="392" y="753"/>
                  </a:lnTo>
                  <a:lnTo>
                    <a:pt x="392" y="754"/>
                  </a:lnTo>
                  <a:lnTo>
                    <a:pt x="392" y="755"/>
                  </a:lnTo>
                  <a:lnTo>
                    <a:pt x="388" y="750"/>
                  </a:lnTo>
                  <a:lnTo>
                    <a:pt x="387" y="748"/>
                  </a:lnTo>
                  <a:lnTo>
                    <a:pt x="387" y="753"/>
                  </a:lnTo>
                  <a:lnTo>
                    <a:pt x="385" y="755"/>
                  </a:lnTo>
                  <a:lnTo>
                    <a:pt x="388" y="759"/>
                  </a:lnTo>
                  <a:lnTo>
                    <a:pt x="389" y="763"/>
                  </a:lnTo>
                  <a:lnTo>
                    <a:pt x="389" y="767"/>
                  </a:lnTo>
                  <a:lnTo>
                    <a:pt x="389" y="767"/>
                  </a:lnTo>
                  <a:lnTo>
                    <a:pt x="389" y="767"/>
                  </a:lnTo>
                  <a:lnTo>
                    <a:pt x="388" y="766"/>
                  </a:lnTo>
                  <a:lnTo>
                    <a:pt x="387" y="763"/>
                  </a:lnTo>
                  <a:lnTo>
                    <a:pt x="384" y="760"/>
                  </a:lnTo>
                  <a:lnTo>
                    <a:pt x="384" y="764"/>
                  </a:lnTo>
                  <a:lnTo>
                    <a:pt x="385" y="768"/>
                  </a:lnTo>
                  <a:lnTo>
                    <a:pt x="387" y="772"/>
                  </a:lnTo>
                  <a:lnTo>
                    <a:pt x="387" y="775"/>
                  </a:lnTo>
                  <a:lnTo>
                    <a:pt x="388" y="777"/>
                  </a:lnTo>
                  <a:lnTo>
                    <a:pt x="388" y="777"/>
                  </a:lnTo>
                  <a:lnTo>
                    <a:pt x="384" y="772"/>
                  </a:lnTo>
                  <a:lnTo>
                    <a:pt x="381" y="768"/>
                  </a:lnTo>
                  <a:lnTo>
                    <a:pt x="381" y="770"/>
                  </a:lnTo>
                  <a:lnTo>
                    <a:pt x="379" y="773"/>
                  </a:lnTo>
                  <a:lnTo>
                    <a:pt x="379" y="775"/>
                  </a:lnTo>
                  <a:lnTo>
                    <a:pt x="378" y="776"/>
                  </a:lnTo>
                  <a:lnTo>
                    <a:pt x="378" y="779"/>
                  </a:lnTo>
                  <a:lnTo>
                    <a:pt x="379" y="780"/>
                  </a:lnTo>
                  <a:lnTo>
                    <a:pt x="379" y="780"/>
                  </a:lnTo>
                  <a:lnTo>
                    <a:pt x="379" y="780"/>
                  </a:lnTo>
                  <a:lnTo>
                    <a:pt x="378" y="779"/>
                  </a:lnTo>
                  <a:lnTo>
                    <a:pt x="376" y="777"/>
                  </a:lnTo>
                  <a:lnTo>
                    <a:pt x="372" y="784"/>
                  </a:lnTo>
                  <a:lnTo>
                    <a:pt x="367" y="791"/>
                  </a:lnTo>
                  <a:lnTo>
                    <a:pt x="367" y="794"/>
                  </a:lnTo>
                  <a:lnTo>
                    <a:pt x="367" y="797"/>
                  </a:lnTo>
                  <a:lnTo>
                    <a:pt x="367" y="797"/>
                  </a:lnTo>
                  <a:lnTo>
                    <a:pt x="366" y="797"/>
                  </a:lnTo>
                  <a:lnTo>
                    <a:pt x="366" y="794"/>
                  </a:lnTo>
                  <a:lnTo>
                    <a:pt x="365" y="795"/>
                  </a:lnTo>
                  <a:lnTo>
                    <a:pt x="365" y="797"/>
                  </a:lnTo>
                  <a:lnTo>
                    <a:pt x="365" y="797"/>
                  </a:lnTo>
                  <a:lnTo>
                    <a:pt x="363" y="798"/>
                  </a:lnTo>
                  <a:lnTo>
                    <a:pt x="363" y="803"/>
                  </a:lnTo>
                  <a:lnTo>
                    <a:pt x="363" y="807"/>
                  </a:lnTo>
                  <a:lnTo>
                    <a:pt x="363" y="810"/>
                  </a:lnTo>
                  <a:lnTo>
                    <a:pt x="363" y="811"/>
                  </a:lnTo>
                  <a:lnTo>
                    <a:pt x="362" y="810"/>
                  </a:lnTo>
                  <a:lnTo>
                    <a:pt x="362" y="808"/>
                  </a:lnTo>
                  <a:lnTo>
                    <a:pt x="362" y="804"/>
                  </a:lnTo>
                  <a:lnTo>
                    <a:pt x="361" y="802"/>
                  </a:lnTo>
                  <a:lnTo>
                    <a:pt x="358" y="804"/>
                  </a:lnTo>
                  <a:lnTo>
                    <a:pt x="358" y="806"/>
                  </a:lnTo>
                  <a:lnTo>
                    <a:pt x="358" y="807"/>
                  </a:lnTo>
                  <a:lnTo>
                    <a:pt x="358" y="807"/>
                  </a:lnTo>
                  <a:lnTo>
                    <a:pt x="358" y="806"/>
                  </a:lnTo>
                  <a:lnTo>
                    <a:pt x="357" y="807"/>
                  </a:lnTo>
                  <a:lnTo>
                    <a:pt x="357" y="812"/>
                  </a:lnTo>
                  <a:lnTo>
                    <a:pt x="357" y="817"/>
                  </a:lnTo>
                  <a:lnTo>
                    <a:pt x="357" y="820"/>
                  </a:lnTo>
                  <a:lnTo>
                    <a:pt x="356" y="821"/>
                  </a:lnTo>
                  <a:lnTo>
                    <a:pt x="356" y="820"/>
                  </a:lnTo>
                  <a:lnTo>
                    <a:pt x="356" y="817"/>
                  </a:lnTo>
                  <a:lnTo>
                    <a:pt x="354" y="815"/>
                  </a:lnTo>
                  <a:lnTo>
                    <a:pt x="354" y="811"/>
                  </a:lnTo>
                  <a:lnTo>
                    <a:pt x="353" y="812"/>
                  </a:lnTo>
                  <a:lnTo>
                    <a:pt x="353" y="813"/>
                  </a:lnTo>
                  <a:lnTo>
                    <a:pt x="353" y="816"/>
                  </a:lnTo>
                  <a:lnTo>
                    <a:pt x="353" y="821"/>
                  </a:lnTo>
                  <a:lnTo>
                    <a:pt x="353" y="824"/>
                  </a:lnTo>
                  <a:lnTo>
                    <a:pt x="353" y="825"/>
                  </a:lnTo>
                  <a:lnTo>
                    <a:pt x="353" y="824"/>
                  </a:lnTo>
                  <a:lnTo>
                    <a:pt x="352" y="822"/>
                  </a:lnTo>
                  <a:lnTo>
                    <a:pt x="352" y="820"/>
                  </a:lnTo>
                  <a:lnTo>
                    <a:pt x="351" y="815"/>
                  </a:lnTo>
                  <a:lnTo>
                    <a:pt x="348" y="819"/>
                  </a:lnTo>
                  <a:lnTo>
                    <a:pt x="348" y="825"/>
                  </a:lnTo>
                  <a:lnTo>
                    <a:pt x="348" y="829"/>
                  </a:lnTo>
                  <a:lnTo>
                    <a:pt x="348" y="833"/>
                  </a:lnTo>
                  <a:lnTo>
                    <a:pt x="348" y="834"/>
                  </a:lnTo>
                  <a:lnTo>
                    <a:pt x="348" y="833"/>
                  </a:lnTo>
                  <a:lnTo>
                    <a:pt x="347" y="830"/>
                  </a:lnTo>
                  <a:lnTo>
                    <a:pt x="347" y="826"/>
                  </a:lnTo>
                  <a:lnTo>
                    <a:pt x="345" y="821"/>
                  </a:lnTo>
                  <a:lnTo>
                    <a:pt x="345" y="822"/>
                  </a:lnTo>
                  <a:lnTo>
                    <a:pt x="347" y="835"/>
                  </a:lnTo>
                  <a:lnTo>
                    <a:pt x="347" y="844"/>
                  </a:lnTo>
                  <a:lnTo>
                    <a:pt x="347" y="847"/>
                  </a:lnTo>
                  <a:lnTo>
                    <a:pt x="347" y="847"/>
                  </a:lnTo>
                  <a:lnTo>
                    <a:pt x="345" y="844"/>
                  </a:lnTo>
                  <a:lnTo>
                    <a:pt x="344" y="841"/>
                  </a:lnTo>
                  <a:lnTo>
                    <a:pt x="343" y="835"/>
                  </a:lnTo>
                  <a:lnTo>
                    <a:pt x="343" y="833"/>
                  </a:lnTo>
                  <a:lnTo>
                    <a:pt x="341" y="828"/>
                  </a:lnTo>
                  <a:lnTo>
                    <a:pt x="340" y="828"/>
                  </a:lnTo>
                  <a:lnTo>
                    <a:pt x="340" y="830"/>
                  </a:lnTo>
                  <a:lnTo>
                    <a:pt x="341" y="842"/>
                  </a:lnTo>
                  <a:lnTo>
                    <a:pt x="341" y="850"/>
                  </a:lnTo>
                  <a:lnTo>
                    <a:pt x="343" y="853"/>
                  </a:lnTo>
                  <a:lnTo>
                    <a:pt x="341" y="852"/>
                  </a:lnTo>
                  <a:lnTo>
                    <a:pt x="341" y="850"/>
                  </a:lnTo>
                  <a:lnTo>
                    <a:pt x="340" y="847"/>
                  </a:lnTo>
                  <a:lnTo>
                    <a:pt x="340" y="852"/>
                  </a:lnTo>
                  <a:lnTo>
                    <a:pt x="339" y="856"/>
                  </a:lnTo>
                  <a:lnTo>
                    <a:pt x="339" y="859"/>
                  </a:lnTo>
                  <a:lnTo>
                    <a:pt x="339" y="860"/>
                  </a:lnTo>
                  <a:lnTo>
                    <a:pt x="339" y="859"/>
                  </a:lnTo>
                  <a:lnTo>
                    <a:pt x="339" y="857"/>
                  </a:lnTo>
                  <a:lnTo>
                    <a:pt x="338" y="853"/>
                  </a:lnTo>
                  <a:lnTo>
                    <a:pt x="336" y="850"/>
                  </a:lnTo>
                  <a:lnTo>
                    <a:pt x="336" y="844"/>
                  </a:lnTo>
                  <a:lnTo>
                    <a:pt x="336" y="850"/>
                  </a:lnTo>
                  <a:lnTo>
                    <a:pt x="338" y="859"/>
                  </a:lnTo>
                  <a:lnTo>
                    <a:pt x="338" y="859"/>
                  </a:lnTo>
                  <a:lnTo>
                    <a:pt x="336" y="856"/>
                  </a:lnTo>
                  <a:lnTo>
                    <a:pt x="335" y="853"/>
                  </a:lnTo>
                  <a:lnTo>
                    <a:pt x="335" y="850"/>
                  </a:lnTo>
                  <a:lnTo>
                    <a:pt x="334" y="844"/>
                  </a:lnTo>
                  <a:lnTo>
                    <a:pt x="332" y="850"/>
                  </a:lnTo>
                  <a:lnTo>
                    <a:pt x="332" y="859"/>
                  </a:lnTo>
                  <a:lnTo>
                    <a:pt x="332" y="865"/>
                  </a:lnTo>
                  <a:lnTo>
                    <a:pt x="332" y="870"/>
                  </a:lnTo>
                  <a:lnTo>
                    <a:pt x="332" y="873"/>
                  </a:lnTo>
                  <a:lnTo>
                    <a:pt x="332" y="875"/>
                  </a:lnTo>
                  <a:lnTo>
                    <a:pt x="332" y="875"/>
                  </a:lnTo>
                  <a:lnTo>
                    <a:pt x="332" y="875"/>
                  </a:lnTo>
                  <a:lnTo>
                    <a:pt x="332" y="873"/>
                  </a:lnTo>
                  <a:lnTo>
                    <a:pt x="331" y="870"/>
                  </a:lnTo>
                  <a:lnTo>
                    <a:pt x="330" y="865"/>
                  </a:lnTo>
                  <a:lnTo>
                    <a:pt x="330" y="861"/>
                  </a:lnTo>
                  <a:lnTo>
                    <a:pt x="330" y="865"/>
                  </a:lnTo>
                  <a:lnTo>
                    <a:pt x="330" y="869"/>
                  </a:lnTo>
                  <a:lnTo>
                    <a:pt x="330" y="870"/>
                  </a:lnTo>
                  <a:lnTo>
                    <a:pt x="330" y="870"/>
                  </a:lnTo>
                  <a:lnTo>
                    <a:pt x="330" y="874"/>
                  </a:lnTo>
                  <a:lnTo>
                    <a:pt x="331" y="878"/>
                  </a:lnTo>
                  <a:lnTo>
                    <a:pt x="331" y="881"/>
                  </a:lnTo>
                  <a:lnTo>
                    <a:pt x="331" y="881"/>
                  </a:lnTo>
                  <a:lnTo>
                    <a:pt x="331" y="881"/>
                  </a:lnTo>
                  <a:lnTo>
                    <a:pt x="330" y="878"/>
                  </a:lnTo>
                  <a:lnTo>
                    <a:pt x="329" y="875"/>
                  </a:lnTo>
                  <a:lnTo>
                    <a:pt x="327" y="870"/>
                  </a:lnTo>
                  <a:lnTo>
                    <a:pt x="326" y="865"/>
                  </a:lnTo>
                  <a:lnTo>
                    <a:pt x="325" y="857"/>
                  </a:lnTo>
                  <a:lnTo>
                    <a:pt x="323" y="859"/>
                  </a:lnTo>
                  <a:lnTo>
                    <a:pt x="323" y="864"/>
                  </a:lnTo>
                  <a:lnTo>
                    <a:pt x="322" y="877"/>
                  </a:lnTo>
                  <a:lnTo>
                    <a:pt x="322" y="878"/>
                  </a:lnTo>
                  <a:lnTo>
                    <a:pt x="323" y="882"/>
                  </a:lnTo>
                  <a:lnTo>
                    <a:pt x="323" y="884"/>
                  </a:lnTo>
                  <a:lnTo>
                    <a:pt x="325" y="886"/>
                  </a:lnTo>
                  <a:lnTo>
                    <a:pt x="325" y="887"/>
                  </a:lnTo>
                  <a:lnTo>
                    <a:pt x="325" y="886"/>
                  </a:lnTo>
                  <a:lnTo>
                    <a:pt x="323" y="884"/>
                  </a:lnTo>
                  <a:lnTo>
                    <a:pt x="323" y="887"/>
                  </a:lnTo>
                  <a:lnTo>
                    <a:pt x="325" y="892"/>
                  </a:lnTo>
                  <a:lnTo>
                    <a:pt x="325" y="896"/>
                  </a:lnTo>
                  <a:lnTo>
                    <a:pt x="326" y="897"/>
                  </a:lnTo>
                  <a:lnTo>
                    <a:pt x="326" y="899"/>
                  </a:lnTo>
                  <a:lnTo>
                    <a:pt x="326" y="899"/>
                  </a:lnTo>
                  <a:lnTo>
                    <a:pt x="325" y="896"/>
                  </a:lnTo>
                  <a:lnTo>
                    <a:pt x="323" y="893"/>
                  </a:lnTo>
                  <a:lnTo>
                    <a:pt x="322" y="888"/>
                  </a:lnTo>
                  <a:lnTo>
                    <a:pt x="322" y="892"/>
                  </a:lnTo>
                  <a:lnTo>
                    <a:pt x="323" y="893"/>
                  </a:lnTo>
                  <a:lnTo>
                    <a:pt x="323" y="895"/>
                  </a:lnTo>
                  <a:lnTo>
                    <a:pt x="322" y="893"/>
                  </a:lnTo>
                  <a:lnTo>
                    <a:pt x="322" y="892"/>
                  </a:lnTo>
                  <a:lnTo>
                    <a:pt x="321" y="890"/>
                  </a:lnTo>
                  <a:lnTo>
                    <a:pt x="321" y="892"/>
                  </a:lnTo>
                  <a:lnTo>
                    <a:pt x="318" y="901"/>
                  </a:lnTo>
                  <a:lnTo>
                    <a:pt x="320" y="909"/>
                  </a:lnTo>
                  <a:lnTo>
                    <a:pt x="321" y="914"/>
                  </a:lnTo>
                  <a:lnTo>
                    <a:pt x="321" y="919"/>
                  </a:lnTo>
                  <a:lnTo>
                    <a:pt x="321" y="922"/>
                  </a:lnTo>
                  <a:lnTo>
                    <a:pt x="321" y="922"/>
                  </a:lnTo>
                  <a:lnTo>
                    <a:pt x="321" y="922"/>
                  </a:lnTo>
                  <a:lnTo>
                    <a:pt x="321" y="919"/>
                  </a:lnTo>
                  <a:lnTo>
                    <a:pt x="320" y="915"/>
                  </a:lnTo>
                  <a:lnTo>
                    <a:pt x="318" y="909"/>
                  </a:lnTo>
                  <a:lnTo>
                    <a:pt x="317" y="906"/>
                  </a:lnTo>
                  <a:lnTo>
                    <a:pt x="316" y="905"/>
                  </a:lnTo>
                  <a:lnTo>
                    <a:pt x="314" y="901"/>
                  </a:lnTo>
                  <a:lnTo>
                    <a:pt x="312" y="896"/>
                  </a:lnTo>
                  <a:lnTo>
                    <a:pt x="312" y="904"/>
                  </a:lnTo>
                  <a:lnTo>
                    <a:pt x="311" y="912"/>
                  </a:lnTo>
                  <a:lnTo>
                    <a:pt x="312" y="915"/>
                  </a:lnTo>
                  <a:lnTo>
                    <a:pt x="313" y="919"/>
                  </a:lnTo>
                  <a:lnTo>
                    <a:pt x="313" y="922"/>
                  </a:lnTo>
                  <a:lnTo>
                    <a:pt x="314" y="923"/>
                  </a:lnTo>
                  <a:lnTo>
                    <a:pt x="314" y="923"/>
                  </a:lnTo>
                  <a:lnTo>
                    <a:pt x="313" y="923"/>
                  </a:lnTo>
                  <a:lnTo>
                    <a:pt x="313" y="922"/>
                  </a:lnTo>
                  <a:lnTo>
                    <a:pt x="312" y="921"/>
                  </a:lnTo>
                  <a:lnTo>
                    <a:pt x="312" y="922"/>
                  </a:lnTo>
                  <a:lnTo>
                    <a:pt x="312" y="922"/>
                  </a:lnTo>
                  <a:lnTo>
                    <a:pt x="312" y="921"/>
                  </a:lnTo>
                  <a:lnTo>
                    <a:pt x="312" y="919"/>
                  </a:lnTo>
                  <a:lnTo>
                    <a:pt x="312" y="924"/>
                  </a:lnTo>
                  <a:lnTo>
                    <a:pt x="312" y="927"/>
                  </a:lnTo>
                  <a:lnTo>
                    <a:pt x="312" y="928"/>
                  </a:lnTo>
                  <a:lnTo>
                    <a:pt x="312" y="927"/>
                  </a:lnTo>
                  <a:lnTo>
                    <a:pt x="312" y="926"/>
                  </a:lnTo>
                  <a:lnTo>
                    <a:pt x="311" y="923"/>
                  </a:lnTo>
                  <a:lnTo>
                    <a:pt x="309" y="919"/>
                  </a:lnTo>
                  <a:lnTo>
                    <a:pt x="308" y="923"/>
                  </a:lnTo>
                  <a:lnTo>
                    <a:pt x="308" y="924"/>
                  </a:lnTo>
                  <a:lnTo>
                    <a:pt x="308" y="924"/>
                  </a:lnTo>
                  <a:lnTo>
                    <a:pt x="305" y="927"/>
                  </a:lnTo>
                  <a:lnTo>
                    <a:pt x="305" y="934"/>
                  </a:lnTo>
                  <a:lnTo>
                    <a:pt x="307" y="937"/>
                  </a:lnTo>
                  <a:lnTo>
                    <a:pt x="307" y="940"/>
                  </a:lnTo>
                  <a:lnTo>
                    <a:pt x="307" y="941"/>
                  </a:lnTo>
                  <a:lnTo>
                    <a:pt x="307" y="940"/>
                  </a:lnTo>
                  <a:lnTo>
                    <a:pt x="307" y="944"/>
                  </a:lnTo>
                  <a:lnTo>
                    <a:pt x="307" y="945"/>
                  </a:lnTo>
                  <a:lnTo>
                    <a:pt x="307" y="946"/>
                  </a:lnTo>
                  <a:lnTo>
                    <a:pt x="304" y="939"/>
                  </a:lnTo>
                  <a:lnTo>
                    <a:pt x="303" y="935"/>
                  </a:lnTo>
                  <a:lnTo>
                    <a:pt x="300" y="928"/>
                  </a:lnTo>
                  <a:lnTo>
                    <a:pt x="300" y="930"/>
                  </a:lnTo>
                  <a:lnTo>
                    <a:pt x="303" y="944"/>
                  </a:lnTo>
                  <a:lnTo>
                    <a:pt x="305" y="954"/>
                  </a:lnTo>
                  <a:lnTo>
                    <a:pt x="305" y="958"/>
                  </a:lnTo>
                  <a:lnTo>
                    <a:pt x="305" y="957"/>
                  </a:lnTo>
                  <a:lnTo>
                    <a:pt x="304" y="955"/>
                  </a:lnTo>
                  <a:lnTo>
                    <a:pt x="303" y="952"/>
                  </a:lnTo>
                  <a:lnTo>
                    <a:pt x="302" y="946"/>
                  </a:lnTo>
                  <a:lnTo>
                    <a:pt x="299" y="941"/>
                  </a:lnTo>
                  <a:lnTo>
                    <a:pt x="299" y="948"/>
                  </a:lnTo>
                  <a:lnTo>
                    <a:pt x="300" y="953"/>
                  </a:lnTo>
                  <a:lnTo>
                    <a:pt x="300" y="958"/>
                  </a:lnTo>
                  <a:lnTo>
                    <a:pt x="300" y="962"/>
                  </a:lnTo>
                  <a:lnTo>
                    <a:pt x="302" y="965"/>
                  </a:lnTo>
                  <a:lnTo>
                    <a:pt x="302" y="966"/>
                  </a:lnTo>
                  <a:lnTo>
                    <a:pt x="300" y="965"/>
                  </a:lnTo>
                  <a:lnTo>
                    <a:pt x="300" y="963"/>
                  </a:lnTo>
                  <a:lnTo>
                    <a:pt x="299" y="961"/>
                  </a:lnTo>
                  <a:lnTo>
                    <a:pt x="298" y="957"/>
                  </a:lnTo>
                  <a:lnTo>
                    <a:pt x="298" y="957"/>
                  </a:lnTo>
                  <a:lnTo>
                    <a:pt x="296" y="952"/>
                  </a:lnTo>
                  <a:lnTo>
                    <a:pt x="296" y="953"/>
                  </a:lnTo>
                  <a:lnTo>
                    <a:pt x="298" y="959"/>
                  </a:lnTo>
                  <a:lnTo>
                    <a:pt x="298" y="966"/>
                  </a:lnTo>
                  <a:lnTo>
                    <a:pt x="299" y="968"/>
                  </a:lnTo>
                  <a:lnTo>
                    <a:pt x="299" y="972"/>
                  </a:lnTo>
                  <a:lnTo>
                    <a:pt x="302" y="977"/>
                  </a:lnTo>
                  <a:lnTo>
                    <a:pt x="303" y="983"/>
                  </a:lnTo>
                  <a:lnTo>
                    <a:pt x="304" y="986"/>
                  </a:lnTo>
                  <a:lnTo>
                    <a:pt x="305" y="989"/>
                  </a:lnTo>
                  <a:lnTo>
                    <a:pt x="307" y="990"/>
                  </a:lnTo>
                  <a:lnTo>
                    <a:pt x="307" y="992"/>
                  </a:lnTo>
                  <a:lnTo>
                    <a:pt x="307" y="990"/>
                  </a:lnTo>
                  <a:lnTo>
                    <a:pt x="305" y="989"/>
                  </a:lnTo>
                  <a:lnTo>
                    <a:pt x="304" y="986"/>
                  </a:lnTo>
                  <a:lnTo>
                    <a:pt x="302" y="983"/>
                  </a:lnTo>
                  <a:lnTo>
                    <a:pt x="298" y="977"/>
                  </a:lnTo>
                  <a:lnTo>
                    <a:pt x="295" y="971"/>
                  </a:lnTo>
                  <a:lnTo>
                    <a:pt x="296" y="977"/>
                  </a:lnTo>
                  <a:lnTo>
                    <a:pt x="296" y="981"/>
                  </a:lnTo>
                  <a:lnTo>
                    <a:pt x="296" y="985"/>
                  </a:lnTo>
                  <a:lnTo>
                    <a:pt x="296" y="986"/>
                  </a:lnTo>
                  <a:lnTo>
                    <a:pt x="296" y="985"/>
                  </a:lnTo>
                  <a:lnTo>
                    <a:pt x="295" y="983"/>
                  </a:lnTo>
                  <a:lnTo>
                    <a:pt x="295" y="980"/>
                  </a:lnTo>
                  <a:lnTo>
                    <a:pt x="294" y="976"/>
                  </a:lnTo>
                  <a:lnTo>
                    <a:pt x="293" y="971"/>
                  </a:lnTo>
                  <a:lnTo>
                    <a:pt x="291" y="966"/>
                  </a:lnTo>
                  <a:lnTo>
                    <a:pt x="291" y="967"/>
                  </a:lnTo>
                  <a:lnTo>
                    <a:pt x="287" y="958"/>
                  </a:lnTo>
                  <a:lnTo>
                    <a:pt x="287" y="961"/>
                  </a:lnTo>
                  <a:lnTo>
                    <a:pt x="287" y="963"/>
                  </a:lnTo>
                  <a:lnTo>
                    <a:pt x="293" y="979"/>
                  </a:lnTo>
                  <a:lnTo>
                    <a:pt x="296" y="993"/>
                  </a:lnTo>
                  <a:lnTo>
                    <a:pt x="299" y="1002"/>
                  </a:lnTo>
                  <a:lnTo>
                    <a:pt x="300" y="1006"/>
                  </a:lnTo>
                  <a:lnTo>
                    <a:pt x="299" y="1003"/>
                  </a:lnTo>
                  <a:lnTo>
                    <a:pt x="296" y="998"/>
                  </a:lnTo>
                  <a:lnTo>
                    <a:pt x="293" y="989"/>
                  </a:lnTo>
                  <a:lnTo>
                    <a:pt x="287" y="977"/>
                  </a:lnTo>
                  <a:lnTo>
                    <a:pt x="290" y="984"/>
                  </a:lnTo>
                  <a:lnTo>
                    <a:pt x="291" y="990"/>
                  </a:lnTo>
                  <a:lnTo>
                    <a:pt x="293" y="995"/>
                  </a:lnTo>
                  <a:lnTo>
                    <a:pt x="294" y="998"/>
                  </a:lnTo>
                  <a:lnTo>
                    <a:pt x="294" y="1001"/>
                  </a:lnTo>
                  <a:lnTo>
                    <a:pt x="294" y="1001"/>
                  </a:lnTo>
                  <a:lnTo>
                    <a:pt x="294" y="1001"/>
                  </a:lnTo>
                  <a:lnTo>
                    <a:pt x="293" y="998"/>
                  </a:lnTo>
                  <a:lnTo>
                    <a:pt x="294" y="1005"/>
                  </a:lnTo>
                  <a:lnTo>
                    <a:pt x="294" y="1005"/>
                  </a:lnTo>
                  <a:lnTo>
                    <a:pt x="300" y="1008"/>
                  </a:lnTo>
                  <a:lnTo>
                    <a:pt x="307" y="1014"/>
                  </a:lnTo>
                  <a:lnTo>
                    <a:pt x="313" y="1017"/>
                  </a:lnTo>
                  <a:lnTo>
                    <a:pt x="320" y="1020"/>
                  </a:lnTo>
                  <a:lnTo>
                    <a:pt x="325" y="1023"/>
                  </a:lnTo>
                  <a:lnTo>
                    <a:pt x="330" y="1024"/>
                  </a:lnTo>
                  <a:lnTo>
                    <a:pt x="332" y="1025"/>
                  </a:lnTo>
                  <a:lnTo>
                    <a:pt x="335" y="1026"/>
                  </a:lnTo>
                  <a:lnTo>
                    <a:pt x="335" y="1026"/>
                  </a:lnTo>
                  <a:lnTo>
                    <a:pt x="335" y="1026"/>
                  </a:lnTo>
                  <a:lnTo>
                    <a:pt x="332" y="1026"/>
                  </a:lnTo>
                  <a:lnTo>
                    <a:pt x="329" y="1025"/>
                  </a:lnTo>
                  <a:lnTo>
                    <a:pt x="325" y="1025"/>
                  </a:lnTo>
                  <a:lnTo>
                    <a:pt x="321" y="1024"/>
                  </a:lnTo>
                  <a:lnTo>
                    <a:pt x="317" y="1023"/>
                  </a:lnTo>
                  <a:lnTo>
                    <a:pt x="323" y="1028"/>
                  </a:lnTo>
                  <a:lnTo>
                    <a:pt x="327" y="1032"/>
                  </a:lnTo>
                  <a:lnTo>
                    <a:pt x="332" y="1034"/>
                  </a:lnTo>
                  <a:lnTo>
                    <a:pt x="339" y="1038"/>
                  </a:lnTo>
                  <a:lnTo>
                    <a:pt x="348" y="1041"/>
                  </a:lnTo>
                  <a:lnTo>
                    <a:pt x="357" y="1042"/>
                  </a:lnTo>
                  <a:lnTo>
                    <a:pt x="369" y="1045"/>
                  </a:lnTo>
                  <a:lnTo>
                    <a:pt x="379" y="1048"/>
                  </a:lnTo>
                  <a:lnTo>
                    <a:pt x="384" y="1050"/>
                  </a:lnTo>
                  <a:lnTo>
                    <a:pt x="388" y="1052"/>
                  </a:lnTo>
                  <a:lnTo>
                    <a:pt x="392" y="1055"/>
                  </a:lnTo>
                  <a:lnTo>
                    <a:pt x="394" y="1057"/>
                  </a:lnTo>
                  <a:lnTo>
                    <a:pt x="396" y="1061"/>
                  </a:lnTo>
                  <a:lnTo>
                    <a:pt x="396" y="1065"/>
                  </a:lnTo>
                  <a:lnTo>
                    <a:pt x="396" y="1065"/>
                  </a:lnTo>
                  <a:lnTo>
                    <a:pt x="396" y="1065"/>
                  </a:lnTo>
                  <a:lnTo>
                    <a:pt x="397" y="1068"/>
                  </a:lnTo>
                  <a:lnTo>
                    <a:pt x="397" y="1070"/>
                  </a:lnTo>
                  <a:lnTo>
                    <a:pt x="397" y="1074"/>
                  </a:lnTo>
                  <a:lnTo>
                    <a:pt x="394" y="1078"/>
                  </a:lnTo>
                  <a:lnTo>
                    <a:pt x="393" y="1079"/>
                  </a:lnTo>
                  <a:lnTo>
                    <a:pt x="389" y="1083"/>
                  </a:lnTo>
                  <a:lnTo>
                    <a:pt x="387" y="1085"/>
                  </a:lnTo>
                  <a:lnTo>
                    <a:pt x="383" y="1085"/>
                  </a:lnTo>
                  <a:lnTo>
                    <a:pt x="383" y="1085"/>
                  </a:lnTo>
                  <a:lnTo>
                    <a:pt x="380" y="1088"/>
                  </a:lnTo>
                  <a:lnTo>
                    <a:pt x="378" y="1090"/>
                  </a:lnTo>
                  <a:lnTo>
                    <a:pt x="374" y="1091"/>
                  </a:lnTo>
                  <a:lnTo>
                    <a:pt x="370" y="1092"/>
                  </a:lnTo>
                  <a:lnTo>
                    <a:pt x="366" y="1092"/>
                  </a:lnTo>
                  <a:lnTo>
                    <a:pt x="362" y="1092"/>
                  </a:lnTo>
                  <a:lnTo>
                    <a:pt x="360" y="1094"/>
                  </a:lnTo>
                  <a:lnTo>
                    <a:pt x="353" y="1095"/>
                  </a:lnTo>
                  <a:lnTo>
                    <a:pt x="347" y="1096"/>
                  </a:lnTo>
                  <a:lnTo>
                    <a:pt x="340" y="1096"/>
                  </a:lnTo>
                  <a:lnTo>
                    <a:pt x="329" y="1096"/>
                  </a:lnTo>
                  <a:lnTo>
                    <a:pt x="317" y="1094"/>
                  </a:lnTo>
                  <a:lnTo>
                    <a:pt x="307" y="1091"/>
                  </a:lnTo>
                  <a:lnTo>
                    <a:pt x="296" y="1088"/>
                  </a:lnTo>
                  <a:lnTo>
                    <a:pt x="283" y="1085"/>
                  </a:lnTo>
                  <a:lnTo>
                    <a:pt x="269" y="1079"/>
                  </a:lnTo>
                  <a:lnTo>
                    <a:pt x="263" y="1079"/>
                  </a:lnTo>
                  <a:lnTo>
                    <a:pt x="268" y="1079"/>
                  </a:lnTo>
                  <a:lnTo>
                    <a:pt x="265" y="1078"/>
                  </a:lnTo>
                  <a:lnTo>
                    <a:pt x="263" y="1078"/>
                  </a:lnTo>
                  <a:lnTo>
                    <a:pt x="254" y="1077"/>
                  </a:lnTo>
                  <a:lnTo>
                    <a:pt x="247" y="1079"/>
                  </a:lnTo>
                  <a:lnTo>
                    <a:pt x="236" y="1079"/>
                  </a:lnTo>
                  <a:lnTo>
                    <a:pt x="223" y="1081"/>
                  </a:lnTo>
                  <a:lnTo>
                    <a:pt x="211" y="1079"/>
                  </a:lnTo>
                  <a:lnTo>
                    <a:pt x="209" y="1076"/>
                  </a:lnTo>
                  <a:lnTo>
                    <a:pt x="206" y="1073"/>
                  </a:lnTo>
                  <a:lnTo>
                    <a:pt x="204" y="1068"/>
                  </a:lnTo>
                  <a:lnTo>
                    <a:pt x="204" y="1064"/>
                  </a:lnTo>
                  <a:lnTo>
                    <a:pt x="204" y="1060"/>
                  </a:lnTo>
                  <a:lnTo>
                    <a:pt x="204" y="1057"/>
                  </a:lnTo>
                  <a:lnTo>
                    <a:pt x="205" y="1054"/>
                  </a:lnTo>
                  <a:lnTo>
                    <a:pt x="206" y="1051"/>
                  </a:lnTo>
                  <a:lnTo>
                    <a:pt x="209" y="1042"/>
                  </a:lnTo>
                  <a:lnTo>
                    <a:pt x="214" y="1016"/>
                  </a:lnTo>
                  <a:lnTo>
                    <a:pt x="218" y="990"/>
                  </a:lnTo>
                  <a:lnTo>
                    <a:pt x="220" y="981"/>
                  </a:lnTo>
                  <a:lnTo>
                    <a:pt x="222" y="974"/>
                  </a:lnTo>
                  <a:lnTo>
                    <a:pt x="222" y="970"/>
                  </a:lnTo>
                  <a:lnTo>
                    <a:pt x="219" y="975"/>
                  </a:lnTo>
                  <a:lnTo>
                    <a:pt x="218" y="980"/>
                  </a:lnTo>
                  <a:lnTo>
                    <a:pt x="216" y="984"/>
                  </a:lnTo>
                  <a:lnTo>
                    <a:pt x="216" y="986"/>
                  </a:lnTo>
                  <a:lnTo>
                    <a:pt x="216" y="988"/>
                  </a:lnTo>
                  <a:lnTo>
                    <a:pt x="218" y="989"/>
                  </a:lnTo>
                  <a:lnTo>
                    <a:pt x="216" y="988"/>
                  </a:lnTo>
                  <a:lnTo>
                    <a:pt x="215" y="986"/>
                  </a:lnTo>
                  <a:lnTo>
                    <a:pt x="215" y="984"/>
                  </a:lnTo>
                  <a:lnTo>
                    <a:pt x="215" y="979"/>
                  </a:lnTo>
                  <a:lnTo>
                    <a:pt x="219" y="968"/>
                  </a:lnTo>
                  <a:lnTo>
                    <a:pt x="224" y="957"/>
                  </a:lnTo>
                  <a:lnTo>
                    <a:pt x="224" y="957"/>
                  </a:lnTo>
                  <a:lnTo>
                    <a:pt x="228" y="946"/>
                  </a:lnTo>
                  <a:lnTo>
                    <a:pt x="232" y="937"/>
                  </a:lnTo>
                  <a:lnTo>
                    <a:pt x="229" y="940"/>
                  </a:lnTo>
                  <a:lnTo>
                    <a:pt x="227" y="946"/>
                  </a:lnTo>
                  <a:lnTo>
                    <a:pt x="225" y="952"/>
                  </a:lnTo>
                  <a:lnTo>
                    <a:pt x="223" y="957"/>
                  </a:lnTo>
                  <a:lnTo>
                    <a:pt x="222" y="961"/>
                  </a:lnTo>
                  <a:lnTo>
                    <a:pt x="222" y="963"/>
                  </a:lnTo>
                  <a:lnTo>
                    <a:pt x="220" y="965"/>
                  </a:lnTo>
                  <a:lnTo>
                    <a:pt x="220" y="966"/>
                  </a:lnTo>
                  <a:lnTo>
                    <a:pt x="220" y="965"/>
                  </a:lnTo>
                  <a:lnTo>
                    <a:pt x="220" y="961"/>
                  </a:lnTo>
                  <a:lnTo>
                    <a:pt x="222" y="955"/>
                  </a:lnTo>
                  <a:lnTo>
                    <a:pt x="222" y="950"/>
                  </a:lnTo>
                  <a:lnTo>
                    <a:pt x="224" y="945"/>
                  </a:lnTo>
                  <a:lnTo>
                    <a:pt x="222" y="946"/>
                  </a:lnTo>
                  <a:lnTo>
                    <a:pt x="223" y="943"/>
                  </a:lnTo>
                  <a:lnTo>
                    <a:pt x="223" y="939"/>
                  </a:lnTo>
                  <a:lnTo>
                    <a:pt x="224" y="935"/>
                  </a:lnTo>
                  <a:lnTo>
                    <a:pt x="224" y="934"/>
                  </a:lnTo>
                  <a:lnTo>
                    <a:pt x="223" y="936"/>
                  </a:lnTo>
                  <a:lnTo>
                    <a:pt x="222" y="940"/>
                  </a:lnTo>
                  <a:lnTo>
                    <a:pt x="220" y="945"/>
                  </a:lnTo>
                  <a:lnTo>
                    <a:pt x="220" y="948"/>
                  </a:lnTo>
                  <a:lnTo>
                    <a:pt x="220" y="949"/>
                  </a:lnTo>
                  <a:lnTo>
                    <a:pt x="220" y="948"/>
                  </a:lnTo>
                  <a:lnTo>
                    <a:pt x="219" y="945"/>
                  </a:lnTo>
                  <a:lnTo>
                    <a:pt x="219" y="941"/>
                  </a:lnTo>
                  <a:lnTo>
                    <a:pt x="216" y="949"/>
                  </a:lnTo>
                  <a:lnTo>
                    <a:pt x="213" y="955"/>
                  </a:lnTo>
                  <a:lnTo>
                    <a:pt x="216" y="940"/>
                  </a:lnTo>
                  <a:lnTo>
                    <a:pt x="222" y="921"/>
                  </a:lnTo>
                  <a:lnTo>
                    <a:pt x="229" y="901"/>
                  </a:lnTo>
                  <a:lnTo>
                    <a:pt x="229" y="897"/>
                  </a:lnTo>
                  <a:lnTo>
                    <a:pt x="231" y="893"/>
                  </a:lnTo>
                  <a:lnTo>
                    <a:pt x="231" y="893"/>
                  </a:lnTo>
                  <a:lnTo>
                    <a:pt x="229" y="899"/>
                  </a:lnTo>
                  <a:lnTo>
                    <a:pt x="229" y="899"/>
                  </a:lnTo>
                  <a:lnTo>
                    <a:pt x="228" y="901"/>
                  </a:lnTo>
                  <a:lnTo>
                    <a:pt x="227" y="904"/>
                  </a:lnTo>
                  <a:lnTo>
                    <a:pt x="227" y="904"/>
                  </a:lnTo>
                  <a:lnTo>
                    <a:pt x="227" y="904"/>
                  </a:lnTo>
                  <a:lnTo>
                    <a:pt x="225" y="909"/>
                  </a:lnTo>
                  <a:lnTo>
                    <a:pt x="222" y="918"/>
                  </a:lnTo>
                  <a:lnTo>
                    <a:pt x="222" y="917"/>
                  </a:lnTo>
                  <a:lnTo>
                    <a:pt x="222" y="915"/>
                  </a:lnTo>
                  <a:lnTo>
                    <a:pt x="222" y="912"/>
                  </a:lnTo>
                  <a:lnTo>
                    <a:pt x="223" y="908"/>
                  </a:lnTo>
                  <a:lnTo>
                    <a:pt x="224" y="901"/>
                  </a:lnTo>
                  <a:lnTo>
                    <a:pt x="227" y="892"/>
                  </a:lnTo>
                  <a:lnTo>
                    <a:pt x="227" y="888"/>
                  </a:lnTo>
                  <a:lnTo>
                    <a:pt x="225" y="891"/>
                  </a:lnTo>
                  <a:lnTo>
                    <a:pt x="225" y="892"/>
                  </a:lnTo>
                  <a:lnTo>
                    <a:pt x="224" y="892"/>
                  </a:lnTo>
                  <a:lnTo>
                    <a:pt x="225" y="891"/>
                  </a:lnTo>
                  <a:lnTo>
                    <a:pt x="225" y="890"/>
                  </a:lnTo>
                  <a:lnTo>
                    <a:pt x="225" y="886"/>
                  </a:lnTo>
                  <a:lnTo>
                    <a:pt x="225" y="886"/>
                  </a:lnTo>
                  <a:lnTo>
                    <a:pt x="225" y="887"/>
                  </a:lnTo>
                  <a:lnTo>
                    <a:pt x="225" y="888"/>
                  </a:lnTo>
                  <a:lnTo>
                    <a:pt x="225" y="887"/>
                  </a:lnTo>
                  <a:lnTo>
                    <a:pt x="224" y="884"/>
                  </a:lnTo>
                  <a:lnTo>
                    <a:pt x="224" y="886"/>
                  </a:lnTo>
                  <a:lnTo>
                    <a:pt x="223" y="886"/>
                  </a:lnTo>
                  <a:lnTo>
                    <a:pt x="223" y="886"/>
                  </a:lnTo>
                  <a:lnTo>
                    <a:pt x="223" y="886"/>
                  </a:lnTo>
                  <a:lnTo>
                    <a:pt x="223" y="886"/>
                  </a:lnTo>
                  <a:lnTo>
                    <a:pt x="223" y="887"/>
                  </a:lnTo>
                  <a:lnTo>
                    <a:pt x="223" y="888"/>
                  </a:lnTo>
                  <a:lnTo>
                    <a:pt x="223" y="887"/>
                  </a:lnTo>
                  <a:lnTo>
                    <a:pt x="223" y="886"/>
                  </a:lnTo>
                  <a:lnTo>
                    <a:pt x="222" y="887"/>
                  </a:lnTo>
                  <a:lnTo>
                    <a:pt x="222" y="891"/>
                  </a:lnTo>
                  <a:lnTo>
                    <a:pt x="220" y="895"/>
                  </a:lnTo>
                  <a:lnTo>
                    <a:pt x="220" y="899"/>
                  </a:lnTo>
                  <a:lnTo>
                    <a:pt x="220" y="899"/>
                  </a:lnTo>
                  <a:lnTo>
                    <a:pt x="220" y="899"/>
                  </a:lnTo>
                  <a:lnTo>
                    <a:pt x="220" y="897"/>
                  </a:lnTo>
                  <a:lnTo>
                    <a:pt x="219" y="895"/>
                  </a:lnTo>
                  <a:lnTo>
                    <a:pt x="219" y="895"/>
                  </a:lnTo>
                  <a:lnTo>
                    <a:pt x="219" y="895"/>
                  </a:lnTo>
                  <a:lnTo>
                    <a:pt x="219" y="893"/>
                  </a:lnTo>
                  <a:lnTo>
                    <a:pt x="219" y="892"/>
                  </a:lnTo>
                  <a:lnTo>
                    <a:pt x="219" y="891"/>
                  </a:lnTo>
                  <a:lnTo>
                    <a:pt x="218" y="890"/>
                  </a:lnTo>
                  <a:lnTo>
                    <a:pt x="215" y="891"/>
                  </a:lnTo>
                  <a:lnTo>
                    <a:pt x="210" y="895"/>
                  </a:lnTo>
                  <a:lnTo>
                    <a:pt x="207" y="900"/>
                  </a:lnTo>
                  <a:lnTo>
                    <a:pt x="206" y="904"/>
                  </a:lnTo>
                  <a:lnTo>
                    <a:pt x="205" y="905"/>
                  </a:lnTo>
                  <a:lnTo>
                    <a:pt x="205" y="908"/>
                  </a:lnTo>
                  <a:lnTo>
                    <a:pt x="206" y="909"/>
                  </a:lnTo>
                  <a:lnTo>
                    <a:pt x="206" y="910"/>
                  </a:lnTo>
                  <a:lnTo>
                    <a:pt x="205" y="910"/>
                  </a:lnTo>
                  <a:lnTo>
                    <a:pt x="205" y="909"/>
                  </a:lnTo>
                  <a:lnTo>
                    <a:pt x="204" y="906"/>
                  </a:lnTo>
                  <a:lnTo>
                    <a:pt x="202" y="910"/>
                  </a:lnTo>
                  <a:lnTo>
                    <a:pt x="204" y="905"/>
                  </a:lnTo>
                  <a:lnTo>
                    <a:pt x="201" y="899"/>
                  </a:lnTo>
                  <a:lnTo>
                    <a:pt x="200" y="903"/>
                  </a:lnTo>
                  <a:lnTo>
                    <a:pt x="200" y="905"/>
                  </a:lnTo>
                  <a:lnTo>
                    <a:pt x="200" y="906"/>
                  </a:lnTo>
                  <a:lnTo>
                    <a:pt x="200" y="908"/>
                  </a:lnTo>
                  <a:lnTo>
                    <a:pt x="200" y="906"/>
                  </a:lnTo>
                  <a:lnTo>
                    <a:pt x="200" y="905"/>
                  </a:lnTo>
                  <a:lnTo>
                    <a:pt x="198" y="903"/>
                  </a:lnTo>
                  <a:lnTo>
                    <a:pt x="197" y="901"/>
                  </a:lnTo>
                  <a:lnTo>
                    <a:pt x="196" y="905"/>
                  </a:lnTo>
                  <a:lnTo>
                    <a:pt x="195" y="909"/>
                  </a:lnTo>
                  <a:lnTo>
                    <a:pt x="193" y="910"/>
                  </a:lnTo>
                  <a:lnTo>
                    <a:pt x="193" y="912"/>
                  </a:lnTo>
                  <a:lnTo>
                    <a:pt x="195" y="908"/>
                  </a:lnTo>
                  <a:lnTo>
                    <a:pt x="193" y="909"/>
                  </a:lnTo>
                  <a:lnTo>
                    <a:pt x="192" y="912"/>
                  </a:lnTo>
                  <a:lnTo>
                    <a:pt x="191" y="913"/>
                  </a:lnTo>
                  <a:lnTo>
                    <a:pt x="191" y="913"/>
                  </a:lnTo>
                  <a:lnTo>
                    <a:pt x="191" y="913"/>
                  </a:lnTo>
                  <a:lnTo>
                    <a:pt x="191" y="910"/>
                  </a:lnTo>
                  <a:lnTo>
                    <a:pt x="192" y="908"/>
                  </a:lnTo>
                  <a:lnTo>
                    <a:pt x="192" y="905"/>
                  </a:lnTo>
                  <a:lnTo>
                    <a:pt x="192" y="904"/>
                  </a:lnTo>
                  <a:lnTo>
                    <a:pt x="192" y="903"/>
                  </a:lnTo>
                  <a:lnTo>
                    <a:pt x="188" y="904"/>
                  </a:lnTo>
                  <a:lnTo>
                    <a:pt x="188" y="906"/>
                  </a:lnTo>
                  <a:lnTo>
                    <a:pt x="188" y="906"/>
                  </a:lnTo>
                  <a:lnTo>
                    <a:pt x="188" y="906"/>
                  </a:lnTo>
                  <a:lnTo>
                    <a:pt x="188" y="905"/>
                  </a:lnTo>
                  <a:lnTo>
                    <a:pt x="188" y="905"/>
                  </a:lnTo>
                  <a:lnTo>
                    <a:pt x="188" y="909"/>
                  </a:lnTo>
                  <a:lnTo>
                    <a:pt x="188" y="912"/>
                  </a:lnTo>
                  <a:lnTo>
                    <a:pt x="187" y="913"/>
                  </a:lnTo>
                  <a:lnTo>
                    <a:pt x="187" y="913"/>
                  </a:lnTo>
                  <a:lnTo>
                    <a:pt x="187" y="912"/>
                  </a:lnTo>
                  <a:lnTo>
                    <a:pt x="186" y="909"/>
                  </a:lnTo>
                  <a:lnTo>
                    <a:pt x="186" y="913"/>
                  </a:lnTo>
                  <a:lnTo>
                    <a:pt x="184" y="915"/>
                  </a:lnTo>
                  <a:lnTo>
                    <a:pt x="184" y="915"/>
                  </a:lnTo>
                  <a:lnTo>
                    <a:pt x="184" y="915"/>
                  </a:lnTo>
                  <a:lnTo>
                    <a:pt x="184" y="913"/>
                  </a:lnTo>
                  <a:lnTo>
                    <a:pt x="184" y="910"/>
                  </a:lnTo>
                  <a:lnTo>
                    <a:pt x="186" y="906"/>
                  </a:lnTo>
                  <a:lnTo>
                    <a:pt x="186" y="906"/>
                  </a:lnTo>
                  <a:lnTo>
                    <a:pt x="183" y="906"/>
                  </a:lnTo>
                  <a:lnTo>
                    <a:pt x="180" y="910"/>
                  </a:lnTo>
                  <a:lnTo>
                    <a:pt x="179" y="912"/>
                  </a:lnTo>
                  <a:lnTo>
                    <a:pt x="179" y="913"/>
                  </a:lnTo>
                  <a:lnTo>
                    <a:pt x="179" y="912"/>
                  </a:lnTo>
                  <a:lnTo>
                    <a:pt x="179" y="910"/>
                  </a:lnTo>
                  <a:lnTo>
                    <a:pt x="180" y="908"/>
                  </a:lnTo>
                  <a:lnTo>
                    <a:pt x="178" y="909"/>
                  </a:lnTo>
                  <a:lnTo>
                    <a:pt x="178" y="912"/>
                  </a:lnTo>
                  <a:lnTo>
                    <a:pt x="179" y="915"/>
                  </a:lnTo>
                  <a:lnTo>
                    <a:pt x="180" y="918"/>
                  </a:lnTo>
                  <a:lnTo>
                    <a:pt x="180" y="918"/>
                  </a:lnTo>
                  <a:lnTo>
                    <a:pt x="180" y="918"/>
                  </a:lnTo>
                  <a:lnTo>
                    <a:pt x="179" y="917"/>
                  </a:lnTo>
                  <a:lnTo>
                    <a:pt x="178" y="915"/>
                  </a:lnTo>
                  <a:lnTo>
                    <a:pt x="176" y="913"/>
                  </a:lnTo>
                  <a:lnTo>
                    <a:pt x="176" y="912"/>
                  </a:lnTo>
                  <a:lnTo>
                    <a:pt x="175" y="917"/>
                  </a:lnTo>
                  <a:lnTo>
                    <a:pt x="174" y="921"/>
                  </a:lnTo>
                  <a:lnTo>
                    <a:pt x="174" y="923"/>
                  </a:lnTo>
                  <a:lnTo>
                    <a:pt x="174" y="923"/>
                  </a:lnTo>
                  <a:lnTo>
                    <a:pt x="174" y="923"/>
                  </a:lnTo>
                  <a:lnTo>
                    <a:pt x="174" y="921"/>
                  </a:lnTo>
                  <a:lnTo>
                    <a:pt x="174" y="917"/>
                  </a:lnTo>
                  <a:lnTo>
                    <a:pt x="174" y="913"/>
                  </a:lnTo>
                  <a:lnTo>
                    <a:pt x="174" y="910"/>
                  </a:lnTo>
                  <a:lnTo>
                    <a:pt x="174" y="910"/>
                  </a:lnTo>
                  <a:lnTo>
                    <a:pt x="173" y="914"/>
                  </a:lnTo>
                  <a:lnTo>
                    <a:pt x="171" y="918"/>
                  </a:lnTo>
                  <a:lnTo>
                    <a:pt x="170" y="921"/>
                  </a:lnTo>
                  <a:lnTo>
                    <a:pt x="169" y="923"/>
                  </a:lnTo>
                  <a:lnTo>
                    <a:pt x="169" y="923"/>
                  </a:lnTo>
                  <a:lnTo>
                    <a:pt x="169" y="923"/>
                  </a:lnTo>
                  <a:lnTo>
                    <a:pt x="169" y="921"/>
                  </a:lnTo>
                  <a:lnTo>
                    <a:pt x="169" y="919"/>
                  </a:lnTo>
                  <a:lnTo>
                    <a:pt x="169" y="918"/>
                  </a:lnTo>
                  <a:lnTo>
                    <a:pt x="167" y="917"/>
                  </a:lnTo>
                  <a:lnTo>
                    <a:pt x="166" y="921"/>
                  </a:lnTo>
                  <a:lnTo>
                    <a:pt x="165" y="923"/>
                  </a:lnTo>
                  <a:lnTo>
                    <a:pt x="164" y="926"/>
                  </a:lnTo>
                  <a:lnTo>
                    <a:pt x="164" y="927"/>
                  </a:lnTo>
                  <a:lnTo>
                    <a:pt x="165" y="928"/>
                  </a:lnTo>
                  <a:lnTo>
                    <a:pt x="164" y="928"/>
                  </a:lnTo>
                  <a:lnTo>
                    <a:pt x="164" y="927"/>
                  </a:lnTo>
                  <a:lnTo>
                    <a:pt x="162" y="926"/>
                  </a:lnTo>
                  <a:lnTo>
                    <a:pt x="161" y="927"/>
                  </a:lnTo>
                  <a:lnTo>
                    <a:pt x="161" y="928"/>
                  </a:lnTo>
                  <a:lnTo>
                    <a:pt x="160" y="928"/>
                  </a:lnTo>
                  <a:lnTo>
                    <a:pt x="161" y="924"/>
                  </a:lnTo>
                  <a:lnTo>
                    <a:pt x="160" y="922"/>
                  </a:lnTo>
                  <a:lnTo>
                    <a:pt x="158" y="918"/>
                  </a:lnTo>
                  <a:lnTo>
                    <a:pt x="157" y="922"/>
                  </a:lnTo>
                  <a:lnTo>
                    <a:pt x="156" y="924"/>
                  </a:lnTo>
                  <a:lnTo>
                    <a:pt x="155" y="927"/>
                  </a:lnTo>
                  <a:lnTo>
                    <a:pt x="153" y="928"/>
                  </a:lnTo>
                  <a:lnTo>
                    <a:pt x="153" y="930"/>
                  </a:lnTo>
                  <a:lnTo>
                    <a:pt x="153" y="928"/>
                  </a:lnTo>
                  <a:lnTo>
                    <a:pt x="153" y="926"/>
                  </a:lnTo>
                  <a:lnTo>
                    <a:pt x="153" y="923"/>
                  </a:lnTo>
                  <a:lnTo>
                    <a:pt x="155" y="919"/>
                  </a:lnTo>
                  <a:lnTo>
                    <a:pt x="155" y="919"/>
                  </a:lnTo>
                  <a:lnTo>
                    <a:pt x="155" y="918"/>
                  </a:lnTo>
                  <a:lnTo>
                    <a:pt x="153" y="919"/>
                  </a:lnTo>
                  <a:lnTo>
                    <a:pt x="152" y="922"/>
                  </a:lnTo>
                  <a:lnTo>
                    <a:pt x="151" y="924"/>
                  </a:lnTo>
                  <a:lnTo>
                    <a:pt x="151" y="927"/>
                  </a:lnTo>
                  <a:lnTo>
                    <a:pt x="151" y="930"/>
                  </a:lnTo>
                  <a:lnTo>
                    <a:pt x="151" y="931"/>
                  </a:lnTo>
                  <a:lnTo>
                    <a:pt x="151" y="930"/>
                  </a:lnTo>
                  <a:lnTo>
                    <a:pt x="149" y="927"/>
                  </a:lnTo>
                  <a:lnTo>
                    <a:pt x="149" y="927"/>
                  </a:lnTo>
                  <a:lnTo>
                    <a:pt x="147" y="934"/>
                  </a:lnTo>
                  <a:lnTo>
                    <a:pt x="148" y="924"/>
                  </a:lnTo>
                  <a:lnTo>
                    <a:pt x="148" y="921"/>
                  </a:lnTo>
                  <a:lnTo>
                    <a:pt x="147" y="922"/>
                  </a:lnTo>
                  <a:lnTo>
                    <a:pt x="147" y="922"/>
                  </a:lnTo>
                  <a:lnTo>
                    <a:pt x="146" y="922"/>
                  </a:lnTo>
                  <a:lnTo>
                    <a:pt x="144" y="922"/>
                  </a:lnTo>
                  <a:lnTo>
                    <a:pt x="144" y="922"/>
                  </a:lnTo>
                  <a:lnTo>
                    <a:pt x="143" y="926"/>
                  </a:lnTo>
                  <a:lnTo>
                    <a:pt x="143" y="930"/>
                  </a:lnTo>
                  <a:lnTo>
                    <a:pt x="143" y="932"/>
                  </a:lnTo>
                  <a:lnTo>
                    <a:pt x="143" y="935"/>
                  </a:lnTo>
                  <a:lnTo>
                    <a:pt x="143" y="936"/>
                  </a:lnTo>
                  <a:lnTo>
                    <a:pt x="143" y="935"/>
                  </a:lnTo>
                  <a:lnTo>
                    <a:pt x="142" y="934"/>
                  </a:lnTo>
                  <a:lnTo>
                    <a:pt x="142" y="931"/>
                  </a:lnTo>
                  <a:lnTo>
                    <a:pt x="142" y="934"/>
                  </a:lnTo>
                  <a:lnTo>
                    <a:pt x="140" y="934"/>
                  </a:lnTo>
                  <a:lnTo>
                    <a:pt x="140" y="934"/>
                  </a:lnTo>
                  <a:lnTo>
                    <a:pt x="140" y="931"/>
                  </a:lnTo>
                  <a:lnTo>
                    <a:pt x="140" y="932"/>
                  </a:lnTo>
                  <a:lnTo>
                    <a:pt x="138" y="935"/>
                  </a:lnTo>
                  <a:lnTo>
                    <a:pt x="137" y="937"/>
                  </a:lnTo>
                  <a:lnTo>
                    <a:pt x="137" y="940"/>
                  </a:lnTo>
                  <a:lnTo>
                    <a:pt x="135" y="941"/>
                  </a:lnTo>
                  <a:lnTo>
                    <a:pt x="135" y="940"/>
                  </a:lnTo>
                  <a:lnTo>
                    <a:pt x="135" y="937"/>
                  </a:lnTo>
                  <a:lnTo>
                    <a:pt x="135" y="935"/>
                  </a:lnTo>
                  <a:lnTo>
                    <a:pt x="135" y="931"/>
                  </a:lnTo>
                  <a:lnTo>
                    <a:pt x="134" y="927"/>
                  </a:lnTo>
                  <a:lnTo>
                    <a:pt x="133" y="928"/>
                  </a:lnTo>
                  <a:lnTo>
                    <a:pt x="133" y="936"/>
                  </a:lnTo>
                  <a:lnTo>
                    <a:pt x="131" y="943"/>
                  </a:lnTo>
                  <a:lnTo>
                    <a:pt x="131" y="949"/>
                  </a:lnTo>
                  <a:lnTo>
                    <a:pt x="131" y="948"/>
                  </a:lnTo>
                  <a:lnTo>
                    <a:pt x="130" y="946"/>
                  </a:lnTo>
                  <a:lnTo>
                    <a:pt x="130" y="943"/>
                  </a:lnTo>
                  <a:lnTo>
                    <a:pt x="129" y="939"/>
                  </a:lnTo>
                  <a:lnTo>
                    <a:pt x="129" y="934"/>
                  </a:lnTo>
                  <a:lnTo>
                    <a:pt x="127" y="945"/>
                  </a:lnTo>
                  <a:lnTo>
                    <a:pt x="126" y="954"/>
                  </a:lnTo>
                  <a:lnTo>
                    <a:pt x="125" y="957"/>
                  </a:lnTo>
                  <a:lnTo>
                    <a:pt x="125" y="954"/>
                  </a:lnTo>
                  <a:lnTo>
                    <a:pt x="125" y="946"/>
                  </a:lnTo>
                  <a:lnTo>
                    <a:pt x="125" y="936"/>
                  </a:lnTo>
                  <a:lnTo>
                    <a:pt x="124" y="936"/>
                  </a:lnTo>
                  <a:lnTo>
                    <a:pt x="124" y="943"/>
                  </a:lnTo>
                  <a:lnTo>
                    <a:pt x="122" y="948"/>
                  </a:lnTo>
                  <a:lnTo>
                    <a:pt x="122" y="952"/>
                  </a:lnTo>
                  <a:lnTo>
                    <a:pt x="121" y="954"/>
                  </a:lnTo>
                  <a:lnTo>
                    <a:pt x="121" y="955"/>
                  </a:lnTo>
                  <a:lnTo>
                    <a:pt x="121" y="954"/>
                  </a:lnTo>
                  <a:lnTo>
                    <a:pt x="121" y="952"/>
                  </a:lnTo>
                  <a:lnTo>
                    <a:pt x="121" y="948"/>
                  </a:lnTo>
                  <a:lnTo>
                    <a:pt x="120" y="943"/>
                  </a:lnTo>
                  <a:lnTo>
                    <a:pt x="120" y="944"/>
                  </a:lnTo>
                  <a:lnTo>
                    <a:pt x="118" y="957"/>
                  </a:lnTo>
                  <a:lnTo>
                    <a:pt x="117" y="966"/>
                  </a:lnTo>
                  <a:lnTo>
                    <a:pt x="116" y="968"/>
                  </a:lnTo>
                  <a:lnTo>
                    <a:pt x="116" y="968"/>
                  </a:lnTo>
                  <a:lnTo>
                    <a:pt x="116" y="966"/>
                  </a:lnTo>
                  <a:lnTo>
                    <a:pt x="116" y="962"/>
                  </a:lnTo>
                  <a:lnTo>
                    <a:pt x="116" y="958"/>
                  </a:lnTo>
                  <a:lnTo>
                    <a:pt x="116" y="953"/>
                  </a:lnTo>
                  <a:lnTo>
                    <a:pt x="113" y="958"/>
                  </a:lnTo>
                  <a:lnTo>
                    <a:pt x="113" y="962"/>
                  </a:lnTo>
                  <a:lnTo>
                    <a:pt x="112" y="967"/>
                  </a:lnTo>
                  <a:lnTo>
                    <a:pt x="112" y="970"/>
                  </a:lnTo>
                  <a:lnTo>
                    <a:pt x="112" y="972"/>
                  </a:lnTo>
                  <a:lnTo>
                    <a:pt x="112" y="972"/>
                  </a:lnTo>
                  <a:lnTo>
                    <a:pt x="111" y="972"/>
                  </a:lnTo>
                  <a:lnTo>
                    <a:pt x="111" y="970"/>
                  </a:lnTo>
                  <a:lnTo>
                    <a:pt x="111" y="998"/>
                  </a:lnTo>
                  <a:lnTo>
                    <a:pt x="120" y="1016"/>
                  </a:lnTo>
                  <a:lnTo>
                    <a:pt x="124" y="1019"/>
                  </a:lnTo>
                  <a:lnTo>
                    <a:pt x="127" y="1023"/>
                  </a:lnTo>
                  <a:lnTo>
                    <a:pt x="130" y="1025"/>
                  </a:lnTo>
                  <a:lnTo>
                    <a:pt x="134" y="1028"/>
                  </a:lnTo>
                  <a:lnTo>
                    <a:pt x="137" y="1030"/>
                  </a:lnTo>
                  <a:lnTo>
                    <a:pt x="139" y="1033"/>
                  </a:lnTo>
                  <a:lnTo>
                    <a:pt x="139" y="1036"/>
                  </a:lnTo>
                  <a:lnTo>
                    <a:pt x="138" y="1038"/>
                  </a:lnTo>
                  <a:lnTo>
                    <a:pt x="137" y="1041"/>
                  </a:lnTo>
                  <a:lnTo>
                    <a:pt x="134" y="1043"/>
                  </a:lnTo>
                  <a:lnTo>
                    <a:pt x="130" y="1043"/>
                  </a:lnTo>
                  <a:lnTo>
                    <a:pt x="126" y="1045"/>
                  </a:lnTo>
                  <a:lnTo>
                    <a:pt x="122" y="1046"/>
                  </a:lnTo>
                  <a:lnTo>
                    <a:pt x="122" y="1050"/>
                  </a:lnTo>
                  <a:lnTo>
                    <a:pt x="122" y="1054"/>
                  </a:lnTo>
                  <a:lnTo>
                    <a:pt x="116" y="1054"/>
                  </a:lnTo>
                  <a:lnTo>
                    <a:pt x="111" y="1054"/>
                  </a:lnTo>
                  <a:lnTo>
                    <a:pt x="109" y="1055"/>
                  </a:lnTo>
                  <a:lnTo>
                    <a:pt x="106" y="1056"/>
                  </a:lnTo>
                  <a:lnTo>
                    <a:pt x="103" y="1057"/>
                  </a:lnTo>
                  <a:lnTo>
                    <a:pt x="98" y="1057"/>
                  </a:lnTo>
                  <a:lnTo>
                    <a:pt x="94" y="1057"/>
                  </a:lnTo>
                  <a:lnTo>
                    <a:pt x="89" y="1056"/>
                  </a:lnTo>
                  <a:lnTo>
                    <a:pt x="85" y="1054"/>
                  </a:lnTo>
                  <a:lnTo>
                    <a:pt x="79" y="1050"/>
                  </a:lnTo>
                  <a:lnTo>
                    <a:pt x="73" y="1046"/>
                  </a:lnTo>
                  <a:lnTo>
                    <a:pt x="73" y="1046"/>
                  </a:lnTo>
                  <a:lnTo>
                    <a:pt x="71" y="1045"/>
                  </a:lnTo>
                  <a:lnTo>
                    <a:pt x="68" y="1045"/>
                  </a:lnTo>
                  <a:lnTo>
                    <a:pt x="64" y="1042"/>
                  </a:lnTo>
                  <a:lnTo>
                    <a:pt x="60" y="1039"/>
                  </a:lnTo>
                  <a:lnTo>
                    <a:pt x="57" y="1037"/>
                  </a:lnTo>
                  <a:lnTo>
                    <a:pt x="53" y="1034"/>
                  </a:lnTo>
                  <a:lnTo>
                    <a:pt x="50" y="1030"/>
                  </a:lnTo>
                  <a:lnTo>
                    <a:pt x="49" y="1030"/>
                  </a:lnTo>
                  <a:lnTo>
                    <a:pt x="49" y="1030"/>
                  </a:lnTo>
                  <a:lnTo>
                    <a:pt x="48" y="1029"/>
                  </a:lnTo>
                  <a:lnTo>
                    <a:pt x="49" y="1029"/>
                  </a:lnTo>
                  <a:lnTo>
                    <a:pt x="49" y="1029"/>
                  </a:lnTo>
                  <a:lnTo>
                    <a:pt x="48" y="1029"/>
                  </a:lnTo>
                  <a:lnTo>
                    <a:pt x="48" y="1028"/>
                  </a:lnTo>
                  <a:lnTo>
                    <a:pt x="41" y="1016"/>
                  </a:lnTo>
                  <a:lnTo>
                    <a:pt x="42" y="1016"/>
                  </a:lnTo>
                  <a:lnTo>
                    <a:pt x="44" y="1019"/>
                  </a:lnTo>
                  <a:lnTo>
                    <a:pt x="41" y="1015"/>
                  </a:lnTo>
                  <a:lnTo>
                    <a:pt x="39" y="1010"/>
                  </a:lnTo>
                  <a:lnTo>
                    <a:pt x="39" y="1007"/>
                  </a:lnTo>
                  <a:lnTo>
                    <a:pt x="37" y="1003"/>
                  </a:lnTo>
                  <a:lnTo>
                    <a:pt x="37" y="998"/>
                  </a:lnTo>
                  <a:lnTo>
                    <a:pt x="36" y="998"/>
                  </a:lnTo>
                  <a:lnTo>
                    <a:pt x="36" y="993"/>
                  </a:lnTo>
                  <a:lnTo>
                    <a:pt x="36" y="989"/>
                  </a:lnTo>
                  <a:lnTo>
                    <a:pt x="35" y="988"/>
                  </a:lnTo>
                  <a:lnTo>
                    <a:pt x="33" y="984"/>
                  </a:lnTo>
                  <a:lnTo>
                    <a:pt x="33" y="984"/>
                  </a:lnTo>
                  <a:lnTo>
                    <a:pt x="32" y="972"/>
                  </a:lnTo>
                  <a:lnTo>
                    <a:pt x="32" y="970"/>
                  </a:lnTo>
                  <a:lnTo>
                    <a:pt x="33" y="966"/>
                  </a:lnTo>
                  <a:lnTo>
                    <a:pt x="33" y="963"/>
                  </a:lnTo>
                  <a:lnTo>
                    <a:pt x="32" y="959"/>
                  </a:lnTo>
                  <a:lnTo>
                    <a:pt x="32" y="957"/>
                  </a:lnTo>
                  <a:lnTo>
                    <a:pt x="32" y="955"/>
                  </a:lnTo>
                  <a:lnTo>
                    <a:pt x="32" y="966"/>
                  </a:lnTo>
                  <a:lnTo>
                    <a:pt x="30" y="955"/>
                  </a:lnTo>
                  <a:lnTo>
                    <a:pt x="30" y="954"/>
                  </a:lnTo>
                  <a:lnTo>
                    <a:pt x="30" y="950"/>
                  </a:lnTo>
                  <a:lnTo>
                    <a:pt x="27" y="943"/>
                  </a:lnTo>
                  <a:lnTo>
                    <a:pt x="27" y="943"/>
                  </a:lnTo>
                  <a:lnTo>
                    <a:pt x="27" y="941"/>
                  </a:lnTo>
                  <a:lnTo>
                    <a:pt x="26" y="936"/>
                  </a:lnTo>
                  <a:lnTo>
                    <a:pt x="24" y="930"/>
                  </a:lnTo>
                  <a:lnTo>
                    <a:pt x="24" y="926"/>
                  </a:lnTo>
                  <a:lnTo>
                    <a:pt x="23" y="922"/>
                  </a:lnTo>
                  <a:lnTo>
                    <a:pt x="23" y="917"/>
                  </a:lnTo>
                  <a:lnTo>
                    <a:pt x="23" y="913"/>
                  </a:lnTo>
                  <a:lnTo>
                    <a:pt x="24" y="909"/>
                  </a:lnTo>
                  <a:lnTo>
                    <a:pt x="26" y="905"/>
                  </a:lnTo>
                  <a:lnTo>
                    <a:pt x="28" y="903"/>
                  </a:lnTo>
                  <a:lnTo>
                    <a:pt x="33" y="900"/>
                  </a:lnTo>
                  <a:lnTo>
                    <a:pt x="39" y="897"/>
                  </a:lnTo>
                  <a:lnTo>
                    <a:pt x="44" y="896"/>
                  </a:lnTo>
                  <a:lnTo>
                    <a:pt x="50" y="895"/>
                  </a:lnTo>
                  <a:lnTo>
                    <a:pt x="55" y="895"/>
                  </a:lnTo>
                  <a:lnTo>
                    <a:pt x="60" y="896"/>
                  </a:lnTo>
                  <a:lnTo>
                    <a:pt x="64" y="896"/>
                  </a:lnTo>
                  <a:lnTo>
                    <a:pt x="69" y="897"/>
                  </a:lnTo>
                  <a:lnTo>
                    <a:pt x="69" y="897"/>
                  </a:lnTo>
                  <a:lnTo>
                    <a:pt x="79" y="892"/>
                  </a:lnTo>
                  <a:lnTo>
                    <a:pt x="90" y="886"/>
                  </a:lnTo>
                  <a:lnTo>
                    <a:pt x="99" y="881"/>
                  </a:lnTo>
                  <a:lnTo>
                    <a:pt x="107" y="874"/>
                  </a:lnTo>
                  <a:lnTo>
                    <a:pt x="115" y="866"/>
                  </a:lnTo>
                  <a:lnTo>
                    <a:pt x="122" y="859"/>
                  </a:lnTo>
                  <a:lnTo>
                    <a:pt x="137" y="837"/>
                  </a:lnTo>
                  <a:lnTo>
                    <a:pt x="151" y="815"/>
                  </a:lnTo>
                  <a:lnTo>
                    <a:pt x="157" y="807"/>
                  </a:lnTo>
                  <a:lnTo>
                    <a:pt x="164" y="801"/>
                  </a:lnTo>
                  <a:lnTo>
                    <a:pt x="171" y="795"/>
                  </a:lnTo>
                  <a:lnTo>
                    <a:pt x="192" y="781"/>
                  </a:lnTo>
                  <a:lnTo>
                    <a:pt x="213" y="770"/>
                  </a:lnTo>
                  <a:lnTo>
                    <a:pt x="229" y="759"/>
                  </a:lnTo>
                  <a:lnTo>
                    <a:pt x="234" y="755"/>
                  </a:lnTo>
                  <a:lnTo>
                    <a:pt x="234" y="754"/>
                  </a:lnTo>
                  <a:lnTo>
                    <a:pt x="236" y="751"/>
                  </a:lnTo>
                  <a:lnTo>
                    <a:pt x="238" y="746"/>
                  </a:lnTo>
                  <a:lnTo>
                    <a:pt x="242" y="740"/>
                  </a:lnTo>
                  <a:lnTo>
                    <a:pt x="242" y="735"/>
                  </a:lnTo>
                  <a:lnTo>
                    <a:pt x="244" y="728"/>
                  </a:lnTo>
                  <a:lnTo>
                    <a:pt x="246" y="718"/>
                  </a:lnTo>
                  <a:lnTo>
                    <a:pt x="246" y="713"/>
                  </a:lnTo>
                  <a:lnTo>
                    <a:pt x="249" y="704"/>
                  </a:lnTo>
                  <a:lnTo>
                    <a:pt x="250" y="698"/>
                  </a:lnTo>
                  <a:lnTo>
                    <a:pt x="247" y="702"/>
                  </a:lnTo>
                  <a:lnTo>
                    <a:pt x="246" y="706"/>
                  </a:lnTo>
                  <a:lnTo>
                    <a:pt x="245" y="709"/>
                  </a:lnTo>
                  <a:lnTo>
                    <a:pt x="245" y="710"/>
                  </a:lnTo>
                  <a:lnTo>
                    <a:pt x="244" y="711"/>
                  </a:lnTo>
                  <a:lnTo>
                    <a:pt x="244" y="710"/>
                  </a:lnTo>
                  <a:lnTo>
                    <a:pt x="245" y="709"/>
                  </a:lnTo>
                  <a:lnTo>
                    <a:pt x="245" y="706"/>
                  </a:lnTo>
                  <a:lnTo>
                    <a:pt x="246" y="702"/>
                  </a:lnTo>
                  <a:lnTo>
                    <a:pt x="247" y="696"/>
                  </a:lnTo>
                  <a:lnTo>
                    <a:pt x="247" y="688"/>
                  </a:lnTo>
                  <a:lnTo>
                    <a:pt x="246" y="687"/>
                  </a:lnTo>
                  <a:lnTo>
                    <a:pt x="245" y="692"/>
                  </a:lnTo>
                  <a:lnTo>
                    <a:pt x="244" y="697"/>
                  </a:lnTo>
                  <a:lnTo>
                    <a:pt x="244" y="700"/>
                  </a:lnTo>
                  <a:lnTo>
                    <a:pt x="244" y="704"/>
                  </a:lnTo>
                  <a:lnTo>
                    <a:pt x="244" y="705"/>
                  </a:lnTo>
                  <a:lnTo>
                    <a:pt x="245" y="708"/>
                  </a:lnTo>
                  <a:lnTo>
                    <a:pt x="245" y="709"/>
                  </a:lnTo>
                  <a:lnTo>
                    <a:pt x="244" y="708"/>
                  </a:lnTo>
                  <a:lnTo>
                    <a:pt x="244" y="705"/>
                  </a:lnTo>
                  <a:lnTo>
                    <a:pt x="242" y="704"/>
                  </a:lnTo>
                  <a:lnTo>
                    <a:pt x="242" y="701"/>
                  </a:lnTo>
                  <a:lnTo>
                    <a:pt x="241" y="706"/>
                  </a:lnTo>
                  <a:lnTo>
                    <a:pt x="240" y="710"/>
                  </a:lnTo>
                  <a:lnTo>
                    <a:pt x="238" y="714"/>
                  </a:lnTo>
                  <a:lnTo>
                    <a:pt x="237" y="715"/>
                  </a:lnTo>
                  <a:lnTo>
                    <a:pt x="237" y="717"/>
                  </a:lnTo>
                  <a:lnTo>
                    <a:pt x="237" y="713"/>
                  </a:lnTo>
                  <a:lnTo>
                    <a:pt x="238" y="705"/>
                  </a:lnTo>
                  <a:lnTo>
                    <a:pt x="240" y="693"/>
                  </a:lnTo>
                  <a:lnTo>
                    <a:pt x="241" y="691"/>
                  </a:lnTo>
                  <a:lnTo>
                    <a:pt x="241" y="688"/>
                  </a:lnTo>
                  <a:lnTo>
                    <a:pt x="240" y="689"/>
                  </a:lnTo>
                  <a:lnTo>
                    <a:pt x="240" y="695"/>
                  </a:lnTo>
                  <a:lnTo>
                    <a:pt x="238" y="698"/>
                  </a:lnTo>
                  <a:lnTo>
                    <a:pt x="237" y="704"/>
                  </a:lnTo>
                  <a:lnTo>
                    <a:pt x="236" y="706"/>
                  </a:lnTo>
                  <a:lnTo>
                    <a:pt x="236" y="709"/>
                  </a:lnTo>
                  <a:lnTo>
                    <a:pt x="236" y="709"/>
                  </a:lnTo>
                  <a:lnTo>
                    <a:pt x="234" y="706"/>
                  </a:lnTo>
                  <a:lnTo>
                    <a:pt x="234" y="698"/>
                  </a:lnTo>
                  <a:lnTo>
                    <a:pt x="236" y="688"/>
                  </a:lnTo>
                  <a:lnTo>
                    <a:pt x="237" y="686"/>
                  </a:lnTo>
                  <a:lnTo>
                    <a:pt x="237" y="683"/>
                  </a:lnTo>
                  <a:lnTo>
                    <a:pt x="236" y="679"/>
                  </a:lnTo>
                  <a:lnTo>
                    <a:pt x="236" y="674"/>
                  </a:lnTo>
                  <a:lnTo>
                    <a:pt x="236" y="670"/>
                  </a:lnTo>
                  <a:lnTo>
                    <a:pt x="236" y="671"/>
                  </a:lnTo>
                  <a:lnTo>
                    <a:pt x="236" y="671"/>
                  </a:lnTo>
                  <a:lnTo>
                    <a:pt x="236" y="671"/>
                  </a:lnTo>
                  <a:lnTo>
                    <a:pt x="236" y="675"/>
                  </a:lnTo>
                  <a:lnTo>
                    <a:pt x="234" y="679"/>
                  </a:lnTo>
                  <a:lnTo>
                    <a:pt x="234" y="683"/>
                  </a:lnTo>
                  <a:lnTo>
                    <a:pt x="234" y="684"/>
                  </a:lnTo>
                  <a:lnTo>
                    <a:pt x="234" y="686"/>
                  </a:lnTo>
                  <a:lnTo>
                    <a:pt x="234" y="684"/>
                  </a:lnTo>
                  <a:lnTo>
                    <a:pt x="234" y="683"/>
                  </a:lnTo>
                  <a:lnTo>
                    <a:pt x="233" y="679"/>
                  </a:lnTo>
                  <a:lnTo>
                    <a:pt x="233" y="675"/>
                  </a:lnTo>
                  <a:lnTo>
                    <a:pt x="233" y="670"/>
                  </a:lnTo>
                  <a:lnTo>
                    <a:pt x="233" y="670"/>
                  </a:lnTo>
                  <a:lnTo>
                    <a:pt x="232" y="669"/>
                  </a:lnTo>
                  <a:lnTo>
                    <a:pt x="231" y="675"/>
                  </a:lnTo>
                  <a:lnTo>
                    <a:pt x="231" y="680"/>
                  </a:lnTo>
                  <a:lnTo>
                    <a:pt x="228" y="687"/>
                  </a:lnTo>
                  <a:lnTo>
                    <a:pt x="227" y="693"/>
                  </a:lnTo>
                  <a:lnTo>
                    <a:pt x="225" y="696"/>
                  </a:lnTo>
                  <a:lnTo>
                    <a:pt x="225" y="698"/>
                  </a:lnTo>
                  <a:lnTo>
                    <a:pt x="224" y="700"/>
                  </a:lnTo>
                  <a:lnTo>
                    <a:pt x="224" y="700"/>
                  </a:lnTo>
                  <a:lnTo>
                    <a:pt x="224" y="700"/>
                  </a:lnTo>
                  <a:lnTo>
                    <a:pt x="224" y="696"/>
                  </a:lnTo>
                  <a:lnTo>
                    <a:pt x="225" y="692"/>
                  </a:lnTo>
                  <a:lnTo>
                    <a:pt x="225" y="687"/>
                  </a:lnTo>
                  <a:lnTo>
                    <a:pt x="225" y="680"/>
                  </a:lnTo>
                  <a:lnTo>
                    <a:pt x="227" y="674"/>
                  </a:lnTo>
                  <a:lnTo>
                    <a:pt x="228" y="664"/>
                  </a:lnTo>
                  <a:lnTo>
                    <a:pt x="228" y="664"/>
                  </a:lnTo>
                  <a:lnTo>
                    <a:pt x="227" y="669"/>
                  </a:lnTo>
                  <a:lnTo>
                    <a:pt x="227" y="673"/>
                  </a:lnTo>
                  <a:lnTo>
                    <a:pt x="225" y="677"/>
                  </a:lnTo>
                  <a:lnTo>
                    <a:pt x="225" y="679"/>
                  </a:lnTo>
                  <a:lnTo>
                    <a:pt x="224" y="680"/>
                  </a:lnTo>
                  <a:lnTo>
                    <a:pt x="224" y="677"/>
                  </a:lnTo>
                  <a:lnTo>
                    <a:pt x="224" y="669"/>
                  </a:lnTo>
                  <a:lnTo>
                    <a:pt x="224" y="658"/>
                  </a:lnTo>
                  <a:lnTo>
                    <a:pt x="224" y="655"/>
                  </a:lnTo>
                  <a:lnTo>
                    <a:pt x="224" y="655"/>
                  </a:lnTo>
                  <a:lnTo>
                    <a:pt x="224" y="657"/>
                  </a:lnTo>
                  <a:lnTo>
                    <a:pt x="222" y="667"/>
                  </a:lnTo>
                  <a:lnTo>
                    <a:pt x="222" y="667"/>
                  </a:lnTo>
                  <a:lnTo>
                    <a:pt x="222" y="665"/>
                  </a:lnTo>
                  <a:lnTo>
                    <a:pt x="222" y="662"/>
                  </a:lnTo>
                  <a:lnTo>
                    <a:pt x="222" y="657"/>
                  </a:lnTo>
                  <a:lnTo>
                    <a:pt x="223" y="652"/>
                  </a:lnTo>
                  <a:lnTo>
                    <a:pt x="223" y="646"/>
                  </a:lnTo>
                  <a:lnTo>
                    <a:pt x="223" y="643"/>
                  </a:lnTo>
                  <a:lnTo>
                    <a:pt x="222" y="642"/>
                  </a:lnTo>
                  <a:lnTo>
                    <a:pt x="220" y="653"/>
                  </a:lnTo>
                  <a:lnTo>
                    <a:pt x="218" y="662"/>
                  </a:lnTo>
                  <a:lnTo>
                    <a:pt x="216" y="671"/>
                  </a:lnTo>
                  <a:lnTo>
                    <a:pt x="216" y="671"/>
                  </a:lnTo>
                  <a:lnTo>
                    <a:pt x="216" y="667"/>
                  </a:lnTo>
                  <a:lnTo>
                    <a:pt x="216" y="664"/>
                  </a:lnTo>
                  <a:lnTo>
                    <a:pt x="216" y="664"/>
                  </a:lnTo>
                  <a:lnTo>
                    <a:pt x="215" y="669"/>
                  </a:lnTo>
                  <a:lnTo>
                    <a:pt x="214" y="673"/>
                  </a:lnTo>
                  <a:lnTo>
                    <a:pt x="213" y="675"/>
                  </a:lnTo>
                  <a:lnTo>
                    <a:pt x="211" y="679"/>
                  </a:lnTo>
                  <a:lnTo>
                    <a:pt x="211" y="680"/>
                  </a:lnTo>
                  <a:lnTo>
                    <a:pt x="211" y="680"/>
                  </a:lnTo>
                  <a:lnTo>
                    <a:pt x="211" y="680"/>
                  </a:lnTo>
                  <a:lnTo>
                    <a:pt x="211" y="678"/>
                  </a:lnTo>
                  <a:lnTo>
                    <a:pt x="211" y="674"/>
                  </a:lnTo>
                  <a:lnTo>
                    <a:pt x="210" y="671"/>
                  </a:lnTo>
                  <a:lnTo>
                    <a:pt x="210" y="666"/>
                  </a:lnTo>
                  <a:lnTo>
                    <a:pt x="210" y="661"/>
                  </a:lnTo>
                  <a:lnTo>
                    <a:pt x="211" y="655"/>
                  </a:lnTo>
                  <a:lnTo>
                    <a:pt x="213" y="648"/>
                  </a:lnTo>
                  <a:lnTo>
                    <a:pt x="213" y="642"/>
                  </a:lnTo>
                  <a:lnTo>
                    <a:pt x="214" y="633"/>
                  </a:lnTo>
                  <a:lnTo>
                    <a:pt x="215" y="625"/>
                  </a:lnTo>
                  <a:lnTo>
                    <a:pt x="214" y="624"/>
                  </a:lnTo>
                  <a:lnTo>
                    <a:pt x="211" y="639"/>
                  </a:lnTo>
                  <a:lnTo>
                    <a:pt x="210" y="652"/>
                  </a:lnTo>
                  <a:lnTo>
                    <a:pt x="209" y="661"/>
                  </a:lnTo>
                  <a:lnTo>
                    <a:pt x="209" y="665"/>
                  </a:lnTo>
                  <a:lnTo>
                    <a:pt x="209" y="664"/>
                  </a:lnTo>
                  <a:lnTo>
                    <a:pt x="207" y="660"/>
                  </a:lnTo>
                  <a:lnTo>
                    <a:pt x="207" y="656"/>
                  </a:lnTo>
                  <a:lnTo>
                    <a:pt x="207" y="660"/>
                  </a:lnTo>
                  <a:lnTo>
                    <a:pt x="206" y="664"/>
                  </a:lnTo>
                  <a:lnTo>
                    <a:pt x="205" y="667"/>
                  </a:lnTo>
                  <a:lnTo>
                    <a:pt x="204" y="669"/>
                  </a:lnTo>
                  <a:lnTo>
                    <a:pt x="204" y="670"/>
                  </a:lnTo>
                  <a:lnTo>
                    <a:pt x="204" y="669"/>
                  </a:lnTo>
                  <a:lnTo>
                    <a:pt x="204" y="666"/>
                  </a:lnTo>
                  <a:lnTo>
                    <a:pt x="204" y="664"/>
                  </a:lnTo>
                  <a:lnTo>
                    <a:pt x="204" y="660"/>
                  </a:lnTo>
                  <a:lnTo>
                    <a:pt x="204" y="656"/>
                  </a:lnTo>
                  <a:lnTo>
                    <a:pt x="204" y="656"/>
                  </a:lnTo>
                  <a:lnTo>
                    <a:pt x="204" y="661"/>
                  </a:lnTo>
                  <a:lnTo>
                    <a:pt x="204" y="664"/>
                  </a:lnTo>
                  <a:lnTo>
                    <a:pt x="204" y="665"/>
                  </a:lnTo>
                  <a:lnTo>
                    <a:pt x="204" y="665"/>
                  </a:lnTo>
                  <a:lnTo>
                    <a:pt x="204" y="662"/>
                  </a:lnTo>
                  <a:lnTo>
                    <a:pt x="202" y="661"/>
                  </a:lnTo>
                  <a:lnTo>
                    <a:pt x="202" y="660"/>
                  </a:lnTo>
                  <a:lnTo>
                    <a:pt x="202" y="657"/>
                  </a:lnTo>
                  <a:lnTo>
                    <a:pt x="201" y="658"/>
                  </a:lnTo>
                  <a:lnTo>
                    <a:pt x="200" y="662"/>
                  </a:lnTo>
                  <a:lnTo>
                    <a:pt x="198" y="664"/>
                  </a:lnTo>
                  <a:lnTo>
                    <a:pt x="198" y="665"/>
                  </a:lnTo>
                  <a:lnTo>
                    <a:pt x="201" y="644"/>
                  </a:lnTo>
                  <a:lnTo>
                    <a:pt x="201" y="637"/>
                  </a:lnTo>
                  <a:lnTo>
                    <a:pt x="202" y="631"/>
                  </a:lnTo>
                  <a:lnTo>
                    <a:pt x="202" y="630"/>
                  </a:lnTo>
                  <a:lnTo>
                    <a:pt x="198" y="649"/>
                  </a:lnTo>
                  <a:lnTo>
                    <a:pt x="198" y="649"/>
                  </a:lnTo>
                  <a:lnTo>
                    <a:pt x="198" y="648"/>
                  </a:lnTo>
                  <a:lnTo>
                    <a:pt x="198" y="644"/>
                  </a:lnTo>
                  <a:lnTo>
                    <a:pt x="197" y="644"/>
                  </a:lnTo>
                  <a:lnTo>
                    <a:pt x="196" y="643"/>
                  </a:lnTo>
                  <a:lnTo>
                    <a:pt x="193" y="640"/>
                  </a:lnTo>
                  <a:lnTo>
                    <a:pt x="193" y="644"/>
                  </a:lnTo>
                  <a:lnTo>
                    <a:pt x="195" y="647"/>
                  </a:lnTo>
                  <a:lnTo>
                    <a:pt x="195" y="651"/>
                  </a:lnTo>
                  <a:lnTo>
                    <a:pt x="195" y="653"/>
                  </a:lnTo>
                  <a:lnTo>
                    <a:pt x="195" y="655"/>
                  </a:lnTo>
                  <a:lnTo>
                    <a:pt x="192" y="648"/>
                  </a:lnTo>
                  <a:lnTo>
                    <a:pt x="191" y="643"/>
                  </a:lnTo>
                  <a:lnTo>
                    <a:pt x="189" y="638"/>
                  </a:lnTo>
                  <a:lnTo>
                    <a:pt x="188" y="642"/>
                  </a:lnTo>
                  <a:lnTo>
                    <a:pt x="188" y="644"/>
                  </a:lnTo>
                  <a:lnTo>
                    <a:pt x="188" y="646"/>
                  </a:lnTo>
                  <a:lnTo>
                    <a:pt x="188" y="644"/>
                  </a:lnTo>
                  <a:lnTo>
                    <a:pt x="188" y="643"/>
                  </a:lnTo>
                  <a:lnTo>
                    <a:pt x="188" y="639"/>
                  </a:lnTo>
                  <a:lnTo>
                    <a:pt x="188" y="642"/>
                  </a:lnTo>
                  <a:lnTo>
                    <a:pt x="188" y="642"/>
                  </a:lnTo>
                  <a:lnTo>
                    <a:pt x="187" y="642"/>
                  </a:lnTo>
                  <a:lnTo>
                    <a:pt x="187" y="644"/>
                  </a:lnTo>
                  <a:lnTo>
                    <a:pt x="187" y="647"/>
                  </a:lnTo>
                  <a:lnTo>
                    <a:pt x="187" y="647"/>
                  </a:lnTo>
                  <a:lnTo>
                    <a:pt x="187" y="647"/>
                  </a:lnTo>
                  <a:lnTo>
                    <a:pt x="187" y="643"/>
                  </a:lnTo>
                  <a:lnTo>
                    <a:pt x="187" y="639"/>
                  </a:lnTo>
                  <a:lnTo>
                    <a:pt x="186" y="638"/>
                  </a:lnTo>
                  <a:lnTo>
                    <a:pt x="184" y="633"/>
                  </a:lnTo>
                  <a:lnTo>
                    <a:pt x="183" y="626"/>
                  </a:lnTo>
                  <a:lnTo>
                    <a:pt x="183" y="624"/>
                  </a:lnTo>
                  <a:lnTo>
                    <a:pt x="182" y="627"/>
                  </a:lnTo>
                  <a:lnTo>
                    <a:pt x="183" y="630"/>
                  </a:lnTo>
                  <a:lnTo>
                    <a:pt x="183" y="631"/>
                  </a:lnTo>
                  <a:lnTo>
                    <a:pt x="183" y="630"/>
                  </a:lnTo>
                  <a:lnTo>
                    <a:pt x="182" y="627"/>
                  </a:lnTo>
                  <a:lnTo>
                    <a:pt x="182" y="629"/>
                  </a:lnTo>
                  <a:lnTo>
                    <a:pt x="182" y="629"/>
                  </a:lnTo>
                  <a:lnTo>
                    <a:pt x="180" y="626"/>
                  </a:lnTo>
                  <a:lnTo>
                    <a:pt x="180" y="624"/>
                  </a:lnTo>
                  <a:lnTo>
                    <a:pt x="180" y="620"/>
                  </a:lnTo>
                  <a:lnTo>
                    <a:pt x="180" y="617"/>
                  </a:lnTo>
                  <a:lnTo>
                    <a:pt x="180" y="617"/>
                  </a:lnTo>
                  <a:lnTo>
                    <a:pt x="180" y="612"/>
                  </a:lnTo>
                  <a:lnTo>
                    <a:pt x="180" y="612"/>
                  </a:lnTo>
                  <a:lnTo>
                    <a:pt x="179" y="616"/>
                  </a:lnTo>
                  <a:lnTo>
                    <a:pt x="179" y="618"/>
                  </a:lnTo>
                  <a:lnTo>
                    <a:pt x="179" y="620"/>
                  </a:lnTo>
                  <a:lnTo>
                    <a:pt x="179" y="618"/>
                  </a:lnTo>
                  <a:lnTo>
                    <a:pt x="179" y="617"/>
                  </a:lnTo>
                  <a:lnTo>
                    <a:pt x="178" y="613"/>
                  </a:lnTo>
                  <a:lnTo>
                    <a:pt x="178" y="609"/>
                  </a:lnTo>
                  <a:lnTo>
                    <a:pt x="178" y="608"/>
                  </a:lnTo>
                  <a:lnTo>
                    <a:pt x="176" y="606"/>
                  </a:lnTo>
                  <a:lnTo>
                    <a:pt x="176" y="611"/>
                  </a:lnTo>
                  <a:lnTo>
                    <a:pt x="176" y="615"/>
                  </a:lnTo>
                  <a:lnTo>
                    <a:pt x="176" y="618"/>
                  </a:lnTo>
                  <a:lnTo>
                    <a:pt x="178" y="620"/>
                  </a:lnTo>
                  <a:lnTo>
                    <a:pt x="178" y="620"/>
                  </a:lnTo>
                  <a:lnTo>
                    <a:pt x="176" y="620"/>
                  </a:lnTo>
                  <a:lnTo>
                    <a:pt x="176" y="618"/>
                  </a:lnTo>
                  <a:lnTo>
                    <a:pt x="176" y="621"/>
                  </a:lnTo>
                  <a:lnTo>
                    <a:pt x="176" y="622"/>
                  </a:lnTo>
                  <a:lnTo>
                    <a:pt x="176" y="624"/>
                  </a:lnTo>
                  <a:lnTo>
                    <a:pt x="176" y="622"/>
                  </a:lnTo>
                  <a:lnTo>
                    <a:pt x="175" y="620"/>
                  </a:lnTo>
                  <a:lnTo>
                    <a:pt x="175" y="616"/>
                  </a:lnTo>
                  <a:lnTo>
                    <a:pt x="175" y="615"/>
                  </a:lnTo>
                  <a:lnTo>
                    <a:pt x="175" y="617"/>
                  </a:lnTo>
                  <a:lnTo>
                    <a:pt x="175" y="621"/>
                  </a:lnTo>
                  <a:lnTo>
                    <a:pt x="175" y="624"/>
                  </a:lnTo>
                  <a:lnTo>
                    <a:pt x="175" y="624"/>
                  </a:lnTo>
                  <a:lnTo>
                    <a:pt x="175" y="624"/>
                  </a:lnTo>
                  <a:lnTo>
                    <a:pt x="174" y="621"/>
                  </a:lnTo>
                  <a:lnTo>
                    <a:pt x="174" y="622"/>
                  </a:lnTo>
                  <a:lnTo>
                    <a:pt x="174" y="622"/>
                  </a:lnTo>
                  <a:lnTo>
                    <a:pt x="174" y="622"/>
                  </a:lnTo>
                  <a:lnTo>
                    <a:pt x="174" y="621"/>
                  </a:lnTo>
                  <a:lnTo>
                    <a:pt x="173" y="618"/>
                  </a:lnTo>
                  <a:lnTo>
                    <a:pt x="171" y="615"/>
                  </a:lnTo>
                  <a:lnTo>
                    <a:pt x="170" y="611"/>
                  </a:lnTo>
                  <a:lnTo>
                    <a:pt x="170" y="616"/>
                  </a:lnTo>
                  <a:lnTo>
                    <a:pt x="170" y="622"/>
                  </a:lnTo>
                  <a:lnTo>
                    <a:pt x="167" y="640"/>
                  </a:lnTo>
                  <a:lnTo>
                    <a:pt x="166" y="622"/>
                  </a:lnTo>
                  <a:lnTo>
                    <a:pt x="166" y="611"/>
                  </a:lnTo>
                  <a:lnTo>
                    <a:pt x="164" y="608"/>
                  </a:lnTo>
                  <a:lnTo>
                    <a:pt x="165" y="612"/>
                  </a:lnTo>
                  <a:lnTo>
                    <a:pt x="165" y="615"/>
                  </a:lnTo>
                  <a:lnTo>
                    <a:pt x="165" y="617"/>
                  </a:lnTo>
                  <a:lnTo>
                    <a:pt x="165" y="617"/>
                  </a:lnTo>
                  <a:lnTo>
                    <a:pt x="165" y="617"/>
                  </a:lnTo>
                  <a:lnTo>
                    <a:pt x="164" y="616"/>
                  </a:lnTo>
                  <a:lnTo>
                    <a:pt x="164" y="618"/>
                  </a:lnTo>
                  <a:lnTo>
                    <a:pt x="164" y="618"/>
                  </a:lnTo>
                  <a:lnTo>
                    <a:pt x="164" y="618"/>
                  </a:lnTo>
                  <a:lnTo>
                    <a:pt x="164" y="616"/>
                  </a:lnTo>
                  <a:lnTo>
                    <a:pt x="162" y="613"/>
                  </a:lnTo>
                  <a:lnTo>
                    <a:pt x="162" y="612"/>
                  </a:lnTo>
                  <a:lnTo>
                    <a:pt x="162" y="615"/>
                  </a:lnTo>
                  <a:lnTo>
                    <a:pt x="162" y="616"/>
                  </a:lnTo>
                  <a:lnTo>
                    <a:pt x="162" y="615"/>
                  </a:lnTo>
                  <a:lnTo>
                    <a:pt x="162" y="613"/>
                  </a:lnTo>
                  <a:lnTo>
                    <a:pt x="161" y="611"/>
                  </a:lnTo>
                  <a:lnTo>
                    <a:pt x="161" y="607"/>
                  </a:lnTo>
                  <a:lnTo>
                    <a:pt x="160" y="602"/>
                  </a:lnTo>
                  <a:lnTo>
                    <a:pt x="158" y="600"/>
                  </a:lnTo>
                  <a:lnTo>
                    <a:pt x="156" y="598"/>
                  </a:lnTo>
                  <a:lnTo>
                    <a:pt x="156" y="602"/>
                  </a:lnTo>
                  <a:lnTo>
                    <a:pt x="156" y="603"/>
                  </a:lnTo>
                  <a:lnTo>
                    <a:pt x="156" y="604"/>
                  </a:lnTo>
                  <a:lnTo>
                    <a:pt x="156" y="603"/>
                  </a:lnTo>
                  <a:lnTo>
                    <a:pt x="156" y="600"/>
                  </a:lnTo>
                  <a:lnTo>
                    <a:pt x="156" y="596"/>
                  </a:lnTo>
                  <a:lnTo>
                    <a:pt x="152" y="590"/>
                  </a:lnTo>
                  <a:lnTo>
                    <a:pt x="152" y="599"/>
                  </a:lnTo>
                  <a:lnTo>
                    <a:pt x="153" y="603"/>
                  </a:lnTo>
                  <a:lnTo>
                    <a:pt x="153" y="606"/>
                  </a:lnTo>
                  <a:lnTo>
                    <a:pt x="153" y="606"/>
                  </a:lnTo>
                  <a:lnTo>
                    <a:pt x="152" y="606"/>
                  </a:lnTo>
                  <a:lnTo>
                    <a:pt x="152" y="603"/>
                  </a:lnTo>
                  <a:lnTo>
                    <a:pt x="151" y="600"/>
                  </a:lnTo>
                  <a:lnTo>
                    <a:pt x="149" y="596"/>
                  </a:lnTo>
                  <a:lnTo>
                    <a:pt x="148" y="591"/>
                  </a:lnTo>
                  <a:lnTo>
                    <a:pt x="147" y="585"/>
                  </a:lnTo>
                  <a:lnTo>
                    <a:pt x="147" y="585"/>
                  </a:lnTo>
                  <a:lnTo>
                    <a:pt x="146" y="584"/>
                  </a:lnTo>
                  <a:lnTo>
                    <a:pt x="147" y="586"/>
                  </a:lnTo>
                  <a:lnTo>
                    <a:pt x="147" y="589"/>
                  </a:lnTo>
                  <a:lnTo>
                    <a:pt x="147" y="590"/>
                  </a:lnTo>
                  <a:lnTo>
                    <a:pt x="147" y="589"/>
                  </a:lnTo>
                  <a:lnTo>
                    <a:pt x="146" y="587"/>
                  </a:lnTo>
                  <a:lnTo>
                    <a:pt x="144" y="584"/>
                  </a:lnTo>
                  <a:lnTo>
                    <a:pt x="144" y="584"/>
                  </a:lnTo>
                  <a:lnTo>
                    <a:pt x="143" y="595"/>
                  </a:lnTo>
                  <a:lnTo>
                    <a:pt x="131" y="567"/>
                  </a:lnTo>
                  <a:lnTo>
                    <a:pt x="130" y="563"/>
                  </a:lnTo>
                  <a:lnTo>
                    <a:pt x="127" y="559"/>
                  </a:lnTo>
                  <a:lnTo>
                    <a:pt x="126" y="563"/>
                  </a:lnTo>
                  <a:lnTo>
                    <a:pt x="126" y="567"/>
                  </a:lnTo>
                  <a:lnTo>
                    <a:pt x="124" y="564"/>
                  </a:lnTo>
                  <a:lnTo>
                    <a:pt x="121" y="562"/>
                  </a:lnTo>
                  <a:lnTo>
                    <a:pt x="121" y="564"/>
                  </a:lnTo>
                  <a:lnTo>
                    <a:pt x="121" y="567"/>
                  </a:lnTo>
                  <a:lnTo>
                    <a:pt x="122" y="568"/>
                  </a:lnTo>
                  <a:lnTo>
                    <a:pt x="124" y="568"/>
                  </a:lnTo>
                  <a:lnTo>
                    <a:pt x="125" y="568"/>
                  </a:lnTo>
                  <a:lnTo>
                    <a:pt x="126" y="567"/>
                  </a:lnTo>
                  <a:lnTo>
                    <a:pt x="125" y="568"/>
                  </a:lnTo>
                  <a:lnTo>
                    <a:pt x="124" y="568"/>
                  </a:lnTo>
                  <a:lnTo>
                    <a:pt x="122" y="568"/>
                  </a:lnTo>
                  <a:lnTo>
                    <a:pt x="121" y="567"/>
                  </a:lnTo>
                  <a:lnTo>
                    <a:pt x="120" y="564"/>
                  </a:lnTo>
                  <a:lnTo>
                    <a:pt x="118" y="559"/>
                  </a:lnTo>
                  <a:lnTo>
                    <a:pt x="115" y="547"/>
                  </a:lnTo>
                  <a:lnTo>
                    <a:pt x="112" y="534"/>
                  </a:lnTo>
                  <a:lnTo>
                    <a:pt x="111" y="519"/>
                  </a:lnTo>
                  <a:lnTo>
                    <a:pt x="112" y="503"/>
                  </a:lnTo>
                  <a:lnTo>
                    <a:pt x="112" y="498"/>
                  </a:lnTo>
                  <a:lnTo>
                    <a:pt x="111" y="496"/>
                  </a:lnTo>
                  <a:lnTo>
                    <a:pt x="111" y="491"/>
                  </a:lnTo>
                  <a:lnTo>
                    <a:pt x="109" y="485"/>
                  </a:lnTo>
                  <a:lnTo>
                    <a:pt x="111" y="480"/>
                  </a:lnTo>
                  <a:lnTo>
                    <a:pt x="111" y="471"/>
                  </a:lnTo>
                  <a:lnTo>
                    <a:pt x="111" y="463"/>
                  </a:lnTo>
                  <a:lnTo>
                    <a:pt x="113" y="439"/>
                  </a:lnTo>
                  <a:lnTo>
                    <a:pt x="117" y="414"/>
                  </a:lnTo>
                  <a:lnTo>
                    <a:pt x="116" y="418"/>
                  </a:lnTo>
                  <a:lnTo>
                    <a:pt x="115" y="421"/>
                  </a:lnTo>
                  <a:lnTo>
                    <a:pt x="113" y="423"/>
                  </a:lnTo>
                  <a:lnTo>
                    <a:pt x="113" y="423"/>
                  </a:lnTo>
                  <a:lnTo>
                    <a:pt x="113" y="422"/>
                  </a:lnTo>
                  <a:lnTo>
                    <a:pt x="115" y="421"/>
                  </a:lnTo>
                  <a:lnTo>
                    <a:pt x="115" y="417"/>
                  </a:lnTo>
                  <a:lnTo>
                    <a:pt x="116" y="412"/>
                  </a:lnTo>
                  <a:lnTo>
                    <a:pt x="113" y="418"/>
                  </a:lnTo>
                  <a:lnTo>
                    <a:pt x="111" y="423"/>
                  </a:lnTo>
                  <a:lnTo>
                    <a:pt x="111" y="425"/>
                  </a:lnTo>
                  <a:lnTo>
                    <a:pt x="109" y="426"/>
                  </a:lnTo>
                  <a:lnTo>
                    <a:pt x="109" y="426"/>
                  </a:lnTo>
                  <a:lnTo>
                    <a:pt x="109" y="427"/>
                  </a:lnTo>
                  <a:lnTo>
                    <a:pt x="108" y="432"/>
                  </a:lnTo>
                  <a:lnTo>
                    <a:pt x="107" y="435"/>
                  </a:lnTo>
                  <a:lnTo>
                    <a:pt x="107" y="439"/>
                  </a:lnTo>
                  <a:lnTo>
                    <a:pt x="107" y="440"/>
                  </a:lnTo>
                  <a:lnTo>
                    <a:pt x="107" y="442"/>
                  </a:lnTo>
                  <a:lnTo>
                    <a:pt x="107" y="443"/>
                  </a:lnTo>
                  <a:lnTo>
                    <a:pt x="107" y="442"/>
                  </a:lnTo>
                  <a:lnTo>
                    <a:pt x="106" y="440"/>
                  </a:lnTo>
                  <a:lnTo>
                    <a:pt x="106" y="439"/>
                  </a:lnTo>
                  <a:lnTo>
                    <a:pt x="106" y="435"/>
                  </a:lnTo>
                  <a:lnTo>
                    <a:pt x="106" y="431"/>
                  </a:lnTo>
                  <a:lnTo>
                    <a:pt x="107" y="427"/>
                  </a:lnTo>
                  <a:lnTo>
                    <a:pt x="109" y="421"/>
                  </a:lnTo>
                  <a:lnTo>
                    <a:pt x="109" y="418"/>
                  </a:lnTo>
                  <a:lnTo>
                    <a:pt x="108" y="420"/>
                  </a:lnTo>
                  <a:lnTo>
                    <a:pt x="108" y="421"/>
                  </a:lnTo>
                  <a:lnTo>
                    <a:pt x="108" y="420"/>
                  </a:lnTo>
                  <a:lnTo>
                    <a:pt x="108" y="418"/>
                  </a:lnTo>
                  <a:lnTo>
                    <a:pt x="108" y="421"/>
                  </a:lnTo>
                  <a:lnTo>
                    <a:pt x="109" y="399"/>
                  </a:lnTo>
                  <a:lnTo>
                    <a:pt x="108" y="401"/>
                  </a:lnTo>
                  <a:lnTo>
                    <a:pt x="106" y="416"/>
                  </a:lnTo>
                  <a:lnTo>
                    <a:pt x="103" y="429"/>
                  </a:lnTo>
                  <a:lnTo>
                    <a:pt x="99" y="418"/>
                  </a:lnTo>
                  <a:lnTo>
                    <a:pt x="97" y="407"/>
                  </a:lnTo>
                  <a:lnTo>
                    <a:pt x="95" y="429"/>
                  </a:lnTo>
                  <a:lnTo>
                    <a:pt x="95" y="443"/>
                  </a:lnTo>
                  <a:lnTo>
                    <a:pt x="95" y="434"/>
                  </a:lnTo>
                  <a:lnTo>
                    <a:pt x="93" y="444"/>
                  </a:lnTo>
                  <a:lnTo>
                    <a:pt x="90" y="435"/>
                  </a:lnTo>
                  <a:lnTo>
                    <a:pt x="89" y="444"/>
                  </a:lnTo>
                  <a:lnTo>
                    <a:pt x="89" y="457"/>
                  </a:lnTo>
                  <a:lnTo>
                    <a:pt x="86" y="470"/>
                  </a:lnTo>
                  <a:lnTo>
                    <a:pt x="82" y="457"/>
                  </a:lnTo>
                  <a:lnTo>
                    <a:pt x="81" y="462"/>
                  </a:lnTo>
                  <a:lnTo>
                    <a:pt x="81" y="469"/>
                  </a:lnTo>
                  <a:lnTo>
                    <a:pt x="82" y="482"/>
                  </a:lnTo>
                  <a:lnTo>
                    <a:pt x="81" y="492"/>
                  </a:lnTo>
                  <a:lnTo>
                    <a:pt x="77" y="483"/>
                  </a:lnTo>
                  <a:lnTo>
                    <a:pt x="71" y="500"/>
                  </a:lnTo>
                  <a:lnTo>
                    <a:pt x="64" y="516"/>
                  </a:lnTo>
                  <a:lnTo>
                    <a:pt x="69" y="528"/>
                  </a:lnTo>
                  <a:lnTo>
                    <a:pt x="73" y="542"/>
                  </a:lnTo>
                  <a:lnTo>
                    <a:pt x="77" y="555"/>
                  </a:lnTo>
                  <a:lnTo>
                    <a:pt x="79" y="568"/>
                  </a:lnTo>
                  <a:lnTo>
                    <a:pt x="79" y="580"/>
                  </a:lnTo>
                  <a:lnTo>
                    <a:pt x="79" y="589"/>
                  </a:lnTo>
                  <a:lnTo>
                    <a:pt x="80" y="593"/>
                  </a:lnTo>
                  <a:lnTo>
                    <a:pt x="80" y="596"/>
                  </a:lnTo>
                  <a:lnTo>
                    <a:pt x="80" y="600"/>
                  </a:lnTo>
                  <a:lnTo>
                    <a:pt x="80" y="603"/>
                  </a:lnTo>
                  <a:lnTo>
                    <a:pt x="80" y="603"/>
                  </a:lnTo>
                  <a:lnTo>
                    <a:pt x="80" y="607"/>
                  </a:lnTo>
                  <a:lnTo>
                    <a:pt x="80" y="609"/>
                  </a:lnTo>
                  <a:lnTo>
                    <a:pt x="79" y="611"/>
                  </a:lnTo>
                  <a:lnTo>
                    <a:pt x="77" y="611"/>
                  </a:lnTo>
                  <a:lnTo>
                    <a:pt x="75" y="611"/>
                  </a:lnTo>
                  <a:lnTo>
                    <a:pt x="73" y="609"/>
                  </a:lnTo>
                  <a:lnTo>
                    <a:pt x="71" y="607"/>
                  </a:lnTo>
                  <a:lnTo>
                    <a:pt x="68" y="606"/>
                  </a:lnTo>
                  <a:lnTo>
                    <a:pt x="67" y="603"/>
                  </a:lnTo>
                  <a:lnTo>
                    <a:pt x="66" y="600"/>
                  </a:lnTo>
                  <a:lnTo>
                    <a:pt x="64" y="598"/>
                  </a:lnTo>
                  <a:lnTo>
                    <a:pt x="64" y="595"/>
                  </a:lnTo>
                  <a:lnTo>
                    <a:pt x="64" y="591"/>
                  </a:lnTo>
                  <a:lnTo>
                    <a:pt x="66" y="586"/>
                  </a:lnTo>
                  <a:lnTo>
                    <a:pt x="66" y="582"/>
                  </a:lnTo>
                  <a:lnTo>
                    <a:pt x="66" y="582"/>
                  </a:lnTo>
                  <a:lnTo>
                    <a:pt x="66" y="578"/>
                  </a:lnTo>
                  <a:lnTo>
                    <a:pt x="66" y="573"/>
                  </a:lnTo>
                  <a:lnTo>
                    <a:pt x="66" y="573"/>
                  </a:lnTo>
                  <a:lnTo>
                    <a:pt x="66" y="577"/>
                  </a:lnTo>
                  <a:lnTo>
                    <a:pt x="66" y="582"/>
                  </a:lnTo>
                  <a:lnTo>
                    <a:pt x="60" y="575"/>
                  </a:lnTo>
                  <a:lnTo>
                    <a:pt x="58" y="577"/>
                  </a:lnTo>
                  <a:lnTo>
                    <a:pt x="57" y="581"/>
                  </a:lnTo>
                  <a:lnTo>
                    <a:pt x="54" y="586"/>
                  </a:lnTo>
                  <a:lnTo>
                    <a:pt x="54" y="590"/>
                  </a:lnTo>
                  <a:lnTo>
                    <a:pt x="58" y="620"/>
                  </a:lnTo>
                  <a:lnTo>
                    <a:pt x="59" y="624"/>
                  </a:lnTo>
                  <a:lnTo>
                    <a:pt x="63" y="625"/>
                  </a:lnTo>
                  <a:lnTo>
                    <a:pt x="67" y="625"/>
                  </a:lnTo>
                  <a:lnTo>
                    <a:pt x="71" y="626"/>
                  </a:lnTo>
                  <a:lnTo>
                    <a:pt x="73" y="627"/>
                  </a:lnTo>
                  <a:lnTo>
                    <a:pt x="75" y="629"/>
                  </a:lnTo>
                  <a:lnTo>
                    <a:pt x="76" y="631"/>
                  </a:lnTo>
                  <a:lnTo>
                    <a:pt x="77" y="635"/>
                  </a:lnTo>
                  <a:lnTo>
                    <a:pt x="76" y="639"/>
                  </a:lnTo>
                  <a:lnTo>
                    <a:pt x="75" y="639"/>
                  </a:lnTo>
                  <a:lnTo>
                    <a:pt x="73" y="639"/>
                  </a:lnTo>
                  <a:lnTo>
                    <a:pt x="73" y="639"/>
                  </a:lnTo>
                  <a:lnTo>
                    <a:pt x="62" y="643"/>
                  </a:lnTo>
                  <a:lnTo>
                    <a:pt x="51" y="643"/>
                  </a:lnTo>
                  <a:lnTo>
                    <a:pt x="42" y="639"/>
                  </a:lnTo>
                  <a:lnTo>
                    <a:pt x="35" y="633"/>
                  </a:lnTo>
                  <a:lnTo>
                    <a:pt x="28" y="630"/>
                  </a:lnTo>
                  <a:lnTo>
                    <a:pt x="24" y="627"/>
                  </a:lnTo>
                  <a:lnTo>
                    <a:pt x="21" y="629"/>
                  </a:lnTo>
                  <a:lnTo>
                    <a:pt x="21" y="624"/>
                  </a:lnTo>
                  <a:lnTo>
                    <a:pt x="15" y="613"/>
                  </a:lnTo>
                  <a:lnTo>
                    <a:pt x="10" y="602"/>
                  </a:lnTo>
                  <a:lnTo>
                    <a:pt x="6" y="589"/>
                  </a:lnTo>
                  <a:lnTo>
                    <a:pt x="2" y="578"/>
                  </a:lnTo>
                  <a:lnTo>
                    <a:pt x="0" y="568"/>
                  </a:lnTo>
                  <a:lnTo>
                    <a:pt x="0" y="558"/>
                  </a:lnTo>
                  <a:lnTo>
                    <a:pt x="1" y="551"/>
                  </a:lnTo>
                  <a:lnTo>
                    <a:pt x="5" y="545"/>
                  </a:lnTo>
                  <a:lnTo>
                    <a:pt x="9" y="538"/>
                  </a:lnTo>
                  <a:lnTo>
                    <a:pt x="10" y="528"/>
                  </a:lnTo>
                  <a:lnTo>
                    <a:pt x="10" y="484"/>
                  </a:lnTo>
                  <a:lnTo>
                    <a:pt x="11" y="480"/>
                  </a:lnTo>
                  <a:lnTo>
                    <a:pt x="13" y="475"/>
                  </a:lnTo>
                  <a:lnTo>
                    <a:pt x="13" y="470"/>
                  </a:lnTo>
                  <a:lnTo>
                    <a:pt x="11" y="463"/>
                  </a:lnTo>
                  <a:lnTo>
                    <a:pt x="13" y="454"/>
                  </a:lnTo>
                  <a:lnTo>
                    <a:pt x="13" y="427"/>
                  </a:lnTo>
                  <a:lnTo>
                    <a:pt x="15" y="401"/>
                  </a:lnTo>
                  <a:lnTo>
                    <a:pt x="15" y="398"/>
                  </a:lnTo>
                  <a:lnTo>
                    <a:pt x="22" y="342"/>
                  </a:lnTo>
                  <a:lnTo>
                    <a:pt x="26" y="334"/>
                  </a:lnTo>
                  <a:lnTo>
                    <a:pt x="30" y="327"/>
                  </a:lnTo>
                  <a:lnTo>
                    <a:pt x="42" y="303"/>
                  </a:lnTo>
                  <a:lnTo>
                    <a:pt x="48" y="288"/>
                  </a:lnTo>
                  <a:lnTo>
                    <a:pt x="53" y="275"/>
                  </a:lnTo>
                  <a:lnTo>
                    <a:pt x="60" y="266"/>
                  </a:lnTo>
                  <a:lnTo>
                    <a:pt x="60" y="270"/>
                  </a:lnTo>
                  <a:lnTo>
                    <a:pt x="62" y="272"/>
                  </a:lnTo>
                  <a:lnTo>
                    <a:pt x="66" y="262"/>
                  </a:lnTo>
                  <a:lnTo>
                    <a:pt x="71" y="253"/>
                  </a:lnTo>
                  <a:lnTo>
                    <a:pt x="62" y="276"/>
                  </a:lnTo>
                  <a:lnTo>
                    <a:pt x="62" y="279"/>
                  </a:lnTo>
                  <a:lnTo>
                    <a:pt x="62" y="283"/>
                  </a:lnTo>
                  <a:lnTo>
                    <a:pt x="64" y="276"/>
                  </a:lnTo>
                  <a:lnTo>
                    <a:pt x="68" y="268"/>
                  </a:lnTo>
                  <a:lnTo>
                    <a:pt x="72" y="258"/>
                  </a:lnTo>
                  <a:lnTo>
                    <a:pt x="75" y="249"/>
                  </a:lnTo>
                  <a:lnTo>
                    <a:pt x="75" y="253"/>
                  </a:lnTo>
                  <a:lnTo>
                    <a:pt x="76" y="249"/>
                  </a:lnTo>
                  <a:lnTo>
                    <a:pt x="80" y="245"/>
                  </a:lnTo>
                  <a:lnTo>
                    <a:pt x="75" y="258"/>
                  </a:lnTo>
                  <a:lnTo>
                    <a:pt x="79" y="254"/>
                  </a:lnTo>
                  <a:lnTo>
                    <a:pt x="82" y="250"/>
                  </a:lnTo>
                  <a:lnTo>
                    <a:pt x="88" y="241"/>
                  </a:lnTo>
                  <a:lnTo>
                    <a:pt x="88" y="240"/>
                  </a:lnTo>
                  <a:lnTo>
                    <a:pt x="90" y="234"/>
                  </a:lnTo>
                  <a:lnTo>
                    <a:pt x="90" y="235"/>
                  </a:lnTo>
                  <a:lnTo>
                    <a:pt x="93" y="231"/>
                  </a:lnTo>
                  <a:lnTo>
                    <a:pt x="91" y="236"/>
                  </a:lnTo>
                  <a:lnTo>
                    <a:pt x="95" y="231"/>
                  </a:lnTo>
                  <a:lnTo>
                    <a:pt x="98" y="226"/>
                  </a:lnTo>
                  <a:lnTo>
                    <a:pt x="102" y="221"/>
                  </a:lnTo>
                  <a:lnTo>
                    <a:pt x="93" y="247"/>
                  </a:lnTo>
                  <a:lnTo>
                    <a:pt x="100" y="236"/>
                  </a:lnTo>
                  <a:lnTo>
                    <a:pt x="103" y="231"/>
                  </a:lnTo>
                  <a:lnTo>
                    <a:pt x="103" y="230"/>
                  </a:lnTo>
                  <a:lnTo>
                    <a:pt x="103" y="231"/>
                  </a:lnTo>
                  <a:lnTo>
                    <a:pt x="107" y="223"/>
                  </a:lnTo>
                  <a:lnTo>
                    <a:pt x="112" y="216"/>
                  </a:lnTo>
                  <a:lnTo>
                    <a:pt x="115" y="212"/>
                  </a:lnTo>
                  <a:lnTo>
                    <a:pt x="120" y="201"/>
                  </a:lnTo>
                  <a:lnTo>
                    <a:pt x="117" y="209"/>
                  </a:lnTo>
                  <a:lnTo>
                    <a:pt x="124" y="200"/>
                  </a:lnTo>
                  <a:lnTo>
                    <a:pt x="130" y="192"/>
                  </a:lnTo>
                  <a:lnTo>
                    <a:pt x="130" y="192"/>
                  </a:lnTo>
                  <a:lnTo>
                    <a:pt x="134" y="187"/>
                  </a:lnTo>
                  <a:lnTo>
                    <a:pt x="137" y="183"/>
                  </a:lnTo>
                  <a:lnTo>
                    <a:pt x="138" y="179"/>
                  </a:lnTo>
                  <a:lnTo>
                    <a:pt x="140" y="176"/>
                  </a:lnTo>
                  <a:lnTo>
                    <a:pt x="143" y="173"/>
                  </a:lnTo>
                  <a:lnTo>
                    <a:pt x="147" y="170"/>
                  </a:lnTo>
                  <a:lnTo>
                    <a:pt x="152" y="165"/>
                  </a:lnTo>
                  <a:lnTo>
                    <a:pt x="158" y="160"/>
                  </a:lnTo>
                  <a:lnTo>
                    <a:pt x="165" y="155"/>
                  </a:lnTo>
                  <a:lnTo>
                    <a:pt x="153" y="174"/>
                  </a:lnTo>
                  <a:lnTo>
                    <a:pt x="165" y="165"/>
                  </a:lnTo>
                  <a:lnTo>
                    <a:pt x="178" y="155"/>
                  </a:lnTo>
                  <a:lnTo>
                    <a:pt x="171" y="163"/>
                  </a:lnTo>
                  <a:lnTo>
                    <a:pt x="180" y="157"/>
                  </a:lnTo>
                  <a:lnTo>
                    <a:pt x="189" y="148"/>
                  </a:lnTo>
                  <a:lnTo>
                    <a:pt x="193" y="138"/>
                  </a:lnTo>
                  <a:lnTo>
                    <a:pt x="187" y="146"/>
                  </a:lnTo>
                  <a:lnTo>
                    <a:pt x="192" y="132"/>
                  </a:lnTo>
                  <a:lnTo>
                    <a:pt x="202" y="117"/>
                  </a:lnTo>
                  <a:lnTo>
                    <a:pt x="216" y="104"/>
                  </a:lnTo>
                  <a:lnTo>
                    <a:pt x="232" y="93"/>
                  </a:lnTo>
                  <a:lnTo>
                    <a:pt x="247" y="85"/>
                  </a:lnTo>
                  <a:lnTo>
                    <a:pt x="254" y="80"/>
                  </a:lnTo>
                  <a:lnTo>
                    <a:pt x="255" y="77"/>
                  </a:lnTo>
                  <a:lnTo>
                    <a:pt x="258" y="73"/>
                  </a:lnTo>
                  <a:lnTo>
                    <a:pt x="260" y="70"/>
                  </a:lnTo>
                  <a:lnTo>
                    <a:pt x="258" y="72"/>
                  </a:lnTo>
                  <a:lnTo>
                    <a:pt x="256" y="73"/>
                  </a:lnTo>
                  <a:lnTo>
                    <a:pt x="255" y="75"/>
                  </a:lnTo>
                  <a:lnTo>
                    <a:pt x="254" y="75"/>
                  </a:lnTo>
                  <a:lnTo>
                    <a:pt x="260" y="67"/>
                  </a:lnTo>
                  <a:lnTo>
                    <a:pt x="264" y="61"/>
                  </a:lnTo>
                  <a:lnTo>
                    <a:pt x="269" y="55"/>
                  </a:lnTo>
                  <a:lnTo>
                    <a:pt x="274" y="48"/>
                  </a:lnTo>
                  <a:lnTo>
                    <a:pt x="281" y="41"/>
                  </a:lnTo>
                  <a:lnTo>
                    <a:pt x="287" y="36"/>
                  </a:lnTo>
                  <a:lnTo>
                    <a:pt x="294" y="32"/>
                  </a:lnTo>
                  <a:lnTo>
                    <a:pt x="296" y="31"/>
                  </a:lnTo>
                  <a:lnTo>
                    <a:pt x="298" y="31"/>
                  </a:lnTo>
                  <a:lnTo>
                    <a:pt x="298" y="30"/>
                  </a:lnTo>
                  <a:lnTo>
                    <a:pt x="300" y="27"/>
                  </a:lnTo>
                  <a:lnTo>
                    <a:pt x="304" y="23"/>
                  </a:lnTo>
                  <a:lnTo>
                    <a:pt x="308" y="19"/>
                  </a:lnTo>
                  <a:lnTo>
                    <a:pt x="318" y="13"/>
                  </a:lnTo>
                  <a:lnTo>
                    <a:pt x="332" y="8"/>
                  </a:lnTo>
                  <a:lnTo>
                    <a:pt x="332" y="8"/>
                  </a:lnTo>
                  <a:lnTo>
                    <a:pt x="335" y="5"/>
                  </a:lnTo>
                  <a:lnTo>
                    <a:pt x="338" y="5"/>
                  </a:lnTo>
                  <a:lnTo>
                    <a:pt x="341" y="4"/>
                  </a:lnTo>
                  <a:lnTo>
                    <a:pt x="345" y="4"/>
                  </a:lnTo>
                  <a:lnTo>
                    <a:pt x="349" y="4"/>
                  </a:lnTo>
                  <a:lnTo>
                    <a:pt x="352" y="4"/>
                  </a:lnTo>
                  <a:lnTo>
                    <a:pt x="357" y="4"/>
                  </a:lnTo>
                  <a:lnTo>
                    <a:pt x="362" y="4"/>
                  </a:lnTo>
                  <a:lnTo>
                    <a:pt x="363" y="2"/>
                  </a:lnTo>
                  <a:lnTo>
                    <a:pt x="370" y="2"/>
                  </a:lnTo>
                  <a:lnTo>
                    <a:pt x="375" y="0"/>
                  </a:lnTo>
                  <a:lnTo>
                    <a:pt x="381" y="0"/>
                  </a:lnTo>
                  <a:close/>
                </a:path>
              </a:pathLst>
            </a:custGeom>
            <a:solidFill>
              <a:schemeClr val="tx1"/>
            </a:solidFill>
            <a:ln w="0">
              <a:noFill/>
              <a:prstDash val="solid"/>
              <a:round/>
              <a:headEnd/>
              <a:tailEnd/>
            </a:ln>
          </p:spPr>
          <p:txBody>
            <a:bodyPr vert="horz" wrap="square" lIns="91427" tIns="45713" rIns="91427" bIns="45713" numCol="1" anchor="t" anchorCtr="0" compatLnSpc="1">
              <a:prstTxWarp prst="textNoShape">
                <a:avLst/>
              </a:prstTxWarp>
            </a:bodyPr>
            <a:lstStyle/>
            <a:p>
              <a:pPr defTabSz="896386"/>
              <a:endParaRPr lang="en-US" kern="0" dirty="0">
                <a:solidFill>
                  <a:sysClr val="windowText" lastClr="000000"/>
                </a:solidFill>
              </a:endParaRPr>
            </a:p>
          </p:txBody>
        </p:sp>
        <p:sp>
          <p:nvSpPr>
            <p:cNvPr id="64" name="Freeform 331"/>
            <p:cNvSpPr>
              <a:spLocks noEditPoints="1"/>
            </p:cNvSpPr>
            <p:nvPr/>
          </p:nvSpPr>
          <p:spPr bwMode="auto">
            <a:xfrm>
              <a:off x="6642538" y="1453136"/>
              <a:ext cx="803226" cy="1475269"/>
            </a:xfrm>
            <a:custGeom>
              <a:avLst/>
              <a:gdLst>
                <a:gd name="T0" fmla="*/ 371 w 747"/>
                <a:gd name="T1" fmla="*/ 730 h 1372"/>
                <a:gd name="T2" fmla="*/ 583 w 747"/>
                <a:gd name="T3" fmla="*/ 404 h 1372"/>
                <a:gd name="T4" fmla="*/ 486 w 747"/>
                <a:gd name="T5" fmla="*/ 23 h 1372"/>
                <a:gd name="T6" fmla="*/ 485 w 747"/>
                <a:gd name="T7" fmla="*/ 40 h 1372"/>
                <a:gd name="T8" fmla="*/ 507 w 747"/>
                <a:gd name="T9" fmla="*/ 105 h 1372"/>
                <a:gd name="T10" fmla="*/ 526 w 747"/>
                <a:gd name="T11" fmla="*/ 170 h 1372"/>
                <a:gd name="T12" fmla="*/ 513 w 747"/>
                <a:gd name="T13" fmla="*/ 193 h 1372"/>
                <a:gd name="T14" fmla="*/ 505 w 747"/>
                <a:gd name="T15" fmla="*/ 204 h 1372"/>
                <a:gd name="T16" fmla="*/ 498 w 747"/>
                <a:gd name="T17" fmla="*/ 214 h 1372"/>
                <a:gd name="T18" fmla="*/ 484 w 747"/>
                <a:gd name="T19" fmla="*/ 209 h 1372"/>
                <a:gd name="T20" fmla="*/ 477 w 747"/>
                <a:gd name="T21" fmla="*/ 219 h 1372"/>
                <a:gd name="T22" fmla="*/ 455 w 747"/>
                <a:gd name="T23" fmla="*/ 216 h 1372"/>
                <a:gd name="T24" fmla="*/ 438 w 747"/>
                <a:gd name="T25" fmla="*/ 223 h 1372"/>
                <a:gd name="T26" fmla="*/ 440 w 747"/>
                <a:gd name="T27" fmla="*/ 308 h 1372"/>
                <a:gd name="T28" fmla="*/ 637 w 747"/>
                <a:gd name="T29" fmla="*/ 382 h 1372"/>
                <a:gd name="T30" fmla="*/ 598 w 747"/>
                <a:gd name="T31" fmla="*/ 402 h 1372"/>
                <a:gd name="T32" fmla="*/ 499 w 747"/>
                <a:gd name="T33" fmla="*/ 493 h 1372"/>
                <a:gd name="T34" fmla="*/ 442 w 747"/>
                <a:gd name="T35" fmla="*/ 534 h 1372"/>
                <a:gd name="T36" fmla="*/ 398 w 747"/>
                <a:gd name="T37" fmla="*/ 630 h 1372"/>
                <a:gd name="T38" fmla="*/ 618 w 747"/>
                <a:gd name="T39" fmla="*/ 490 h 1372"/>
                <a:gd name="T40" fmla="*/ 588 w 747"/>
                <a:gd name="T41" fmla="*/ 600 h 1372"/>
                <a:gd name="T42" fmla="*/ 449 w 747"/>
                <a:gd name="T43" fmla="*/ 746 h 1372"/>
                <a:gd name="T44" fmla="*/ 402 w 747"/>
                <a:gd name="T45" fmla="*/ 861 h 1372"/>
                <a:gd name="T46" fmla="*/ 404 w 747"/>
                <a:gd name="T47" fmla="*/ 950 h 1372"/>
                <a:gd name="T48" fmla="*/ 346 w 747"/>
                <a:gd name="T49" fmla="*/ 1228 h 1372"/>
                <a:gd name="T50" fmla="*/ 451 w 747"/>
                <a:gd name="T51" fmla="*/ 1333 h 1372"/>
                <a:gd name="T52" fmla="*/ 415 w 747"/>
                <a:gd name="T53" fmla="*/ 1368 h 1372"/>
                <a:gd name="T54" fmla="*/ 302 w 747"/>
                <a:gd name="T55" fmla="*/ 1355 h 1372"/>
                <a:gd name="T56" fmla="*/ 250 w 747"/>
                <a:gd name="T57" fmla="*/ 1291 h 1372"/>
                <a:gd name="T58" fmla="*/ 268 w 747"/>
                <a:gd name="T59" fmla="*/ 1107 h 1372"/>
                <a:gd name="T60" fmla="*/ 248 w 747"/>
                <a:gd name="T61" fmla="*/ 1122 h 1372"/>
                <a:gd name="T62" fmla="*/ 237 w 747"/>
                <a:gd name="T63" fmla="*/ 1123 h 1372"/>
                <a:gd name="T64" fmla="*/ 213 w 747"/>
                <a:gd name="T65" fmla="*/ 1157 h 1372"/>
                <a:gd name="T66" fmla="*/ 182 w 747"/>
                <a:gd name="T67" fmla="*/ 1186 h 1372"/>
                <a:gd name="T68" fmla="*/ 175 w 747"/>
                <a:gd name="T69" fmla="*/ 1255 h 1372"/>
                <a:gd name="T70" fmla="*/ 201 w 747"/>
                <a:gd name="T71" fmla="*/ 1297 h 1372"/>
                <a:gd name="T72" fmla="*/ 224 w 747"/>
                <a:gd name="T73" fmla="*/ 1331 h 1372"/>
                <a:gd name="T74" fmla="*/ 205 w 747"/>
                <a:gd name="T75" fmla="*/ 1335 h 1372"/>
                <a:gd name="T76" fmla="*/ 150 w 747"/>
                <a:gd name="T77" fmla="*/ 1323 h 1372"/>
                <a:gd name="T78" fmla="*/ 94 w 747"/>
                <a:gd name="T79" fmla="*/ 1247 h 1372"/>
                <a:gd name="T80" fmla="*/ 141 w 747"/>
                <a:gd name="T81" fmla="*/ 1124 h 1372"/>
                <a:gd name="T82" fmla="*/ 177 w 747"/>
                <a:gd name="T83" fmla="*/ 1079 h 1372"/>
                <a:gd name="T84" fmla="*/ 252 w 747"/>
                <a:gd name="T85" fmla="*/ 965 h 1372"/>
                <a:gd name="T86" fmla="*/ 273 w 747"/>
                <a:gd name="T87" fmla="*/ 931 h 1372"/>
                <a:gd name="T88" fmla="*/ 266 w 747"/>
                <a:gd name="T89" fmla="*/ 879 h 1372"/>
                <a:gd name="T90" fmla="*/ 221 w 747"/>
                <a:gd name="T91" fmla="*/ 869 h 1372"/>
                <a:gd name="T92" fmla="*/ 7 w 747"/>
                <a:gd name="T93" fmla="*/ 1013 h 1372"/>
                <a:gd name="T94" fmla="*/ 99 w 747"/>
                <a:gd name="T95" fmla="*/ 918 h 1372"/>
                <a:gd name="T96" fmla="*/ 181 w 747"/>
                <a:gd name="T97" fmla="*/ 772 h 1372"/>
                <a:gd name="T98" fmla="*/ 199 w 747"/>
                <a:gd name="T99" fmla="*/ 570 h 1372"/>
                <a:gd name="T100" fmla="*/ 221 w 747"/>
                <a:gd name="T101" fmla="*/ 515 h 1372"/>
                <a:gd name="T102" fmla="*/ 217 w 747"/>
                <a:gd name="T103" fmla="*/ 457 h 1372"/>
                <a:gd name="T104" fmla="*/ 214 w 747"/>
                <a:gd name="T105" fmla="*/ 423 h 1372"/>
                <a:gd name="T106" fmla="*/ 218 w 747"/>
                <a:gd name="T107" fmla="*/ 370 h 1372"/>
                <a:gd name="T108" fmla="*/ 244 w 747"/>
                <a:gd name="T109" fmla="*/ 302 h 1372"/>
                <a:gd name="T110" fmla="*/ 291 w 747"/>
                <a:gd name="T111" fmla="*/ 232 h 1372"/>
                <a:gd name="T112" fmla="*/ 279 w 747"/>
                <a:gd name="T113" fmla="*/ 240 h 1372"/>
                <a:gd name="T114" fmla="*/ 300 w 747"/>
                <a:gd name="T115" fmla="*/ 152 h 1372"/>
                <a:gd name="T116" fmla="*/ 295 w 747"/>
                <a:gd name="T117" fmla="*/ 131 h 1372"/>
                <a:gd name="T118" fmla="*/ 297 w 747"/>
                <a:gd name="T119" fmla="*/ 89 h 1372"/>
                <a:gd name="T120" fmla="*/ 331 w 747"/>
                <a:gd name="T121" fmla="*/ 33 h 1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47" h="1372">
                  <a:moveTo>
                    <a:pt x="230" y="1120"/>
                  </a:moveTo>
                  <a:lnTo>
                    <a:pt x="230" y="1120"/>
                  </a:lnTo>
                  <a:lnTo>
                    <a:pt x="228" y="1123"/>
                  </a:lnTo>
                  <a:lnTo>
                    <a:pt x="230" y="1122"/>
                  </a:lnTo>
                  <a:lnTo>
                    <a:pt x="231" y="1122"/>
                  </a:lnTo>
                  <a:lnTo>
                    <a:pt x="230" y="1120"/>
                  </a:lnTo>
                  <a:close/>
                  <a:moveTo>
                    <a:pt x="361" y="706"/>
                  </a:moveTo>
                  <a:lnTo>
                    <a:pt x="359" y="710"/>
                  </a:lnTo>
                  <a:lnTo>
                    <a:pt x="356" y="714"/>
                  </a:lnTo>
                  <a:lnTo>
                    <a:pt x="353" y="716"/>
                  </a:lnTo>
                  <a:lnTo>
                    <a:pt x="352" y="719"/>
                  </a:lnTo>
                  <a:lnTo>
                    <a:pt x="355" y="725"/>
                  </a:lnTo>
                  <a:lnTo>
                    <a:pt x="357" y="733"/>
                  </a:lnTo>
                  <a:lnTo>
                    <a:pt x="359" y="739"/>
                  </a:lnTo>
                  <a:lnTo>
                    <a:pt x="362" y="750"/>
                  </a:lnTo>
                  <a:lnTo>
                    <a:pt x="366" y="747"/>
                  </a:lnTo>
                  <a:lnTo>
                    <a:pt x="365" y="741"/>
                  </a:lnTo>
                  <a:lnTo>
                    <a:pt x="365" y="736"/>
                  </a:lnTo>
                  <a:lnTo>
                    <a:pt x="366" y="732"/>
                  </a:lnTo>
                  <a:lnTo>
                    <a:pt x="371" y="742"/>
                  </a:lnTo>
                  <a:lnTo>
                    <a:pt x="373" y="741"/>
                  </a:lnTo>
                  <a:lnTo>
                    <a:pt x="371" y="730"/>
                  </a:lnTo>
                  <a:lnTo>
                    <a:pt x="368" y="727"/>
                  </a:lnTo>
                  <a:lnTo>
                    <a:pt x="365" y="723"/>
                  </a:lnTo>
                  <a:lnTo>
                    <a:pt x="364" y="719"/>
                  </a:lnTo>
                  <a:lnTo>
                    <a:pt x="362" y="716"/>
                  </a:lnTo>
                  <a:lnTo>
                    <a:pt x="361" y="712"/>
                  </a:lnTo>
                  <a:lnTo>
                    <a:pt x="361" y="708"/>
                  </a:lnTo>
                  <a:lnTo>
                    <a:pt x="361" y="706"/>
                  </a:lnTo>
                  <a:close/>
                  <a:moveTo>
                    <a:pt x="504" y="663"/>
                  </a:moveTo>
                  <a:lnTo>
                    <a:pt x="500" y="666"/>
                  </a:lnTo>
                  <a:lnTo>
                    <a:pt x="503" y="665"/>
                  </a:lnTo>
                  <a:lnTo>
                    <a:pt x="504" y="663"/>
                  </a:lnTo>
                  <a:close/>
                  <a:moveTo>
                    <a:pt x="632" y="608"/>
                  </a:moveTo>
                  <a:lnTo>
                    <a:pt x="620" y="609"/>
                  </a:lnTo>
                  <a:lnTo>
                    <a:pt x="627" y="609"/>
                  </a:lnTo>
                  <a:lnTo>
                    <a:pt x="632" y="608"/>
                  </a:lnTo>
                  <a:close/>
                  <a:moveTo>
                    <a:pt x="451" y="424"/>
                  </a:moveTo>
                  <a:lnTo>
                    <a:pt x="450" y="430"/>
                  </a:lnTo>
                  <a:lnTo>
                    <a:pt x="451" y="428"/>
                  </a:lnTo>
                  <a:lnTo>
                    <a:pt x="451" y="424"/>
                  </a:lnTo>
                  <a:close/>
                  <a:moveTo>
                    <a:pt x="582" y="402"/>
                  </a:moveTo>
                  <a:lnTo>
                    <a:pt x="580" y="404"/>
                  </a:lnTo>
                  <a:lnTo>
                    <a:pt x="583" y="404"/>
                  </a:lnTo>
                  <a:lnTo>
                    <a:pt x="583" y="402"/>
                  </a:lnTo>
                  <a:lnTo>
                    <a:pt x="582" y="402"/>
                  </a:lnTo>
                  <a:close/>
                  <a:moveTo>
                    <a:pt x="417" y="0"/>
                  </a:moveTo>
                  <a:lnTo>
                    <a:pt x="424" y="0"/>
                  </a:lnTo>
                  <a:lnTo>
                    <a:pt x="431" y="1"/>
                  </a:lnTo>
                  <a:lnTo>
                    <a:pt x="437" y="3"/>
                  </a:lnTo>
                  <a:lnTo>
                    <a:pt x="440" y="5"/>
                  </a:lnTo>
                  <a:lnTo>
                    <a:pt x="447" y="6"/>
                  </a:lnTo>
                  <a:lnTo>
                    <a:pt x="454" y="9"/>
                  </a:lnTo>
                  <a:lnTo>
                    <a:pt x="458" y="11"/>
                  </a:lnTo>
                  <a:lnTo>
                    <a:pt x="462" y="14"/>
                  </a:lnTo>
                  <a:lnTo>
                    <a:pt x="463" y="16"/>
                  </a:lnTo>
                  <a:lnTo>
                    <a:pt x="464" y="18"/>
                  </a:lnTo>
                  <a:lnTo>
                    <a:pt x="464" y="18"/>
                  </a:lnTo>
                  <a:lnTo>
                    <a:pt x="466" y="18"/>
                  </a:lnTo>
                  <a:lnTo>
                    <a:pt x="467" y="18"/>
                  </a:lnTo>
                  <a:lnTo>
                    <a:pt x="469" y="18"/>
                  </a:lnTo>
                  <a:lnTo>
                    <a:pt x="472" y="18"/>
                  </a:lnTo>
                  <a:lnTo>
                    <a:pt x="475" y="18"/>
                  </a:lnTo>
                  <a:lnTo>
                    <a:pt x="478" y="18"/>
                  </a:lnTo>
                  <a:lnTo>
                    <a:pt x="482" y="20"/>
                  </a:lnTo>
                  <a:lnTo>
                    <a:pt x="486" y="23"/>
                  </a:lnTo>
                  <a:lnTo>
                    <a:pt x="489" y="25"/>
                  </a:lnTo>
                  <a:lnTo>
                    <a:pt x="490" y="28"/>
                  </a:lnTo>
                  <a:lnTo>
                    <a:pt x="490" y="31"/>
                  </a:lnTo>
                  <a:lnTo>
                    <a:pt x="493" y="34"/>
                  </a:lnTo>
                  <a:lnTo>
                    <a:pt x="494" y="38"/>
                  </a:lnTo>
                  <a:lnTo>
                    <a:pt x="495" y="42"/>
                  </a:lnTo>
                  <a:lnTo>
                    <a:pt x="494" y="46"/>
                  </a:lnTo>
                  <a:lnTo>
                    <a:pt x="494" y="47"/>
                  </a:lnTo>
                  <a:lnTo>
                    <a:pt x="493" y="49"/>
                  </a:lnTo>
                  <a:lnTo>
                    <a:pt x="493" y="50"/>
                  </a:lnTo>
                  <a:lnTo>
                    <a:pt x="493" y="49"/>
                  </a:lnTo>
                  <a:lnTo>
                    <a:pt x="493" y="46"/>
                  </a:lnTo>
                  <a:lnTo>
                    <a:pt x="493" y="43"/>
                  </a:lnTo>
                  <a:lnTo>
                    <a:pt x="490" y="38"/>
                  </a:lnTo>
                  <a:lnTo>
                    <a:pt x="487" y="34"/>
                  </a:lnTo>
                  <a:lnTo>
                    <a:pt x="484" y="29"/>
                  </a:lnTo>
                  <a:lnTo>
                    <a:pt x="480" y="25"/>
                  </a:lnTo>
                  <a:lnTo>
                    <a:pt x="482" y="29"/>
                  </a:lnTo>
                  <a:lnTo>
                    <a:pt x="485" y="33"/>
                  </a:lnTo>
                  <a:lnTo>
                    <a:pt x="485" y="36"/>
                  </a:lnTo>
                  <a:lnTo>
                    <a:pt x="486" y="37"/>
                  </a:lnTo>
                  <a:lnTo>
                    <a:pt x="485" y="40"/>
                  </a:lnTo>
                  <a:lnTo>
                    <a:pt x="485" y="40"/>
                  </a:lnTo>
                  <a:lnTo>
                    <a:pt x="485" y="38"/>
                  </a:lnTo>
                  <a:lnTo>
                    <a:pt x="485" y="37"/>
                  </a:lnTo>
                  <a:lnTo>
                    <a:pt x="482" y="34"/>
                  </a:lnTo>
                  <a:lnTo>
                    <a:pt x="484" y="37"/>
                  </a:lnTo>
                  <a:lnTo>
                    <a:pt x="486" y="42"/>
                  </a:lnTo>
                  <a:lnTo>
                    <a:pt x="489" y="47"/>
                  </a:lnTo>
                  <a:lnTo>
                    <a:pt x="491" y="55"/>
                  </a:lnTo>
                  <a:lnTo>
                    <a:pt x="498" y="63"/>
                  </a:lnTo>
                  <a:lnTo>
                    <a:pt x="503" y="72"/>
                  </a:lnTo>
                  <a:lnTo>
                    <a:pt x="505" y="76"/>
                  </a:lnTo>
                  <a:lnTo>
                    <a:pt x="507" y="78"/>
                  </a:lnTo>
                  <a:lnTo>
                    <a:pt x="508" y="82"/>
                  </a:lnTo>
                  <a:lnTo>
                    <a:pt x="507" y="85"/>
                  </a:lnTo>
                  <a:lnTo>
                    <a:pt x="505" y="86"/>
                  </a:lnTo>
                  <a:lnTo>
                    <a:pt x="505" y="87"/>
                  </a:lnTo>
                  <a:lnTo>
                    <a:pt x="504" y="89"/>
                  </a:lnTo>
                  <a:lnTo>
                    <a:pt x="504" y="93"/>
                  </a:lnTo>
                  <a:lnTo>
                    <a:pt x="503" y="96"/>
                  </a:lnTo>
                  <a:lnTo>
                    <a:pt x="502" y="99"/>
                  </a:lnTo>
                  <a:lnTo>
                    <a:pt x="502" y="99"/>
                  </a:lnTo>
                  <a:lnTo>
                    <a:pt x="507" y="105"/>
                  </a:lnTo>
                  <a:lnTo>
                    <a:pt x="513" y="111"/>
                  </a:lnTo>
                  <a:lnTo>
                    <a:pt x="518" y="117"/>
                  </a:lnTo>
                  <a:lnTo>
                    <a:pt x="522" y="122"/>
                  </a:lnTo>
                  <a:lnTo>
                    <a:pt x="526" y="129"/>
                  </a:lnTo>
                  <a:lnTo>
                    <a:pt x="527" y="131"/>
                  </a:lnTo>
                  <a:lnTo>
                    <a:pt x="527" y="135"/>
                  </a:lnTo>
                  <a:lnTo>
                    <a:pt x="526" y="138"/>
                  </a:lnTo>
                  <a:lnTo>
                    <a:pt x="525" y="139"/>
                  </a:lnTo>
                  <a:lnTo>
                    <a:pt x="526" y="144"/>
                  </a:lnTo>
                  <a:lnTo>
                    <a:pt x="526" y="149"/>
                  </a:lnTo>
                  <a:lnTo>
                    <a:pt x="527" y="152"/>
                  </a:lnTo>
                  <a:lnTo>
                    <a:pt x="530" y="156"/>
                  </a:lnTo>
                  <a:lnTo>
                    <a:pt x="531" y="157"/>
                  </a:lnTo>
                  <a:lnTo>
                    <a:pt x="530" y="158"/>
                  </a:lnTo>
                  <a:lnTo>
                    <a:pt x="530" y="161"/>
                  </a:lnTo>
                  <a:lnTo>
                    <a:pt x="530" y="162"/>
                  </a:lnTo>
                  <a:lnTo>
                    <a:pt x="530" y="164"/>
                  </a:lnTo>
                  <a:lnTo>
                    <a:pt x="529" y="166"/>
                  </a:lnTo>
                  <a:lnTo>
                    <a:pt x="526" y="166"/>
                  </a:lnTo>
                  <a:lnTo>
                    <a:pt x="526" y="166"/>
                  </a:lnTo>
                  <a:lnTo>
                    <a:pt x="525" y="167"/>
                  </a:lnTo>
                  <a:lnTo>
                    <a:pt x="526" y="170"/>
                  </a:lnTo>
                  <a:lnTo>
                    <a:pt x="527" y="173"/>
                  </a:lnTo>
                  <a:lnTo>
                    <a:pt x="526" y="175"/>
                  </a:lnTo>
                  <a:lnTo>
                    <a:pt x="525" y="176"/>
                  </a:lnTo>
                  <a:lnTo>
                    <a:pt x="525" y="178"/>
                  </a:lnTo>
                  <a:lnTo>
                    <a:pt x="524" y="178"/>
                  </a:lnTo>
                  <a:lnTo>
                    <a:pt x="522" y="180"/>
                  </a:lnTo>
                  <a:lnTo>
                    <a:pt x="521" y="182"/>
                  </a:lnTo>
                  <a:lnTo>
                    <a:pt x="517" y="184"/>
                  </a:lnTo>
                  <a:lnTo>
                    <a:pt x="518" y="184"/>
                  </a:lnTo>
                  <a:lnTo>
                    <a:pt x="518" y="185"/>
                  </a:lnTo>
                  <a:lnTo>
                    <a:pt x="517" y="187"/>
                  </a:lnTo>
                  <a:lnTo>
                    <a:pt x="517" y="187"/>
                  </a:lnTo>
                  <a:lnTo>
                    <a:pt x="518" y="188"/>
                  </a:lnTo>
                  <a:lnTo>
                    <a:pt x="518" y="189"/>
                  </a:lnTo>
                  <a:lnTo>
                    <a:pt x="517" y="189"/>
                  </a:lnTo>
                  <a:lnTo>
                    <a:pt x="516" y="191"/>
                  </a:lnTo>
                  <a:lnTo>
                    <a:pt x="516" y="191"/>
                  </a:lnTo>
                  <a:lnTo>
                    <a:pt x="516" y="191"/>
                  </a:lnTo>
                  <a:lnTo>
                    <a:pt x="516" y="192"/>
                  </a:lnTo>
                  <a:lnTo>
                    <a:pt x="516" y="193"/>
                  </a:lnTo>
                  <a:lnTo>
                    <a:pt x="514" y="193"/>
                  </a:lnTo>
                  <a:lnTo>
                    <a:pt x="513" y="193"/>
                  </a:lnTo>
                  <a:lnTo>
                    <a:pt x="516" y="197"/>
                  </a:lnTo>
                  <a:lnTo>
                    <a:pt x="516" y="200"/>
                  </a:lnTo>
                  <a:lnTo>
                    <a:pt x="516" y="200"/>
                  </a:lnTo>
                  <a:lnTo>
                    <a:pt x="516" y="200"/>
                  </a:lnTo>
                  <a:lnTo>
                    <a:pt x="513" y="200"/>
                  </a:lnTo>
                  <a:lnTo>
                    <a:pt x="513" y="198"/>
                  </a:lnTo>
                  <a:lnTo>
                    <a:pt x="513" y="200"/>
                  </a:lnTo>
                  <a:lnTo>
                    <a:pt x="513" y="200"/>
                  </a:lnTo>
                  <a:lnTo>
                    <a:pt x="511" y="200"/>
                  </a:lnTo>
                  <a:lnTo>
                    <a:pt x="511" y="198"/>
                  </a:lnTo>
                  <a:lnTo>
                    <a:pt x="511" y="201"/>
                  </a:lnTo>
                  <a:lnTo>
                    <a:pt x="511" y="204"/>
                  </a:lnTo>
                  <a:lnTo>
                    <a:pt x="511" y="204"/>
                  </a:lnTo>
                  <a:lnTo>
                    <a:pt x="511" y="204"/>
                  </a:lnTo>
                  <a:lnTo>
                    <a:pt x="509" y="202"/>
                  </a:lnTo>
                  <a:lnTo>
                    <a:pt x="507" y="201"/>
                  </a:lnTo>
                  <a:lnTo>
                    <a:pt x="505" y="198"/>
                  </a:lnTo>
                  <a:lnTo>
                    <a:pt x="505" y="198"/>
                  </a:lnTo>
                  <a:lnTo>
                    <a:pt x="503" y="196"/>
                  </a:lnTo>
                  <a:lnTo>
                    <a:pt x="502" y="196"/>
                  </a:lnTo>
                  <a:lnTo>
                    <a:pt x="504" y="200"/>
                  </a:lnTo>
                  <a:lnTo>
                    <a:pt x="505" y="204"/>
                  </a:lnTo>
                  <a:lnTo>
                    <a:pt x="507" y="206"/>
                  </a:lnTo>
                  <a:lnTo>
                    <a:pt x="507" y="207"/>
                  </a:lnTo>
                  <a:lnTo>
                    <a:pt x="507" y="207"/>
                  </a:lnTo>
                  <a:lnTo>
                    <a:pt x="507" y="207"/>
                  </a:lnTo>
                  <a:lnTo>
                    <a:pt x="505" y="206"/>
                  </a:lnTo>
                  <a:lnTo>
                    <a:pt x="504" y="205"/>
                  </a:lnTo>
                  <a:lnTo>
                    <a:pt x="503" y="205"/>
                  </a:lnTo>
                  <a:lnTo>
                    <a:pt x="504" y="207"/>
                  </a:lnTo>
                  <a:lnTo>
                    <a:pt x="504" y="209"/>
                  </a:lnTo>
                  <a:lnTo>
                    <a:pt x="504" y="209"/>
                  </a:lnTo>
                  <a:lnTo>
                    <a:pt x="504" y="209"/>
                  </a:lnTo>
                  <a:lnTo>
                    <a:pt x="502" y="207"/>
                  </a:lnTo>
                  <a:lnTo>
                    <a:pt x="499" y="205"/>
                  </a:lnTo>
                  <a:lnTo>
                    <a:pt x="496" y="202"/>
                  </a:lnTo>
                  <a:lnTo>
                    <a:pt x="498" y="206"/>
                  </a:lnTo>
                  <a:lnTo>
                    <a:pt x="500" y="210"/>
                  </a:lnTo>
                  <a:lnTo>
                    <a:pt x="502" y="214"/>
                  </a:lnTo>
                  <a:lnTo>
                    <a:pt x="502" y="214"/>
                  </a:lnTo>
                  <a:lnTo>
                    <a:pt x="500" y="213"/>
                  </a:lnTo>
                  <a:lnTo>
                    <a:pt x="498" y="211"/>
                  </a:lnTo>
                  <a:lnTo>
                    <a:pt x="496" y="211"/>
                  </a:lnTo>
                  <a:lnTo>
                    <a:pt x="498" y="214"/>
                  </a:lnTo>
                  <a:lnTo>
                    <a:pt x="499" y="216"/>
                  </a:lnTo>
                  <a:lnTo>
                    <a:pt x="499" y="216"/>
                  </a:lnTo>
                  <a:lnTo>
                    <a:pt x="499" y="216"/>
                  </a:lnTo>
                  <a:lnTo>
                    <a:pt x="496" y="215"/>
                  </a:lnTo>
                  <a:lnTo>
                    <a:pt x="495" y="213"/>
                  </a:lnTo>
                  <a:lnTo>
                    <a:pt x="491" y="210"/>
                  </a:lnTo>
                  <a:lnTo>
                    <a:pt x="489" y="206"/>
                  </a:lnTo>
                  <a:lnTo>
                    <a:pt x="487" y="206"/>
                  </a:lnTo>
                  <a:lnTo>
                    <a:pt x="489" y="207"/>
                  </a:lnTo>
                  <a:lnTo>
                    <a:pt x="487" y="206"/>
                  </a:lnTo>
                  <a:lnTo>
                    <a:pt x="487" y="206"/>
                  </a:lnTo>
                  <a:lnTo>
                    <a:pt x="490" y="210"/>
                  </a:lnTo>
                  <a:lnTo>
                    <a:pt x="491" y="214"/>
                  </a:lnTo>
                  <a:lnTo>
                    <a:pt x="493" y="216"/>
                  </a:lnTo>
                  <a:lnTo>
                    <a:pt x="493" y="216"/>
                  </a:lnTo>
                  <a:lnTo>
                    <a:pt x="493" y="216"/>
                  </a:lnTo>
                  <a:lnTo>
                    <a:pt x="491" y="215"/>
                  </a:lnTo>
                  <a:lnTo>
                    <a:pt x="489" y="213"/>
                  </a:lnTo>
                  <a:lnTo>
                    <a:pt x="485" y="210"/>
                  </a:lnTo>
                  <a:lnTo>
                    <a:pt x="486" y="213"/>
                  </a:lnTo>
                  <a:lnTo>
                    <a:pt x="484" y="209"/>
                  </a:lnTo>
                  <a:lnTo>
                    <a:pt x="484" y="209"/>
                  </a:lnTo>
                  <a:lnTo>
                    <a:pt x="485" y="214"/>
                  </a:lnTo>
                  <a:lnTo>
                    <a:pt x="486" y="216"/>
                  </a:lnTo>
                  <a:lnTo>
                    <a:pt x="486" y="219"/>
                  </a:lnTo>
                  <a:lnTo>
                    <a:pt x="486" y="219"/>
                  </a:lnTo>
                  <a:lnTo>
                    <a:pt x="486" y="219"/>
                  </a:lnTo>
                  <a:lnTo>
                    <a:pt x="485" y="218"/>
                  </a:lnTo>
                  <a:lnTo>
                    <a:pt x="482" y="214"/>
                  </a:lnTo>
                  <a:lnTo>
                    <a:pt x="481" y="213"/>
                  </a:lnTo>
                  <a:lnTo>
                    <a:pt x="480" y="213"/>
                  </a:lnTo>
                  <a:lnTo>
                    <a:pt x="480" y="214"/>
                  </a:lnTo>
                  <a:lnTo>
                    <a:pt x="481" y="216"/>
                  </a:lnTo>
                  <a:lnTo>
                    <a:pt x="482" y="216"/>
                  </a:lnTo>
                  <a:lnTo>
                    <a:pt x="481" y="218"/>
                  </a:lnTo>
                  <a:lnTo>
                    <a:pt x="482" y="219"/>
                  </a:lnTo>
                  <a:lnTo>
                    <a:pt x="482" y="220"/>
                  </a:lnTo>
                  <a:lnTo>
                    <a:pt x="482" y="220"/>
                  </a:lnTo>
                  <a:lnTo>
                    <a:pt x="482" y="220"/>
                  </a:lnTo>
                  <a:lnTo>
                    <a:pt x="481" y="219"/>
                  </a:lnTo>
                  <a:lnTo>
                    <a:pt x="480" y="218"/>
                  </a:lnTo>
                  <a:lnTo>
                    <a:pt x="478" y="218"/>
                  </a:lnTo>
                  <a:lnTo>
                    <a:pt x="477" y="218"/>
                  </a:lnTo>
                  <a:lnTo>
                    <a:pt x="477" y="219"/>
                  </a:lnTo>
                  <a:lnTo>
                    <a:pt x="477" y="219"/>
                  </a:lnTo>
                  <a:lnTo>
                    <a:pt x="477" y="219"/>
                  </a:lnTo>
                  <a:lnTo>
                    <a:pt x="476" y="218"/>
                  </a:lnTo>
                  <a:lnTo>
                    <a:pt x="475" y="218"/>
                  </a:lnTo>
                  <a:lnTo>
                    <a:pt x="472" y="218"/>
                  </a:lnTo>
                  <a:lnTo>
                    <a:pt x="472" y="218"/>
                  </a:lnTo>
                  <a:lnTo>
                    <a:pt x="471" y="218"/>
                  </a:lnTo>
                  <a:lnTo>
                    <a:pt x="467" y="216"/>
                  </a:lnTo>
                  <a:lnTo>
                    <a:pt x="463" y="214"/>
                  </a:lnTo>
                  <a:lnTo>
                    <a:pt x="460" y="214"/>
                  </a:lnTo>
                  <a:lnTo>
                    <a:pt x="464" y="216"/>
                  </a:lnTo>
                  <a:lnTo>
                    <a:pt x="466" y="218"/>
                  </a:lnTo>
                  <a:lnTo>
                    <a:pt x="467" y="219"/>
                  </a:lnTo>
                  <a:lnTo>
                    <a:pt x="468" y="219"/>
                  </a:lnTo>
                  <a:lnTo>
                    <a:pt x="467" y="219"/>
                  </a:lnTo>
                  <a:lnTo>
                    <a:pt x="466" y="219"/>
                  </a:lnTo>
                  <a:lnTo>
                    <a:pt x="463" y="219"/>
                  </a:lnTo>
                  <a:lnTo>
                    <a:pt x="462" y="219"/>
                  </a:lnTo>
                  <a:lnTo>
                    <a:pt x="462" y="220"/>
                  </a:lnTo>
                  <a:lnTo>
                    <a:pt x="462" y="219"/>
                  </a:lnTo>
                  <a:lnTo>
                    <a:pt x="459" y="218"/>
                  </a:lnTo>
                  <a:lnTo>
                    <a:pt x="455" y="216"/>
                  </a:lnTo>
                  <a:lnTo>
                    <a:pt x="454" y="216"/>
                  </a:lnTo>
                  <a:lnTo>
                    <a:pt x="456" y="218"/>
                  </a:lnTo>
                  <a:lnTo>
                    <a:pt x="459" y="219"/>
                  </a:lnTo>
                  <a:lnTo>
                    <a:pt x="460" y="220"/>
                  </a:lnTo>
                  <a:lnTo>
                    <a:pt x="460" y="222"/>
                  </a:lnTo>
                  <a:lnTo>
                    <a:pt x="460" y="222"/>
                  </a:lnTo>
                  <a:lnTo>
                    <a:pt x="458" y="220"/>
                  </a:lnTo>
                  <a:lnTo>
                    <a:pt x="455" y="220"/>
                  </a:lnTo>
                  <a:lnTo>
                    <a:pt x="453" y="219"/>
                  </a:lnTo>
                  <a:lnTo>
                    <a:pt x="449" y="218"/>
                  </a:lnTo>
                  <a:lnTo>
                    <a:pt x="447" y="218"/>
                  </a:lnTo>
                  <a:lnTo>
                    <a:pt x="445" y="216"/>
                  </a:lnTo>
                  <a:lnTo>
                    <a:pt x="441" y="216"/>
                  </a:lnTo>
                  <a:lnTo>
                    <a:pt x="441" y="216"/>
                  </a:lnTo>
                  <a:lnTo>
                    <a:pt x="442" y="219"/>
                  </a:lnTo>
                  <a:lnTo>
                    <a:pt x="444" y="220"/>
                  </a:lnTo>
                  <a:lnTo>
                    <a:pt x="444" y="220"/>
                  </a:lnTo>
                  <a:lnTo>
                    <a:pt x="444" y="220"/>
                  </a:lnTo>
                  <a:lnTo>
                    <a:pt x="442" y="220"/>
                  </a:lnTo>
                  <a:lnTo>
                    <a:pt x="441" y="219"/>
                  </a:lnTo>
                  <a:lnTo>
                    <a:pt x="440" y="220"/>
                  </a:lnTo>
                  <a:lnTo>
                    <a:pt x="438" y="223"/>
                  </a:lnTo>
                  <a:lnTo>
                    <a:pt x="437" y="226"/>
                  </a:lnTo>
                  <a:lnTo>
                    <a:pt x="436" y="229"/>
                  </a:lnTo>
                  <a:lnTo>
                    <a:pt x="436" y="235"/>
                  </a:lnTo>
                  <a:lnTo>
                    <a:pt x="435" y="242"/>
                  </a:lnTo>
                  <a:lnTo>
                    <a:pt x="433" y="247"/>
                  </a:lnTo>
                  <a:lnTo>
                    <a:pt x="431" y="251"/>
                  </a:lnTo>
                  <a:lnTo>
                    <a:pt x="428" y="257"/>
                  </a:lnTo>
                  <a:lnTo>
                    <a:pt x="427" y="264"/>
                  </a:lnTo>
                  <a:lnTo>
                    <a:pt x="427" y="272"/>
                  </a:lnTo>
                  <a:lnTo>
                    <a:pt x="427" y="276"/>
                  </a:lnTo>
                  <a:lnTo>
                    <a:pt x="427" y="280"/>
                  </a:lnTo>
                  <a:lnTo>
                    <a:pt x="427" y="281"/>
                  </a:lnTo>
                  <a:lnTo>
                    <a:pt x="427" y="282"/>
                  </a:lnTo>
                  <a:lnTo>
                    <a:pt x="426" y="282"/>
                  </a:lnTo>
                  <a:lnTo>
                    <a:pt x="426" y="285"/>
                  </a:lnTo>
                  <a:lnTo>
                    <a:pt x="428" y="288"/>
                  </a:lnTo>
                  <a:lnTo>
                    <a:pt x="429" y="290"/>
                  </a:lnTo>
                  <a:lnTo>
                    <a:pt x="432" y="295"/>
                  </a:lnTo>
                  <a:lnTo>
                    <a:pt x="435" y="304"/>
                  </a:lnTo>
                  <a:lnTo>
                    <a:pt x="436" y="304"/>
                  </a:lnTo>
                  <a:lnTo>
                    <a:pt x="437" y="306"/>
                  </a:lnTo>
                  <a:lnTo>
                    <a:pt x="440" y="308"/>
                  </a:lnTo>
                  <a:lnTo>
                    <a:pt x="441" y="312"/>
                  </a:lnTo>
                  <a:lnTo>
                    <a:pt x="442" y="316"/>
                  </a:lnTo>
                  <a:lnTo>
                    <a:pt x="447" y="333"/>
                  </a:lnTo>
                  <a:lnTo>
                    <a:pt x="449" y="355"/>
                  </a:lnTo>
                  <a:lnTo>
                    <a:pt x="449" y="378"/>
                  </a:lnTo>
                  <a:lnTo>
                    <a:pt x="451" y="387"/>
                  </a:lnTo>
                  <a:lnTo>
                    <a:pt x="453" y="397"/>
                  </a:lnTo>
                  <a:lnTo>
                    <a:pt x="453" y="410"/>
                  </a:lnTo>
                  <a:lnTo>
                    <a:pt x="453" y="422"/>
                  </a:lnTo>
                  <a:lnTo>
                    <a:pt x="453" y="428"/>
                  </a:lnTo>
                  <a:lnTo>
                    <a:pt x="508" y="414"/>
                  </a:lnTo>
                  <a:lnTo>
                    <a:pt x="531" y="390"/>
                  </a:lnTo>
                  <a:lnTo>
                    <a:pt x="542" y="375"/>
                  </a:lnTo>
                  <a:lnTo>
                    <a:pt x="557" y="364"/>
                  </a:lnTo>
                  <a:lnTo>
                    <a:pt x="575" y="355"/>
                  </a:lnTo>
                  <a:lnTo>
                    <a:pt x="589" y="351"/>
                  </a:lnTo>
                  <a:lnTo>
                    <a:pt x="603" y="351"/>
                  </a:lnTo>
                  <a:lnTo>
                    <a:pt x="618" y="355"/>
                  </a:lnTo>
                  <a:lnTo>
                    <a:pt x="631" y="360"/>
                  </a:lnTo>
                  <a:lnTo>
                    <a:pt x="638" y="369"/>
                  </a:lnTo>
                  <a:lnTo>
                    <a:pt x="640" y="380"/>
                  </a:lnTo>
                  <a:lnTo>
                    <a:pt x="637" y="382"/>
                  </a:lnTo>
                  <a:lnTo>
                    <a:pt x="636" y="384"/>
                  </a:lnTo>
                  <a:lnTo>
                    <a:pt x="634" y="386"/>
                  </a:lnTo>
                  <a:lnTo>
                    <a:pt x="633" y="387"/>
                  </a:lnTo>
                  <a:lnTo>
                    <a:pt x="632" y="390"/>
                  </a:lnTo>
                  <a:lnTo>
                    <a:pt x="631" y="395"/>
                  </a:lnTo>
                  <a:lnTo>
                    <a:pt x="627" y="395"/>
                  </a:lnTo>
                  <a:lnTo>
                    <a:pt x="621" y="391"/>
                  </a:lnTo>
                  <a:lnTo>
                    <a:pt x="616" y="384"/>
                  </a:lnTo>
                  <a:lnTo>
                    <a:pt x="611" y="377"/>
                  </a:lnTo>
                  <a:lnTo>
                    <a:pt x="597" y="384"/>
                  </a:lnTo>
                  <a:lnTo>
                    <a:pt x="594" y="388"/>
                  </a:lnTo>
                  <a:lnTo>
                    <a:pt x="593" y="391"/>
                  </a:lnTo>
                  <a:lnTo>
                    <a:pt x="591" y="395"/>
                  </a:lnTo>
                  <a:lnTo>
                    <a:pt x="587" y="397"/>
                  </a:lnTo>
                  <a:lnTo>
                    <a:pt x="585" y="401"/>
                  </a:lnTo>
                  <a:lnTo>
                    <a:pt x="584" y="402"/>
                  </a:lnTo>
                  <a:lnTo>
                    <a:pt x="584" y="404"/>
                  </a:lnTo>
                  <a:lnTo>
                    <a:pt x="587" y="404"/>
                  </a:lnTo>
                  <a:lnTo>
                    <a:pt x="589" y="405"/>
                  </a:lnTo>
                  <a:lnTo>
                    <a:pt x="593" y="406"/>
                  </a:lnTo>
                  <a:lnTo>
                    <a:pt x="596" y="406"/>
                  </a:lnTo>
                  <a:lnTo>
                    <a:pt x="598" y="402"/>
                  </a:lnTo>
                  <a:lnTo>
                    <a:pt x="601" y="400"/>
                  </a:lnTo>
                  <a:lnTo>
                    <a:pt x="605" y="397"/>
                  </a:lnTo>
                  <a:lnTo>
                    <a:pt x="607" y="404"/>
                  </a:lnTo>
                  <a:lnTo>
                    <a:pt x="606" y="411"/>
                  </a:lnTo>
                  <a:lnTo>
                    <a:pt x="601" y="418"/>
                  </a:lnTo>
                  <a:lnTo>
                    <a:pt x="596" y="424"/>
                  </a:lnTo>
                  <a:lnTo>
                    <a:pt x="585" y="431"/>
                  </a:lnTo>
                  <a:lnTo>
                    <a:pt x="571" y="433"/>
                  </a:lnTo>
                  <a:lnTo>
                    <a:pt x="553" y="432"/>
                  </a:lnTo>
                  <a:lnTo>
                    <a:pt x="549" y="442"/>
                  </a:lnTo>
                  <a:lnTo>
                    <a:pt x="542" y="454"/>
                  </a:lnTo>
                  <a:lnTo>
                    <a:pt x="534" y="464"/>
                  </a:lnTo>
                  <a:lnTo>
                    <a:pt x="529" y="471"/>
                  </a:lnTo>
                  <a:lnTo>
                    <a:pt x="536" y="449"/>
                  </a:lnTo>
                  <a:lnTo>
                    <a:pt x="533" y="455"/>
                  </a:lnTo>
                  <a:lnTo>
                    <a:pt x="526" y="470"/>
                  </a:lnTo>
                  <a:lnTo>
                    <a:pt x="518" y="481"/>
                  </a:lnTo>
                  <a:lnTo>
                    <a:pt x="509" y="490"/>
                  </a:lnTo>
                  <a:lnTo>
                    <a:pt x="518" y="471"/>
                  </a:lnTo>
                  <a:lnTo>
                    <a:pt x="518" y="464"/>
                  </a:lnTo>
                  <a:lnTo>
                    <a:pt x="505" y="477"/>
                  </a:lnTo>
                  <a:lnTo>
                    <a:pt x="499" y="493"/>
                  </a:lnTo>
                  <a:lnTo>
                    <a:pt x="491" y="506"/>
                  </a:lnTo>
                  <a:lnTo>
                    <a:pt x="485" y="516"/>
                  </a:lnTo>
                  <a:lnTo>
                    <a:pt x="485" y="504"/>
                  </a:lnTo>
                  <a:lnTo>
                    <a:pt x="478" y="519"/>
                  </a:lnTo>
                  <a:lnTo>
                    <a:pt x="469" y="530"/>
                  </a:lnTo>
                  <a:lnTo>
                    <a:pt x="478" y="510"/>
                  </a:lnTo>
                  <a:lnTo>
                    <a:pt x="475" y="516"/>
                  </a:lnTo>
                  <a:lnTo>
                    <a:pt x="469" y="521"/>
                  </a:lnTo>
                  <a:lnTo>
                    <a:pt x="476" y="510"/>
                  </a:lnTo>
                  <a:lnTo>
                    <a:pt x="473" y="512"/>
                  </a:lnTo>
                  <a:lnTo>
                    <a:pt x="468" y="519"/>
                  </a:lnTo>
                  <a:lnTo>
                    <a:pt x="464" y="525"/>
                  </a:lnTo>
                  <a:lnTo>
                    <a:pt x="459" y="532"/>
                  </a:lnTo>
                  <a:lnTo>
                    <a:pt x="462" y="521"/>
                  </a:lnTo>
                  <a:lnTo>
                    <a:pt x="460" y="523"/>
                  </a:lnTo>
                  <a:lnTo>
                    <a:pt x="456" y="528"/>
                  </a:lnTo>
                  <a:lnTo>
                    <a:pt x="453" y="533"/>
                  </a:lnTo>
                  <a:lnTo>
                    <a:pt x="449" y="537"/>
                  </a:lnTo>
                  <a:lnTo>
                    <a:pt x="445" y="541"/>
                  </a:lnTo>
                  <a:lnTo>
                    <a:pt x="442" y="543"/>
                  </a:lnTo>
                  <a:lnTo>
                    <a:pt x="451" y="529"/>
                  </a:lnTo>
                  <a:lnTo>
                    <a:pt x="442" y="534"/>
                  </a:lnTo>
                  <a:lnTo>
                    <a:pt x="438" y="541"/>
                  </a:lnTo>
                  <a:lnTo>
                    <a:pt x="433" y="547"/>
                  </a:lnTo>
                  <a:lnTo>
                    <a:pt x="438" y="537"/>
                  </a:lnTo>
                  <a:lnTo>
                    <a:pt x="435" y="539"/>
                  </a:lnTo>
                  <a:lnTo>
                    <a:pt x="435" y="538"/>
                  </a:lnTo>
                  <a:lnTo>
                    <a:pt x="429" y="544"/>
                  </a:lnTo>
                  <a:lnTo>
                    <a:pt x="426" y="551"/>
                  </a:lnTo>
                  <a:lnTo>
                    <a:pt x="432" y="539"/>
                  </a:lnTo>
                  <a:lnTo>
                    <a:pt x="431" y="541"/>
                  </a:lnTo>
                  <a:lnTo>
                    <a:pt x="419" y="548"/>
                  </a:lnTo>
                  <a:lnTo>
                    <a:pt x="418" y="554"/>
                  </a:lnTo>
                  <a:lnTo>
                    <a:pt x="418" y="555"/>
                  </a:lnTo>
                  <a:lnTo>
                    <a:pt x="418" y="556"/>
                  </a:lnTo>
                  <a:lnTo>
                    <a:pt x="418" y="564"/>
                  </a:lnTo>
                  <a:lnTo>
                    <a:pt x="418" y="566"/>
                  </a:lnTo>
                  <a:lnTo>
                    <a:pt x="417" y="579"/>
                  </a:lnTo>
                  <a:lnTo>
                    <a:pt x="414" y="594"/>
                  </a:lnTo>
                  <a:lnTo>
                    <a:pt x="409" y="608"/>
                  </a:lnTo>
                  <a:lnTo>
                    <a:pt x="404" y="619"/>
                  </a:lnTo>
                  <a:lnTo>
                    <a:pt x="402" y="622"/>
                  </a:lnTo>
                  <a:lnTo>
                    <a:pt x="401" y="625"/>
                  </a:lnTo>
                  <a:lnTo>
                    <a:pt x="398" y="630"/>
                  </a:lnTo>
                  <a:lnTo>
                    <a:pt x="397" y="636"/>
                  </a:lnTo>
                  <a:lnTo>
                    <a:pt x="395" y="640"/>
                  </a:lnTo>
                  <a:lnTo>
                    <a:pt x="409" y="663"/>
                  </a:lnTo>
                  <a:lnTo>
                    <a:pt x="400" y="639"/>
                  </a:lnTo>
                  <a:lnTo>
                    <a:pt x="409" y="658"/>
                  </a:lnTo>
                  <a:lnTo>
                    <a:pt x="418" y="677"/>
                  </a:lnTo>
                  <a:lnTo>
                    <a:pt x="426" y="688"/>
                  </a:lnTo>
                  <a:lnTo>
                    <a:pt x="420" y="681"/>
                  </a:lnTo>
                  <a:lnTo>
                    <a:pt x="423" y="687"/>
                  </a:lnTo>
                  <a:lnTo>
                    <a:pt x="426" y="689"/>
                  </a:lnTo>
                  <a:lnTo>
                    <a:pt x="426" y="688"/>
                  </a:lnTo>
                  <a:lnTo>
                    <a:pt x="427" y="689"/>
                  </a:lnTo>
                  <a:lnTo>
                    <a:pt x="428" y="690"/>
                  </a:lnTo>
                  <a:lnTo>
                    <a:pt x="428" y="690"/>
                  </a:lnTo>
                  <a:lnTo>
                    <a:pt x="429" y="690"/>
                  </a:lnTo>
                  <a:lnTo>
                    <a:pt x="429" y="690"/>
                  </a:lnTo>
                  <a:lnTo>
                    <a:pt x="429" y="690"/>
                  </a:lnTo>
                  <a:lnTo>
                    <a:pt x="429" y="692"/>
                  </a:lnTo>
                  <a:lnTo>
                    <a:pt x="431" y="693"/>
                  </a:lnTo>
                  <a:lnTo>
                    <a:pt x="556" y="583"/>
                  </a:lnTo>
                  <a:lnTo>
                    <a:pt x="606" y="510"/>
                  </a:lnTo>
                  <a:lnTo>
                    <a:pt x="618" y="490"/>
                  </a:lnTo>
                  <a:lnTo>
                    <a:pt x="628" y="472"/>
                  </a:lnTo>
                  <a:lnTo>
                    <a:pt x="640" y="452"/>
                  </a:lnTo>
                  <a:lnTo>
                    <a:pt x="655" y="430"/>
                  </a:lnTo>
                  <a:lnTo>
                    <a:pt x="674" y="406"/>
                  </a:lnTo>
                  <a:lnTo>
                    <a:pt x="661" y="433"/>
                  </a:lnTo>
                  <a:lnTo>
                    <a:pt x="647" y="459"/>
                  </a:lnTo>
                  <a:lnTo>
                    <a:pt x="634" y="482"/>
                  </a:lnTo>
                  <a:lnTo>
                    <a:pt x="623" y="506"/>
                  </a:lnTo>
                  <a:lnTo>
                    <a:pt x="612" y="532"/>
                  </a:lnTo>
                  <a:lnTo>
                    <a:pt x="602" y="556"/>
                  </a:lnTo>
                  <a:lnTo>
                    <a:pt x="605" y="551"/>
                  </a:lnTo>
                  <a:lnTo>
                    <a:pt x="601" y="556"/>
                  </a:lnTo>
                  <a:lnTo>
                    <a:pt x="601" y="557"/>
                  </a:lnTo>
                  <a:lnTo>
                    <a:pt x="598" y="561"/>
                  </a:lnTo>
                  <a:lnTo>
                    <a:pt x="596" y="566"/>
                  </a:lnTo>
                  <a:lnTo>
                    <a:pt x="593" y="572"/>
                  </a:lnTo>
                  <a:lnTo>
                    <a:pt x="606" y="564"/>
                  </a:lnTo>
                  <a:lnTo>
                    <a:pt x="619" y="557"/>
                  </a:lnTo>
                  <a:lnTo>
                    <a:pt x="632" y="555"/>
                  </a:lnTo>
                  <a:lnTo>
                    <a:pt x="614" y="573"/>
                  </a:lnTo>
                  <a:lnTo>
                    <a:pt x="594" y="592"/>
                  </a:lnTo>
                  <a:lnTo>
                    <a:pt x="588" y="600"/>
                  </a:lnTo>
                  <a:lnTo>
                    <a:pt x="582" y="608"/>
                  </a:lnTo>
                  <a:lnTo>
                    <a:pt x="597" y="609"/>
                  </a:lnTo>
                  <a:lnTo>
                    <a:pt x="611" y="609"/>
                  </a:lnTo>
                  <a:lnTo>
                    <a:pt x="625" y="606"/>
                  </a:lnTo>
                  <a:lnTo>
                    <a:pt x="642" y="604"/>
                  </a:lnTo>
                  <a:lnTo>
                    <a:pt x="660" y="599"/>
                  </a:lnTo>
                  <a:lnTo>
                    <a:pt x="683" y="591"/>
                  </a:lnTo>
                  <a:lnTo>
                    <a:pt x="747" y="570"/>
                  </a:lnTo>
                  <a:lnTo>
                    <a:pt x="730" y="582"/>
                  </a:lnTo>
                  <a:lnTo>
                    <a:pt x="709" y="591"/>
                  </a:lnTo>
                  <a:lnTo>
                    <a:pt x="689" y="600"/>
                  </a:lnTo>
                  <a:lnTo>
                    <a:pt x="670" y="606"/>
                  </a:lnTo>
                  <a:lnTo>
                    <a:pt x="652" y="613"/>
                  </a:lnTo>
                  <a:lnTo>
                    <a:pt x="634" y="618"/>
                  </a:lnTo>
                  <a:lnTo>
                    <a:pt x="616" y="622"/>
                  </a:lnTo>
                  <a:lnTo>
                    <a:pt x="603" y="623"/>
                  </a:lnTo>
                  <a:lnTo>
                    <a:pt x="589" y="623"/>
                  </a:lnTo>
                  <a:lnTo>
                    <a:pt x="542" y="636"/>
                  </a:lnTo>
                  <a:lnTo>
                    <a:pt x="441" y="715"/>
                  </a:lnTo>
                  <a:lnTo>
                    <a:pt x="444" y="724"/>
                  </a:lnTo>
                  <a:lnTo>
                    <a:pt x="446" y="736"/>
                  </a:lnTo>
                  <a:lnTo>
                    <a:pt x="449" y="746"/>
                  </a:lnTo>
                  <a:lnTo>
                    <a:pt x="447" y="754"/>
                  </a:lnTo>
                  <a:lnTo>
                    <a:pt x="449" y="765"/>
                  </a:lnTo>
                  <a:lnTo>
                    <a:pt x="447" y="776"/>
                  </a:lnTo>
                  <a:lnTo>
                    <a:pt x="444" y="779"/>
                  </a:lnTo>
                  <a:lnTo>
                    <a:pt x="438" y="782"/>
                  </a:lnTo>
                  <a:lnTo>
                    <a:pt x="438" y="782"/>
                  </a:lnTo>
                  <a:lnTo>
                    <a:pt x="437" y="783"/>
                  </a:lnTo>
                  <a:lnTo>
                    <a:pt x="427" y="787"/>
                  </a:lnTo>
                  <a:lnTo>
                    <a:pt x="415" y="790"/>
                  </a:lnTo>
                  <a:lnTo>
                    <a:pt x="405" y="791"/>
                  </a:lnTo>
                  <a:lnTo>
                    <a:pt x="396" y="789"/>
                  </a:lnTo>
                  <a:lnTo>
                    <a:pt x="393" y="789"/>
                  </a:lnTo>
                  <a:lnTo>
                    <a:pt x="392" y="789"/>
                  </a:lnTo>
                  <a:lnTo>
                    <a:pt x="387" y="783"/>
                  </a:lnTo>
                  <a:lnTo>
                    <a:pt x="382" y="777"/>
                  </a:lnTo>
                  <a:lnTo>
                    <a:pt x="375" y="781"/>
                  </a:lnTo>
                  <a:lnTo>
                    <a:pt x="382" y="795"/>
                  </a:lnTo>
                  <a:lnTo>
                    <a:pt x="393" y="829"/>
                  </a:lnTo>
                  <a:lnTo>
                    <a:pt x="396" y="836"/>
                  </a:lnTo>
                  <a:lnTo>
                    <a:pt x="398" y="845"/>
                  </a:lnTo>
                  <a:lnTo>
                    <a:pt x="400" y="851"/>
                  </a:lnTo>
                  <a:lnTo>
                    <a:pt x="402" y="861"/>
                  </a:lnTo>
                  <a:lnTo>
                    <a:pt x="402" y="865"/>
                  </a:lnTo>
                  <a:lnTo>
                    <a:pt x="404" y="870"/>
                  </a:lnTo>
                  <a:lnTo>
                    <a:pt x="405" y="876"/>
                  </a:lnTo>
                  <a:lnTo>
                    <a:pt x="405" y="887"/>
                  </a:lnTo>
                  <a:lnTo>
                    <a:pt x="405" y="894"/>
                  </a:lnTo>
                  <a:lnTo>
                    <a:pt x="405" y="897"/>
                  </a:lnTo>
                  <a:lnTo>
                    <a:pt x="404" y="897"/>
                  </a:lnTo>
                  <a:lnTo>
                    <a:pt x="405" y="900"/>
                  </a:lnTo>
                  <a:lnTo>
                    <a:pt x="405" y="901"/>
                  </a:lnTo>
                  <a:lnTo>
                    <a:pt x="405" y="902"/>
                  </a:lnTo>
                  <a:lnTo>
                    <a:pt x="405" y="901"/>
                  </a:lnTo>
                  <a:lnTo>
                    <a:pt x="405" y="914"/>
                  </a:lnTo>
                  <a:lnTo>
                    <a:pt x="404" y="924"/>
                  </a:lnTo>
                  <a:lnTo>
                    <a:pt x="404" y="927"/>
                  </a:lnTo>
                  <a:lnTo>
                    <a:pt x="404" y="932"/>
                  </a:lnTo>
                  <a:lnTo>
                    <a:pt x="402" y="937"/>
                  </a:lnTo>
                  <a:lnTo>
                    <a:pt x="404" y="936"/>
                  </a:lnTo>
                  <a:lnTo>
                    <a:pt x="404" y="937"/>
                  </a:lnTo>
                  <a:lnTo>
                    <a:pt x="404" y="940"/>
                  </a:lnTo>
                  <a:lnTo>
                    <a:pt x="404" y="943"/>
                  </a:lnTo>
                  <a:lnTo>
                    <a:pt x="404" y="946"/>
                  </a:lnTo>
                  <a:lnTo>
                    <a:pt x="404" y="950"/>
                  </a:lnTo>
                  <a:lnTo>
                    <a:pt x="404" y="950"/>
                  </a:lnTo>
                  <a:lnTo>
                    <a:pt x="404" y="950"/>
                  </a:lnTo>
                  <a:lnTo>
                    <a:pt x="402" y="955"/>
                  </a:lnTo>
                  <a:lnTo>
                    <a:pt x="401" y="959"/>
                  </a:lnTo>
                  <a:lnTo>
                    <a:pt x="398" y="963"/>
                  </a:lnTo>
                  <a:lnTo>
                    <a:pt x="396" y="967"/>
                  </a:lnTo>
                  <a:lnTo>
                    <a:pt x="395" y="974"/>
                  </a:lnTo>
                  <a:lnTo>
                    <a:pt x="392" y="982"/>
                  </a:lnTo>
                  <a:lnTo>
                    <a:pt x="386" y="1008"/>
                  </a:lnTo>
                  <a:lnTo>
                    <a:pt x="383" y="1016"/>
                  </a:lnTo>
                  <a:lnTo>
                    <a:pt x="383" y="1022"/>
                  </a:lnTo>
                  <a:lnTo>
                    <a:pt x="380" y="1038"/>
                  </a:lnTo>
                  <a:lnTo>
                    <a:pt x="377" y="1071"/>
                  </a:lnTo>
                  <a:lnTo>
                    <a:pt x="370" y="1107"/>
                  </a:lnTo>
                  <a:lnTo>
                    <a:pt x="368" y="1117"/>
                  </a:lnTo>
                  <a:lnTo>
                    <a:pt x="365" y="1126"/>
                  </a:lnTo>
                  <a:lnTo>
                    <a:pt x="359" y="1142"/>
                  </a:lnTo>
                  <a:lnTo>
                    <a:pt x="351" y="1175"/>
                  </a:lnTo>
                  <a:lnTo>
                    <a:pt x="346" y="1204"/>
                  </a:lnTo>
                  <a:lnTo>
                    <a:pt x="346" y="1228"/>
                  </a:lnTo>
                  <a:lnTo>
                    <a:pt x="346" y="1228"/>
                  </a:lnTo>
                  <a:lnTo>
                    <a:pt x="346" y="1228"/>
                  </a:lnTo>
                  <a:lnTo>
                    <a:pt x="346" y="1255"/>
                  </a:lnTo>
                  <a:lnTo>
                    <a:pt x="352" y="1268"/>
                  </a:lnTo>
                  <a:lnTo>
                    <a:pt x="356" y="1277"/>
                  </a:lnTo>
                  <a:lnTo>
                    <a:pt x="362" y="1282"/>
                  </a:lnTo>
                  <a:lnTo>
                    <a:pt x="370" y="1288"/>
                  </a:lnTo>
                  <a:lnTo>
                    <a:pt x="375" y="1293"/>
                  </a:lnTo>
                  <a:lnTo>
                    <a:pt x="382" y="1299"/>
                  </a:lnTo>
                  <a:lnTo>
                    <a:pt x="387" y="1302"/>
                  </a:lnTo>
                  <a:lnTo>
                    <a:pt x="389" y="1306"/>
                  </a:lnTo>
                  <a:lnTo>
                    <a:pt x="397" y="1309"/>
                  </a:lnTo>
                  <a:lnTo>
                    <a:pt x="419" y="1318"/>
                  </a:lnTo>
                  <a:lnTo>
                    <a:pt x="429" y="1321"/>
                  </a:lnTo>
                  <a:lnTo>
                    <a:pt x="440" y="1324"/>
                  </a:lnTo>
                  <a:lnTo>
                    <a:pt x="447" y="1330"/>
                  </a:lnTo>
                  <a:lnTo>
                    <a:pt x="450" y="1331"/>
                  </a:lnTo>
                  <a:lnTo>
                    <a:pt x="451" y="1332"/>
                  </a:lnTo>
                  <a:lnTo>
                    <a:pt x="453" y="1332"/>
                  </a:lnTo>
                  <a:lnTo>
                    <a:pt x="451" y="1332"/>
                  </a:lnTo>
                  <a:lnTo>
                    <a:pt x="449" y="1331"/>
                  </a:lnTo>
                  <a:lnTo>
                    <a:pt x="451" y="1335"/>
                  </a:lnTo>
                  <a:lnTo>
                    <a:pt x="451" y="1335"/>
                  </a:lnTo>
                  <a:lnTo>
                    <a:pt x="451" y="1333"/>
                  </a:lnTo>
                  <a:lnTo>
                    <a:pt x="450" y="1332"/>
                  </a:lnTo>
                  <a:lnTo>
                    <a:pt x="450" y="1332"/>
                  </a:lnTo>
                  <a:lnTo>
                    <a:pt x="451" y="1332"/>
                  </a:lnTo>
                  <a:lnTo>
                    <a:pt x="453" y="1333"/>
                  </a:lnTo>
                  <a:lnTo>
                    <a:pt x="455" y="1336"/>
                  </a:lnTo>
                  <a:lnTo>
                    <a:pt x="458" y="1339"/>
                  </a:lnTo>
                  <a:lnTo>
                    <a:pt x="459" y="1343"/>
                  </a:lnTo>
                  <a:lnTo>
                    <a:pt x="459" y="1346"/>
                  </a:lnTo>
                  <a:lnTo>
                    <a:pt x="458" y="1349"/>
                  </a:lnTo>
                  <a:lnTo>
                    <a:pt x="456" y="1353"/>
                  </a:lnTo>
                  <a:lnTo>
                    <a:pt x="454" y="1355"/>
                  </a:lnTo>
                  <a:lnTo>
                    <a:pt x="451" y="1357"/>
                  </a:lnTo>
                  <a:lnTo>
                    <a:pt x="449" y="1358"/>
                  </a:lnTo>
                  <a:lnTo>
                    <a:pt x="446" y="1358"/>
                  </a:lnTo>
                  <a:lnTo>
                    <a:pt x="442" y="1361"/>
                  </a:lnTo>
                  <a:lnTo>
                    <a:pt x="442" y="1361"/>
                  </a:lnTo>
                  <a:lnTo>
                    <a:pt x="436" y="1364"/>
                  </a:lnTo>
                  <a:lnTo>
                    <a:pt x="433" y="1366"/>
                  </a:lnTo>
                  <a:lnTo>
                    <a:pt x="429" y="1367"/>
                  </a:lnTo>
                  <a:lnTo>
                    <a:pt x="426" y="1368"/>
                  </a:lnTo>
                  <a:lnTo>
                    <a:pt x="420" y="1370"/>
                  </a:lnTo>
                  <a:lnTo>
                    <a:pt x="415" y="1368"/>
                  </a:lnTo>
                  <a:lnTo>
                    <a:pt x="411" y="1367"/>
                  </a:lnTo>
                  <a:lnTo>
                    <a:pt x="410" y="1368"/>
                  </a:lnTo>
                  <a:lnTo>
                    <a:pt x="406" y="1371"/>
                  </a:lnTo>
                  <a:lnTo>
                    <a:pt x="401" y="1372"/>
                  </a:lnTo>
                  <a:lnTo>
                    <a:pt x="395" y="1372"/>
                  </a:lnTo>
                  <a:lnTo>
                    <a:pt x="388" y="1372"/>
                  </a:lnTo>
                  <a:lnTo>
                    <a:pt x="388" y="1372"/>
                  </a:lnTo>
                  <a:lnTo>
                    <a:pt x="386" y="1372"/>
                  </a:lnTo>
                  <a:lnTo>
                    <a:pt x="374" y="1371"/>
                  </a:lnTo>
                  <a:lnTo>
                    <a:pt x="361" y="1367"/>
                  </a:lnTo>
                  <a:lnTo>
                    <a:pt x="353" y="1363"/>
                  </a:lnTo>
                  <a:lnTo>
                    <a:pt x="348" y="1359"/>
                  </a:lnTo>
                  <a:lnTo>
                    <a:pt x="343" y="1357"/>
                  </a:lnTo>
                  <a:lnTo>
                    <a:pt x="329" y="1354"/>
                  </a:lnTo>
                  <a:lnTo>
                    <a:pt x="324" y="1354"/>
                  </a:lnTo>
                  <a:lnTo>
                    <a:pt x="326" y="1354"/>
                  </a:lnTo>
                  <a:lnTo>
                    <a:pt x="328" y="1355"/>
                  </a:lnTo>
                  <a:lnTo>
                    <a:pt x="326" y="1355"/>
                  </a:lnTo>
                  <a:lnTo>
                    <a:pt x="325" y="1354"/>
                  </a:lnTo>
                  <a:lnTo>
                    <a:pt x="322" y="1354"/>
                  </a:lnTo>
                  <a:lnTo>
                    <a:pt x="312" y="1355"/>
                  </a:lnTo>
                  <a:lnTo>
                    <a:pt x="302" y="1355"/>
                  </a:lnTo>
                  <a:lnTo>
                    <a:pt x="298" y="1355"/>
                  </a:lnTo>
                  <a:lnTo>
                    <a:pt x="290" y="1357"/>
                  </a:lnTo>
                  <a:lnTo>
                    <a:pt x="282" y="1357"/>
                  </a:lnTo>
                  <a:lnTo>
                    <a:pt x="275" y="1358"/>
                  </a:lnTo>
                  <a:lnTo>
                    <a:pt x="264" y="1357"/>
                  </a:lnTo>
                  <a:lnTo>
                    <a:pt x="261" y="1357"/>
                  </a:lnTo>
                  <a:lnTo>
                    <a:pt x="255" y="1355"/>
                  </a:lnTo>
                  <a:lnTo>
                    <a:pt x="250" y="1353"/>
                  </a:lnTo>
                  <a:lnTo>
                    <a:pt x="246" y="1350"/>
                  </a:lnTo>
                  <a:lnTo>
                    <a:pt x="244" y="1346"/>
                  </a:lnTo>
                  <a:lnTo>
                    <a:pt x="242" y="1344"/>
                  </a:lnTo>
                  <a:lnTo>
                    <a:pt x="240" y="1340"/>
                  </a:lnTo>
                  <a:lnTo>
                    <a:pt x="239" y="1336"/>
                  </a:lnTo>
                  <a:lnTo>
                    <a:pt x="240" y="1336"/>
                  </a:lnTo>
                  <a:lnTo>
                    <a:pt x="240" y="1330"/>
                  </a:lnTo>
                  <a:lnTo>
                    <a:pt x="240" y="1324"/>
                  </a:lnTo>
                  <a:lnTo>
                    <a:pt x="240" y="1324"/>
                  </a:lnTo>
                  <a:lnTo>
                    <a:pt x="240" y="1318"/>
                  </a:lnTo>
                  <a:lnTo>
                    <a:pt x="241" y="1312"/>
                  </a:lnTo>
                  <a:lnTo>
                    <a:pt x="244" y="1305"/>
                  </a:lnTo>
                  <a:lnTo>
                    <a:pt x="246" y="1297"/>
                  </a:lnTo>
                  <a:lnTo>
                    <a:pt x="250" y="1291"/>
                  </a:lnTo>
                  <a:lnTo>
                    <a:pt x="258" y="1275"/>
                  </a:lnTo>
                  <a:lnTo>
                    <a:pt x="264" y="1261"/>
                  </a:lnTo>
                  <a:lnTo>
                    <a:pt x="268" y="1256"/>
                  </a:lnTo>
                  <a:lnTo>
                    <a:pt x="270" y="1250"/>
                  </a:lnTo>
                  <a:lnTo>
                    <a:pt x="272" y="1244"/>
                  </a:lnTo>
                  <a:lnTo>
                    <a:pt x="273" y="1238"/>
                  </a:lnTo>
                  <a:lnTo>
                    <a:pt x="275" y="1221"/>
                  </a:lnTo>
                  <a:lnTo>
                    <a:pt x="277" y="1199"/>
                  </a:lnTo>
                  <a:lnTo>
                    <a:pt x="279" y="1172"/>
                  </a:lnTo>
                  <a:lnTo>
                    <a:pt x="279" y="1141"/>
                  </a:lnTo>
                  <a:lnTo>
                    <a:pt x="279" y="1106"/>
                  </a:lnTo>
                  <a:lnTo>
                    <a:pt x="277" y="1097"/>
                  </a:lnTo>
                  <a:lnTo>
                    <a:pt x="276" y="1098"/>
                  </a:lnTo>
                  <a:lnTo>
                    <a:pt x="275" y="1100"/>
                  </a:lnTo>
                  <a:lnTo>
                    <a:pt x="275" y="1100"/>
                  </a:lnTo>
                  <a:lnTo>
                    <a:pt x="275" y="1100"/>
                  </a:lnTo>
                  <a:lnTo>
                    <a:pt x="272" y="1105"/>
                  </a:lnTo>
                  <a:lnTo>
                    <a:pt x="271" y="1109"/>
                  </a:lnTo>
                  <a:lnTo>
                    <a:pt x="268" y="1111"/>
                  </a:lnTo>
                  <a:lnTo>
                    <a:pt x="267" y="1113"/>
                  </a:lnTo>
                  <a:lnTo>
                    <a:pt x="267" y="1113"/>
                  </a:lnTo>
                  <a:lnTo>
                    <a:pt x="268" y="1107"/>
                  </a:lnTo>
                  <a:lnTo>
                    <a:pt x="271" y="1096"/>
                  </a:lnTo>
                  <a:lnTo>
                    <a:pt x="268" y="1098"/>
                  </a:lnTo>
                  <a:lnTo>
                    <a:pt x="268" y="1101"/>
                  </a:lnTo>
                  <a:lnTo>
                    <a:pt x="268" y="1104"/>
                  </a:lnTo>
                  <a:lnTo>
                    <a:pt x="268" y="1105"/>
                  </a:lnTo>
                  <a:lnTo>
                    <a:pt x="267" y="1100"/>
                  </a:lnTo>
                  <a:lnTo>
                    <a:pt x="267" y="1100"/>
                  </a:lnTo>
                  <a:lnTo>
                    <a:pt x="264" y="1105"/>
                  </a:lnTo>
                  <a:lnTo>
                    <a:pt x="262" y="1107"/>
                  </a:lnTo>
                  <a:lnTo>
                    <a:pt x="259" y="1109"/>
                  </a:lnTo>
                  <a:lnTo>
                    <a:pt x="259" y="1110"/>
                  </a:lnTo>
                  <a:lnTo>
                    <a:pt x="258" y="1110"/>
                  </a:lnTo>
                  <a:lnTo>
                    <a:pt x="258" y="1110"/>
                  </a:lnTo>
                  <a:lnTo>
                    <a:pt x="259" y="1109"/>
                  </a:lnTo>
                  <a:lnTo>
                    <a:pt x="259" y="1106"/>
                  </a:lnTo>
                  <a:lnTo>
                    <a:pt x="259" y="1105"/>
                  </a:lnTo>
                  <a:lnTo>
                    <a:pt x="258" y="1106"/>
                  </a:lnTo>
                  <a:lnTo>
                    <a:pt x="257" y="1107"/>
                  </a:lnTo>
                  <a:lnTo>
                    <a:pt x="254" y="1111"/>
                  </a:lnTo>
                  <a:lnTo>
                    <a:pt x="252" y="1115"/>
                  </a:lnTo>
                  <a:lnTo>
                    <a:pt x="250" y="1119"/>
                  </a:lnTo>
                  <a:lnTo>
                    <a:pt x="248" y="1122"/>
                  </a:lnTo>
                  <a:lnTo>
                    <a:pt x="246" y="1123"/>
                  </a:lnTo>
                  <a:lnTo>
                    <a:pt x="246" y="1123"/>
                  </a:lnTo>
                  <a:lnTo>
                    <a:pt x="246" y="1122"/>
                  </a:lnTo>
                  <a:lnTo>
                    <a:pt x="246" y="1119"/>
                  </a:lnTo>
                  <a:lnTo>
                    <a:pt x="248" y="1115"/>
                  </a:lnTo>
                  <a:lnTo>
                    <a:pt x="250" y="1110"/>
                  </a:lnTo>
                  <a:lnTo>
                    <a:pt x="253" y="1105"/>
                  </a:lnTo>
                  <a:lnTo>
                    <a:pt x="253" y="1105"/>
                  </a:lnTo>
                  <a:lnTo>
                    <a:pt x="253" y="1105"/>
                  </a:lnTo>
                  <a:lnTo>
                    <a:pt x="252" y="1106"/>
                  </a:lnTo>
                  <a:lnTo>
                    <a:pt x="249" y="1111"/>
                  </a:lnTo>
                  <a:lnTo>
                    <a:pt x="245" y="1118"/>
                  </a:lnTo>
                  <a:lnTo>
                    <a:pt x="242" y="1123"/>
                  </a:lnTo>
                  <a:lnTo>
                    <a:pt x="240" y="1127"/>
                  </a:lnTo>
                  <a:lnTo>
                    <a:pt x="239" y="1131"/>
                  </a:lnTo>
                  <a:lnTo>
                    <a:pt x="237" y="1133"/>
                  </a:lnTo>
                  <a:lnTo>
                    <a:pt x="236" y="1135"/>
                  </a:lnTo>
                  <a:lnTo>
                    <a:pt x="235" y="1136"/>
                  </a:lnTo>
                  <a:lnTo>
                    <a:pt x="235" y="1135"/>
                  </a:lnTo>
                  <a:lnTo>
                    <a:pt x="236" y="1132"/>
                  </a:lnTo>
                  <a:lnTo>
                    <a:pt x="236" y="1128"/>
                  </a:lnTo>
                  <a:lnTo>
                    <a:pt x="237" y="1123"/>
                  </a:lnTo>
                  <a:lnTo>
                    <a:pt x="235" y="1129"/>
                  </a:lnTo>
                  <a:lnTo>
                    <a:pt x="231" y="1135"/>
                  </a:lnTo>
                  <a:lnTo>
                    <a:pt x="228" y="1140"/>
                  </a:lnTo>
                  <a:lnTo>
                    <a:pt x="227" y="1142"/>
                  </a:lnTo>
                  <a:lnTo>
                    <a:pt x="226" y="1144"/>
                  </a:lnTo>
                  <a:lnTo>
                    <a:pt x="224" y="1144"/>
                  </a:lnTo>
                  <a:lnTo>
                    <a:pt x="224" y="1144"/>
                  </a:lnTo>
                  <a:lnTo>
                    <a:pt x="226" y="1141"/>
                  </a:lnTo>
                  <a:lnTo>
                    <a:pt x="226" y="1138"/>
                  </a:lnTo>
                  <a:lnTo>
                    <a:pt x="227" y="1135"/>
                  </a:lnTo>
                  <a:lnTo>
                    <a:pt x="228" y="1131"/>
                  </a:lnTo>
                  <a:lnTo>
                    <a:pt x="231" y="1127"/>
                  </a:lnTo>
                  <a:lnTo>
                    <a:pt x="233" y="1122"/>
                  </a:lnTo>
                  <a:lnTo>
                    <a:pt x="231" y="1122"/>
                  </a:lnTo>
                  <a:lnTo>
                    <a:pt x="228" y="1127"/>
                  </a:lnTo>
                  <a:lnTo>
                    <a:pt x="226" y="1132"/>
                  </a:lnTo>
                  <a:lnTo>
                    <a:pt x="223" y="1140"/>
                  </a:lnTo>
                  <a:lnTo>
                    <a:pt x="221" y="1144"/>
                  </a:lnTo>
                  <a:lnTo>
                    <a:pt x="218" y="1149"/>
                  </a:lnTo>
                  <a:lnTo>
                    <a:pt x="215" y="1151"/>
                  </a:lnTo>
                  <a:lnTo>
                    <a:pt x="214" y="1154"/>
                  </a:lnTo>
                  <a:lnTo>
                    <a:pt x="213" y="1157"/>
                  </a:lnTo>
                  <a:lnTo>
                    <a:pt x="213" y="1157"/>
                  </a:lnTo>
                  <a:lnTo>
                    <a:pt x="213" y="1155"/>
                  </a:lnTo>
                  <a:lnTo>
                    <a:pt x="213" y="1154"/>
                  </a:lnTo>
                  <a:lnTo>
                    <a:pt x="214" y="1150"/>
                  </a:lnTo>
                  <a:lnTo>
                    <a:pt x="214" y="1148"/>
                  </a:lnTo>
                  <a:lnTo>
                    <a:pt x="209" y="1154"/>
                  </a:lnTo>
                  <a:lnTo>
                    <a:pt x="204" y="1160"/>
                  </a:lnTo>
                  <a:lnTo>
                    <a:pt x="200" y="1166"/>
                  </a:lnTo>
                  <a:lnTo>
                    <a:pt x="199" y="1168"/>
                  </a:lnTo>
                  <a:lnTo>
                    <a:pt x="197" y="1169"/>
                  </a:lnTo>
                  <a:lnTo>
                    <a:pt x="196" y="1171"/>
                  </a:lnTo>
                  <a:lnTo>
                    <a:pt x="196" y="1171"/>
                  </a:lnTo>
                  <a:lnTo>
                    <a:pt x="197" y="1167"/>
                  </a:lnTo>
                  <a:lnTo>
                    <a:pt x="194" y="1169"/>
                  </a:lnTo>
                  <a:lnTo>
                    <a:pt x="188" y="1172"/>
                  </a:lnTo>
                  <a:lnTo>
                    <a:pt x="187" y="1175"/>
                  </a:lnTo>
                  <a:lnTo>
                    <a:pt x="187" y="1176"/>
                  </a:lnTo>
                  <a:lnTo>
                    <a:pt x="187" y="1175"/>
                  </a:lnTo>
                  <a:lnTo>
                    <a:pt x="187" y="1176"/>
                  </a:lnTo>
                  <a:lnTo>
                    <a:pt x="184" y="1181"/>
                  </a:lnTo>
                  <a:lnTo>
                    <a:pt x="183" y="1185"/>
                  </a:lnTo>
                  <a:lnTo>
                    <a:pt x="182" y="1186"/>
                  </a:lnTo>
                  <a:lnTo>
                    <a:pt x="182" y="1191"/>
                  </a:lnTo>
                  <a:lnTo>
                    <a:pt x="181" y="1198"/>
                  </a:lnTo>
                  <a:lnTo>
                    <a:pt x="179" y="1204"/>
                  </a:lnTo>
                  <a:lnTo>
                    <a:pt x="177" y="1211"/>
                  </a:lnTo>
                  <a:lnTo>
                    <a:pt x="175" y="1216"/>
                  </a:lnTo>
                  <a:lnTo>
                    <a:pt x="173" y="1221"/>
                  </a:lnTo>
                  <a:lnTo>
                    <a:pt x="170" y="1228"/>
                  </a:lnTo>
                  <a:lnTo>
                    <a:pt x="170" y="1226"/>
                  </a:lnTo>
                  <a:lnTo>
                    <a:pt x="170" y="1224"/>
                  </a:lnTo>
                  <a:lnTo>
                    <a:pt x="170" y="1220"/>
                  </a:lnTo>
                  <a:lnTo>
                    <a:pt x="172" y="1216"/>
                  </a:lnTo>
                  <a:lnTo>
                    <a:pt x="172" y="1210"/>
                  </a:lnTo>
                  <a:lnTo>
                    <a:pt x="172" y="1212"/>
                  </a:lnTo>
                  <a:lnTo>
                    <a:pt x="170" y="1213"/>
                  </a:lnTo>
                  <a:lnTo>
                    <a:pt x="170" y="1213"/>
                  </a:lnTo>
                  <a:lnTo>
                    <a:pt x="169" y="1224"/>
                  </a:lnTo>
                  <a:lnTo>
                    <a:pt x="168" y="1230"/>
                  </a:lnTo>
                  <a:lnTo>
                    <a:pt x="168" y="1234"/>
                  </a:lnTo>
                  <a:lnTo>
                    <a:pt x="168" y="1235"/>
                  </a:lnTo>
                  <a:lnTo>
                    <a:pt x="169" y="1241"/>
                  </a:lnTo>
                  <a:lnTo>
                    <a:pt x="172" y="1247"/>
                  </a:lnTo>
                  <a:lnTo>
                    <a:pt x="175" y="1255"/>
                  </a:lnTo>
                  <a:lnTo>
                    <a:pt x="173" y="1252"/>
                  </a:lnTo>
                  <a:lnTo>
                    <a:pt x="178" y="1261"/>
                  </a:lnTo>
                  <a:lnTo>
                    <a:pt x="181" y="1266"/>
                  </a:lnTo>
                  <a:lnTo>
                    <a:pt x="181" y="1266"/>
                  </a:lnTo>
                  <a:lnTo>
                    <a:pt x="175" y="1255"/>
                  </a:lnTo>
                  <a:lnTo>
                    <a:pt x="191" y="1282"/>
                  </a:lnTo>
                  <a:lnTo>
                    <a:pt x="194" y="1287"/>
                  </a:lnTo>
                  <a:lnTo>
                    <a:pt x="196" y="1290"/>
                  </a:lnTo>
                  <a:lnTo>
                    <a:pt x="199" y="1292"/>
                  </a:lnTo>
                  <a:lnTo>
                    <a:pt x="200" y="1293"/>
                  </a:lnTo>
                  <a:lnTo>
                    <a:pt x="200" y="1295"/>
                  </a:lnTo>
                  <a:lnTo>
                    <a:pt x="200" y="1293"/>
                  </a:lnTo>
                  <a:lnTo>
                    <a:pt x="197" y="1293"/>
                  </a:lnTo>
                  <a:lnTo>
                    <a:pt x="196" y="1291"/>
                  </a:lnTo>
                  <a:lnTo>
                    <a:pt x="196" y="1293"/>
                  </a:lnTo>
                  <a:lnTo>
                    <a:pt x="205" y="1301"/>
                  </a:lnTo>
                  <a:lnTo>
                    <a:pt x="206" y="1302"/>
                  </a:lnTo>
                  <a:lnTo>
                    <a:pt x="210" y="1306"/>
                  </a:lnTo>
                  <a:lnTo>
                    <a:pt x="214" y="1310"/>
                  </a:lnTo>
                  <a:lnTo>
                    <a:pt x="209" y="1304"/>
                  </a:lnTo>
                  <a:lnTo>
                    <a:pt x="204" y="1300"/>
                  </a:lnTo>
                  <a:lnTo>
                    <a:pt x="201" y="1297"/>
                  </a:lnTo>
                  <a:lnTo>
                    <a:pt x="200" y="1296"/>
                  </a:lnTo>
                  <a:lnTo>
                    <a:pt x="199" y="1295"/>
                  </a:lnTo>
                  <a:lnTo>
                    <a:pt x="197" y="1295"/>
                  </a:lnTo>
                  <a:lnTo>
                    <a:pt x="199" y="1295"/>
                  </a:lnTo>
                  <a:lnTo>
                    <a:pt x="200" y="1295"/>
                  </a:lnTo>
                  <a:lnTo>
                    <a:pt x="203" y="1296"/>
                  </a:lnTo>
                  <a:lnTo>
                    <a:pt x="205" y="1297"/>
                  </a:lnTo>
                  <a:lnTo>
                    <a:pt x="210" y="1301"/>
                  </a:lnTo>
                  <a:lnTo>
                    <a:pt x="215" y="1305"/>
                  </a:lnTo>
                  <a:lnTo>
                    <a:pt x="221" y="1312"/>
                  </a:lnTo>
                  <a:lnTo>
                    <a:pt x="224" y="1317"/>
                  </a:lnTo>
                  <a:lnTo>
                    <a:pt x="226" y="1322"/>
                  </a:lnTo>
                  <a:lnTo>
                    <a:pt x="227" y="1322"/>
                  </a:lnTo>
                  <a:lnTo>
                    <a:pt x="227" y="1322"/>
                  </a:lnTo>
                  <a:lnTo>
                    <a:pt x="227" y="1323"/>
                  </a:lnTo>
                  <a:lnTo>
                    <a:pt x="227" y="1326"/>
                  </a:lnTo>
                  <a:lnTo>
                    <a:pt x="227" y="1327"/>
                  </a:lnTo>
                  <a:lnTo>
                    <a:pt x="224" y="1328"/>
                  </a:lnTo>
                  <a:lnTo>
                    <a:pt x="224" y="1328"/>
                  </a:lnTo>
                  <a:lnTo>
                    <a:pt x="224" y="1328"/>
                  </a:lnTo>
                  <a:lnTo>
                    <a:pt x="224" y="1330"/>
                  </a:lnTo>
                  <a:lnTo>
                    <a:pt x="224" y="1331"/>
                  </a:lnTo>
                  <a:lnTo>
                    <a:pt x="224" y="1332"/>
                  </a:lnTo>
                  <a:lnTo>
                    <a:pt x="224" y="1331"/>
                  </a:lnTo>
                  <a:lnTo>
                    <a:pt x="224" y="1335"/>
                  </a:lnTo>
                  <a:lnTo>
                    <a:pt x="224" y="1337"/>
                  </a:lnTo>
                  <a:lnTo>
                    <a:pt x="224" y="1339"/>
                  </a:lnTo>
                  <a:lnTo>
                    <a:pt x="224" y="1337"/>
                  </a:lnTo>
                  <a:lnTo>
                    <a:pt x="224" y="1336"/>
                  </a:lnTo>
                  <a:lnTo>
                    <a:pt x="223" y="1333"/>
                  </a:lnTo>
                  <a:lnTo>
                    <a:pt x="221" y="1336"/>
                  </a:lnTo>
                  <a:lnTo>
                    <a:pt x="218" y="1337"/>
                  </a:lnTo>
                  <a:lnTo>
                    <a:pt x="215" y="1339"/>
                  </a:lnTo>
                  <a:lnTo>
                    <a:pt x="212" y="1339"/>
                  </a:lnTo>
                  <a:lnTo>
                    <a:pt x="209" y="1339"/>
                  </a:lnTo>
                  <a:lnTo>
                    <a:pt x="205" y="1337"/>
                  </a:lnTo>
                  <a:lnTo>
                    <a:pt x="204" y="1337"/>
                  </a:lnTo>
                  <a:lnTo>
                    <a:pt x="203" y="1336"/>
                  </a:lnTo>
                  <a:lnTo>
                    <a:pt x="203" y="1336"/>
                  </a:lnTo>
                  <a:lnTo>
                    <a:pt x="203" y="1336"/>
                  </a:lnTo>
                  <a:lnTo>
                    <a:pt x="204" y="1336"/>
                  </a:lnTo>
                  <a:lnTo>
                    <a:pt x="206" y="1336"/>
                  </a:lnTo>
                  <a:lnTo>
                    <a:pt x="208" y="1335"/>
                  </a:lnTo>
                  <a:lnTo>
                    <a:pt x="205" y="1335"/>
                  </a:lnTo>
                  <a:lnTo>
                    <a:pt x="195" y="1335"/>
                  </a:lnTo>
                  <a:lnTo>
                    <a:pt x="183" y="1332"/>
                  </a:lnTo>
                  <a:lnTo>
                    <a:pt x="187" y="1333"/>
                  </a:lnTo>
                  <a:lnTo>
                    <a:pt x="191" y="1335"/>
                  </a:lnTo>
                  <a:lnTo>
                    <a:pt x="192" y="1336"/>
                  </a:lnTo>
                  <a:lnTo>
                    <a:pt x="194" y="1336"/>
                  </a:lnTo>
                  <a:lnTo>
                    <a:pt x="192" y="1336"/>
                  </a:lnTo>
                  <a:lnTo>
                    <a:pt x="190" y="1336"/>
                  </a:lnTo>
                  <a:lnTo>
                    <a:pt x="186" y="1336"/>
                  </a:lnTo>
                  <a:lnTo>
                    <a:pt x="179" y="1335"/>
                  </a:lnTo>
                  <a:lnTo>
                    <a:pt x="173" y="1333"/>
                  </a:lnTo>
                  <a:lnTo>
                    <a:pt x="166" y="1331"/>
                  </a:lnTo>
                  <a:lnTo>
                    <a:pt x="160" y="1327"/>
                  </a:lnTo>
                  <a:lnTo>
                    <a:pt x="155" y="1323"/>
                  </a:lnTo>
                  <a:lnTo>
                    <a:pt x="151" y="1319"/>
                  </a:lnTo>
                  <a:lnTo>
                    <a:pt x="148" y="1317"/>
                  </a:lnTo>
                  <a:lnTo>
                    <a:pt x="147" y="1314"/>
                  </a:lnTo>
                  <a:lnTo>
                    <a:pt x="145" y="1313"/>
                  </a:lnTo>
                  <a:lnTo>
                    <a:pt x="146" y="1314"/>
                  </a:lnTo>
                  <a:lnTo>
                    <a:pt x="147" y="1318"/>
                  </a:lnTo>
                  <a:lnTo>
                    <a:pt x="148" y="1321"/>
                  </a:lnTo>
                  <a:lnTo>
                    <a:pt x="150" y="1323"/>
                  </a:lnTo>
                  <a:lnTo>
                    <a:pt x="150" y="1323"/>
                  </a:lnTo>
                  <a:lnTo>
                    <a:pt x="150" y="1323"/>
                  </a:lnTo>
                  <a:lnTo>
                    <a:pt x="148" y="1322"/>
                  </a:lnTo>
                  <a:lnTo>
                    <a:pt x="146" y="1319"/>
                  </a:lnTo>
                  <a:lnTo>
                    <a:pt x="143" y="1315"/>
                  </a:lnTo>
                  <a:lnTo>
                    <a:pt x="139" y="1310"/>
                  </a:lnTo>
                  <a:lnTo>
                    <a:pt x="137" y="1306"/>
                  </a:lnTo>
                  <a:lnTo>
                    <a:pt x="138" y="1310"/>
                  </a:lnTo>
                  <a:lnTo>
                    <a:pt x="138" y="1313"/>
                  </a:lnTo>
                  <a:lnTo>
                    <a:pt x="139" y="1314"/>
                  </a:lnTo>
                  <a:lnTo>
                    <a:pt x="139" y="1315"/>
                  </a:lnTo>
                  <a:lnTo>
                    <a:pt x="139" y="1314"/>
                  </a:lnTo>
                  <a:lnTo>
                    <a:pt x="138" y="1313"/>
                  </a:lnTo>
                  <a:lnTo>
                    <a:pt x="135" y="1309"/>
                  </a:lnTo>
                  <a:lnTo>
                    <a:pt x="133" y="1305"/>
                  </a:lnTo>
                  <a:lnTo>
                    <a:pt x="119" y="1281"/>
                  </a:lnTo>
                  <a:lnTo>
                    <a:pt x="111" y="1269"/>
                  </a:lnTo>
                  <a:lnTo>
                    <a:pt x="106" y="1259"/>
                  </a:lnTo>
                  <a:lnTo>
                    <a:pt x="103" y="1256"/>
                  </a:lnTo>
                  <a:lnTo>
                    <a:pt x="99" y="1252"/>
                  </a:lnTo>
                  <a:lnTo>
                    <a:pt x="97" y="1250"/>
                  </a:lnTo>
                  <a:lnTo>
                    <a:pt x="94" y="1247"/>
                  </a:lnTo>
                  <a:lnTo>
                    <a:pt x="88" y="1243"/>
                  </a:lnTo>
                  <a:lnTo>
                    <a:pt x="81" y="1238"/>
                  </a:lnTo>
                  <a:lnTo>
                    <a:pt x="75" y="1235"/>
                  </a:lnTo>
                  <a:lnTo>
                    <a:pt x="70" y="1231"/>
                  </a:lnTo>
                  <a:lnTo>
                    <a:pt x="65" y="1226"/>
                  </a:lnTo>
                  <a:lnTo>
                    <a:pt x="59" y="1220"/>
                  </a:lnTo>
                  <a:lnTo>
                    <a:pt x="58" y="1217"/>
                  </a:lnTo>
                  <a:lnTo>
                    <a:pt x="56" y="1215"/>
                  </a:lnTo>
                  <a:lnTo>
                    <a:pt x="54" y="1211"/>
                  </a:lnTo>
                  <a:lnTo>
                    <a:pt x="54" y="1207"/>
                  </a:lnTo>
                  <a:lnTo>
                    <a:pt x="54" y="1203"/>
                  </a:lnTo>
                  <a:lnTo>
                    <a:pt x="56" y="1199"/>
                  </a:lnTo>
                  <a:lnTo>
                    <a:pt x="58" y="1193"/>
                  </a:lnTo>
                  <a:lnTo>
                    <a:pt x="61" y="1188"/>
                  </a:lnTo>
                  <a:lnTo>
                    <a:pt x="63" y="1185"/>
                  </a:lnTo>
                  <a:lnTo>
                    <a:pt x="65" y="1182"/>
                  </a:lnTo>
                  <a:lnTo>
                    <a:pt x="70" y="1179"/>
                  </a:lnTo>
                  <a:lnTo>
                    <a:pt x="74" y="1177"/>
                  </a:lnTo>
                  <a:lnTo>
                    <a:pt x="80" y="1175"/>
                  </a:lnTo>
                  <a:lnTo>
                    <a:pt x="98" y="1157"/>
                  </a:lnTo>
                  <a:lnTo>
                    <a:pt x="120" y="1140"/>
                  </a:lnTo>
                  <a:lnTo>
                    <a:pt x="141" y="1124"/>
                  </a:lnTo>
                  <a:lnTo>
                    <a:pt x="151" y="1115"/>
                  </a:lnTo>
                  <a:lnTo>
                    <a:pt x="161" y="1106"/>
                  </a:lnTo>
                  <a:lnTo>
                    <a:pt x="166" y="1100"/>
                  </a:lnTo>
                  <a:lnTo>
                    <a:pt x="168" y="1098"/>
                  </a:lnTo>
                  <a:lnTo>
                    <a:pt x="166" y="1100"/>
                  </a:lnTo>
                  <a:lnTo>
                    <a:pt x="166" y="1100"/>
                  </a:lnTo>
                  <a:lnTo>
                    <a:pt x="166" y="1100"/>
                  </a:lnTo>
                  <a:lnTo>
                    <a:pt x="168" y="1097"/>
                  </a:lnTo>
                  <a:lnTo>
                    <a:pt x="169" y="1095"/>
                  </a:lnTo>
                  <a:lnTo>
                    <a:pt x="172" y="1091"/>
                  </a:lnTo>
                  <a:lnTo>
                    <a:pt x="175" y="1087"/>
                  </a:lnTo>
                  <a:lnTo>
                    <a:pt x="177" y="1084"/>
                  </a:lnTo>
                  <a:lnTo>
                    <a:pt x="175" y="1086"/>
                  </a:lnTo>
                  <a:lnTo>
                    <a:pt x="173" y="1088"/>
                  </a:lnTo>
                  <a:lnTo>
                    <a:pt x="170" y="1091"/>
                  </a:lnTo>
                  <a:lnTo>
                    <a:pt x="169" y="1091"/>
                  </a:lnTo>
                  <a:lnTo>
                    <a:pt x="169" y="1091"/>
                  </a:lnTo>
                  <a:lnTo>
                    <a:pt x="169" y="1091"/>
                  </a:lnTo>
                  <a:lnTo>
                    <a:pt x="170" y="1089"/>
                  </a:lnTo>
                  <a:lnTo>
                    <a:pt x="172" y="1087"/>
                  </a:lnTo>
                  <a:lnTo>
                    <a:pt x="173" y="1084"/>
                  </a:lnTo>
                  <a:lnTo>
                    <a:pt x="177" y="1079"/>
                  </a:lnTo>
                  <a:lnTo>
                    <a:pt x="181" y="1074"/>
                  </a:lnTo>
                  <a:lnTo>
                    <a:pt x="183" y="1062"/>
                  </a:lnTo>
                  <a:lnTo>
                    <a:pt x="187" y="1051"/>
                  </a:lnTo>
                  <a:lnTo>
                    <a:pt x="192" y="1038"/>
                  </a:lnTo>
                  <a:lnTo>
                    <a:pt x="201" y="1022"/>
                  </a:lnTo>
                  <a:lnTo>
                    <a:pt x="215" y="1005"/>
                  </a:lnTo>
                  <a:lnTo>
                    <a:pt x="230" y="990"/>
                  </a:lnTo>
                  <a:lnTo>
                    <a:pt x="226" y="994"/>
                  </a:lnTo>
                  <a:lnTo>
                    <a:pt x="223" y="996"/>
                  </a:lnTo>
                  <a:lnTo>
                    <a:pt x="221" y="998"/>
                  </a:lnTo>
                  <a:lnTo>
                    <a:pt x="219" y="999"/>
                  </a:lnTo>
                  <a:lnTo>
                    <a:pt x="218" y="1000"/>
                  </a:lnTo>
                  <a:lnTo>
                    <a:pt x="219" y="999"/>
                  </a:lnTo>
                  <a:lnTo>
                    <a:pt x="221" y="998"/>
                  </a:lnTo>
                  <a:lnTo>
                    <a:pt x="222" y="995"/>
                  </a:lnTo>
                  <a:lnTo>
                    <a:pt x="224" y="991"/>
                  </a:lnTo>
                  <a:lnTo>
                    <a:pt x="228" y="986"/>
                  </a:lnTo>
                  <a:lnTo>
                    <a:pt x="235" y="981"/>
                  </a:lnTo>
                  <a:lnTo>
                    <a:pt x="242" y="976"/>
                  </a:lnTo>
                  <a:lnTo>
                    <a:pt x="242" y="976"/>
                  </a:lnTo>
                  <a:lnTo>
                    <a:pt x="246" y="971"/>
                  </a:lnTo>
                  <a:lnTo>
                    <a:pt x="252" y="965"/>
                  </a:lnTo>
                  <a:lnTo>
                    <a:pt x="258" y="960"/>
                  </a:lnTo>
                  <a:lnTo>
                    <a:pt x="261" y="958"/>
                  </a:lnTo>
                  <a:lnTo>
                    <a:pt x="261" y="958"/>
                  </a:lnTo>
                  <a:lnTo>
                    <a:pt x="261" y="958"/>
                  </a:lnTo>
                  <a:lnTo>
                    <a:pt x="264" y="955"/>
                  </a:lnTo>
                  <a:lnTo>
                    <a:pt x="266" y="954"/>
                  </a:lnTo>
                  <a:lnTo>
                    <a:pt x="267" y="953"/>
                  </a:lnTo>
                  <a:lnTo>
                    <a:pt x="267" y="953"/>
                  </a:lnTo>
                  <a:lnTo>
                    <a:pt x="267" y="953"/>
                  </a:lnTo>
                  <a:lnTo>
                    <a:pt x="272" y="947"/>
                  </a:lnTo>
                  <a:lnTo>
                    <a:pt x="276" y="941"/>
                  </a:lnTo>
                  <a:lnTo>
                    <a:pt x="280" y="938"/>
                  </a:lnTo>
                  <a:lnTo>
                    <a:pt x="279" y="933"/>
                  </a:lnTo>
                  <a:lnTo>
                    <a:pt x="277" y="934"/>
                  </a:lnTo>
                  <a:lnTo>
                    <a:pt x="277" y="934"/>
                  </a:lnTo>
                  <a:lnTo>
                    <a:pt x="277" y="934"/>
                  </a:lnTo>
                  <a:lnTo>
                    <a:pt x="277" y="933"/>
                  </a:lnTo>
                  <a:lnTo>
                    <a:pt x="277" y="931"/>
                  </a:lnTo>
                  <a:lnTo>
                    <a:pt x="276" y="922"/>
                  </a:lnTo>
                  <a:lnTo>
                    <a:pt x="275" y="918"/>
                  </a:lnTo>
                  <a:lnTo>
                    <a:pt x="273" y="919"/>
                  </a:lnTo>
                  <a:lnTo>
                    <a:pt x="273" y="931"/>
                  </a:lnTo>
                  <a:lnTo>
                    <a:pt x="271" y="922"/>
                  </a:lnTo>
                  <a:lnTo>
                    <a:pt x="271" y="922"/>
                  </a:lnTo>
                  <a:lnTo>
                    <a:pt x="270" y="922"/>
                  </a:lnTo>
                  <a:lnTo>
                    <a:pt x="270" y="922"/>
                  </a:lnTo>
                  <a:lnTo>
                    <a:pt x="268" y="922"/>
                  </a:lnTo>
                  <a:lnTo>
                    <a:pt x="270" y="905"/>
                  </a:lnTo>
                  <a:lnTo>
                    <a:pt x="267" y="903"/>
                  </a:lnTo>
                  <a:lnTo>
                    <a:pt x="267" y="898"/>
                  </a:lnTo>
                  <a:lnTo>
                    <a:pt x="267" y="896"/>
                  </a:lnTo>
                  <a:lnTo>
                    <a:pt x="267" y="896"/>
                  </a:lnTo>
                  <a:lnTo>
                    <a:pt x="267" y="896"/>
                  </a:lnTo>
                  <a:lnTo>
                    <a:pt x="267" y="896"/>
                  </a:lnTo>
                  <a:lnTo>
                    <a:pt x="267" y="897"/>
                  </a:lnTo>
                  <a:lnTo>
                    <a:pt x="267" y="898"/>
                  </a:lnTo>
                  <a:lnTo>
                    <a:pt x="267" y="900"/>
                  </a:lnTo>
                  <a:lnTo>
                    <a:pt x="267" y="900"/>
                  </a:lnTo>
                  <a:lnTo>
                    <a:pt x="267" y="900"/>
                  </a:lnTo>
                  <a:lnTo>
                    <a:pt x="266" y="893"/>
                  </a:lnTo>
                  <a:lnTo>
                    <a:pt x="266" y="888"/>
                  </a:lnTo>
                  <a:lnTo>
                    <a:pt x="266" y="883"/>
                  </a:lnTo>
                  <a:lnTo>
                    <a:pt x="266" y="884"/>
                  </a:lnTo>
                  <a:lnTo>
                    <a:pt x="266" y="879"/>
                  </a:lnTo>
                  <a:lnTo>
                    <a:pt x="264" y="888"/>
                  </a:lnTo>
                  <a:lnTo>
                    <a:pt x="263" y="897"/>
                  </a:lnTo>
                  <a:lnTo>
                    <a:pt x="263" y="905"/>
                  </a:lnTo>
                  <a:lnTo>
                    <a:pt x="257" y="892"/>
                  </a:lnTo>
                  <a:lnTo>
                    <a:pt x="254" y="878"/>
                  </a:lnTo>
                  <a:lnTo>
                    <a:pt x="254" y="878"/>
                  </a:lnTo>
                  <a:lnTo>
                    <a:pt x="253" y="874"/>
                  </a:lnTo>
                  <a:lnTo>
                    <a:pt x="253" y="871"/>
                  </a:lnTo>
                  <a:lnTo>
                    <a:pt x="252" y="867"/>
                  </a:lnTo>
                  <a:lnTo>
                    <a:pt x="250" y="851"/>
                  </a:lnTo>
                  <a:lnTo>
                    <a:pt x="249" y="863"/>
                  </a:lnTo>
                  <a:lnTo>
                    <a:pt x="250" y="875"/>
                  </a:lnTo>
                  <a:lnTo>
                    <a:pt x="245" y="870"/>
                  </a:lnTo>
                  <a:lnTo>
                    <a:pt x="241" y="863"/>
                  </a:lnTo>
                  <a:lnTo>
                    <a:pt x="239" y="857"/>
                  </a:lnTo>
                  <a:lnTo>
                    <a:pt x="236" y="858"/>
                  </a:lnTo>
                  <a:lnTo>
                    <a:pt x="232" y="861"/>
                  </a:lnTo>
                  <a:lnTo>
                    <a:pt x="230" y="862"/>
                  </a:lnTo>
                  <a:lnTo>
                    <a:pt x="226" y="865"/>
                  </a:lnTo>
                  <a:lnTo>
                    <a:pt x="223" y="866"/>
                  </a:lnTo>
                  <a:lnTo>
                    <a:pt x="222" y="869"/>
                  </a:lnTo>
                  <a:lnTo>
                    <a:pt x="221" y="869"/>
                  </a:lnTo>
                  <a:lnTo>
                    <a:pt x="221" y="869"/>
                  </a:lnTo>
                  <a:lnTo>
                    <a:pt x="218" y="871"/>
                  </a:lnTo>
                  <a:lnTo>
                    <a:pt x="210" y="876"/>
                  </a:lnTo>
                  <a:lnTo>
                    <a:pt x="199" y="885"/>
                  </a:lnTo>
                  <a:lnTo>
                    <a:pt x="183" y="896"/>
                  </a:lnTo>
                  <a:lnTo>
                    <a:pt x="166" y="909"/>
                  </a:lnTo>
                  <a:lnTo>
                    <a:pt x="147" y="922"/>
                  </a:lnTo>
                  <a:lnTo>
                    <a:pt x="126" y="937"/>
                  </a:lnTo>
                  <a:lnTo>
                    <a:pt x="106" y="951"/>
                  </a:lnTo>
                  <a:lnTo>
                    <a:pt x="85" y="967"/>
                  </a:lnTo>
                  <a:lnTo>
                    <a:pt x="66" y="980"/>
                  </a:lnTo>
                  <a:lnTo>
                    <a:pt x="49" y="993"/>
                  </a:lnTo>
                  <a:lnTo>
                    <a:pt x="34" y="1003"/>
                  </a:lnTo>
                  <a:lnTo>
                    <a:pt x="22" y="1011"/>
                  </a:lnTo>
                  <a:lnTo>
                    <a:pt x="14" y="1016"/>
                  </a:lnTo>
                  <a:lnTo>
                    <a:pt x="12" y="1018"/>
                  </a:lnTo>
                  <a:lnTo>
                    <a:pt x="10" y="1018"/>
                  </a:lnTo>
                  <a:lnTo>
                    <a:pt x="9" y="1017"/>
                  </a:lnTo>
                  <a:lnTo>
                    <a:pt x="8" y="1016"/>
                  </a:lnTo>
                  <a:lnTo>
                    <a:pt x="7" y="1016"/>
                  </a:lnTo>
                  <a:lnTo>
                    <a:pt x="7" y="1015"/>
                  </a:lnTo>
                  <a:lnTo>
                    <a:pt x="7" y="1013"/>
                  </a:lnTo>
                  <a:lnTo>
                    <a:pt x="7" y="1011"/>
                  </a:lnTo>
                  <a:lnTo>
                    <a:pt x="9" y="1008"/>
                  </a:lnTo>
                  <a:lnTo>
                    <a:pt x="12" y="1005"/>
                  </a:lnTo>
                  <a:lnTo>
                    <a:pt x="17" y="1003"/>
                  </a:lnTo>
                  <a:lnTo>
                    <a:pt x="17" y="1003"/>
                  </a:lnTo>
                  <a:lnTo>
                    <a:pt x="16" y="1000"/>
                  </a:lnTo>
                  <a:lnTo>
                    <a:pt x="16" y="1000"/>
                  </a:lnTo>
                  <a:lnTo>
                    <a:pt x="5" y="1009"/>
                  </a:lnTo>
                  <a:lnTo>
                    <a:pt x="4" y="1007"/>
                  </a:lnTo>
                  <a:lnTo>
                    <a:pt x="1" y="1005"/>
                  </a:lnTo>
                  <a:lnTo>
                    <a:pt x="0" y="1003"/>
                  </a:lnTo>
                  <a:lnTo>
                    <a:pt x="0" y="1000"/>
                  </a:lnTo>
                  <a:lnTo>
                    <a:pt x="16" y="989"/>
                  </a:lnTo>
                  <a:lnTo>
                    <a:pt x="16" y="987"/>
                  </a:lnTo>
                  <a:lnTo>
                    <a:pt x="0" y="996"/>
                  </a:lnTo>
                  <a:lnTo>
                    <a:pt x="3" y="993"/>
                  </a:lnTo>
                  <a:lnTo>
                    <a:pt x="12" y="986"/>
                  </a:lnTo>
                  <a:lnTo>
                    <a:pt x="23" y="976"/>
                  </a:lnTo>
                  <a:lnTo>
                    <a:pt x="39" y="963"/>
                  </a:lnTo>
                  <a:lnTo>
                    <a:pt x="57" y="950"/>
                  </a:lnTo>
                  <a:lnTo>
                    <a:pt x="77" y="934"/>
                  </a:lnTo>
                  <a:lnTo>
                    <a:pt x="99" y="918"/>
                  </a:lnTo>
                  <a:lnTo>
                    <a:pt x="121" y="902"/>
                  </a:lnTo>
                  <a:lnTo>
                    <a:pt x="143" y="885"/>
                  </a:lnTo>
                  <a:lnTo>
                    <a:pt x="164" y="871"/>
                  </a:lnTo>
                  <a:lnTo>
                    <a:pt x="183" y="857"/>
                  </a:lnTo>
                  <a:lnTo>
                    <a:pt x="200" y="845"/>
                  </a:lnTo>
                  <a:lnTo>
                    <a:pt x="214" y="836"/>
                  </a:lnTo>
                  <a:lnTo>
                    <a:pt x="213" y="834"/>
                  </a:lnTo>
                  <a:lnTo>
                    <a:pt x="212" y="830"/>
                  </a:lnTo>
                  <a:lnTo>
                    <a:pt x="210" y="827"/>
                  </a:lnTo>
                  <a:lnTo>
                    <a:pt x="210" y="823"/>
                  </a:lnTo>
                  <a:lnTo>
                    <a:pt x="209" y="820"/>
                  </a:lnTo>
                  <a:lnTo>
                    <a:pt x="208" y="817"/>
                  </a:lnTo>
                  <a:lnTo>
                    <a:pt x="208" y="816"/>
                  </a:lnTo>
                  <a:lnTo>
                    <a:pt x="206" y="816"/>
                  </a:lnTo>
                  <a:lnTo>
                    <a:pt x="206" y="818"/>
                  </a:lnTo>
                  <a:lnTo>
                    <a:pt x="201" y="803"/>
                  </a:lnTo>
                  <a:lnTo>
                    <a:pt x="197" y="786"/>
                  </a:lnTo>
                  <a:lnTo>
                    <a:pt x="192" y="770"/>
                  </a:lnTo>
                  <a:lnTo>
                    <a:pt x="192" y="776"/>
                  </a:lnTo>
                  <a:lnTo>
                    <a:pt x="192" y="782"/>
                  </a:lnTo>
                  <a:lnTo>
                    <a:pt x="192" y="787"/>
                  </a:lnTo>
                  <a:lnTo>
                    <a:pt x="181" y="772"/>
                  </a:lnTo>
                  <a:lnTo>
                    <a:pt x="175" y="754"/>
                  </a:lnTo>
                  <a:lnTo>
                    <a:pt x="175" y="734"/>
                  </a:lnTo>
                  <a:lnTo>
                    <a:pt x="169" y="712"/>
                  </a:lnTo>
                  <a:lnTo>
                    <a:pt x="165" y="729"/>
                  </a:lnTo>
                  <a:lnTo>
                    <a:pt x="165" y="712"/>
                  </a:lnTo>
                  <a:lnTo>
                    <a:pt x="166" y="696"/>
                  </a:lnTo>
                  <a:lnTo>
                    <a:pt x="166" y="685"/>
                  </a:lnTo>
                  <a:lnTo>
                    <a:pt x="166" y="674"/>
                  </a:lnTo>
                  <a:lnTo>
                    <a:pt x="166" y="674"/>
                  </a:lnTo>
                  <a:lnTo>
                    <a:pt x="166" y="674"/>
                  </a:lnTo>
                  <a:lnTo>
                    <a:pt x="166" y="671"/>
                  </a:lnTo>
                  <a:lnTo>
                    <a:pt x="166" y="667"/>
                  </a:lnTo>
                  <a:lnTo>
                    <a:pt x="168" y="663"/>
                  </a:lnTo>
                  <a:lnTo>
                    <a:pt x="170" y="652"/>
                  </a:lnTo>
                  <a:lnTo>
                    <a:pt x="174" y="637"/>
                  </a:lnTo>
                  <a:lnTo>
                    <a:pt x="175" y="632"/>
                  </a:lnTo>
                  <a:lnTo>
                    <a:pt x="179" y="621"/>
                  </a:lnTo>
                  <a:lnTo>
                    <a:pt x="186" y="606"/>
                  </a:lnTo>
                  <a:lnTo>
                    <a:pt x="192" y="592"/>
                  </a:lnTo>
                  <a:lnTo>
                    <a:pt x="197" y="581"/>
                  </a:lnTo>
                  <a:lnTo>
                    <a:pt x="199" y="575"/>
                  </a:lnTo>
                  <a:lnTo>
                    <a:pt x="199" y="570"/>
                  </a:lnTo>
                  <a:lnTo>
                    <a:pt x="201" y="565"/>
                  </a:lnTo>
                  <a:lnTo>
                    <a:pt x="204" y="560"/>
                  </a:lnTo>
                  <a:lnTo>
                    <a:pt x="205" y="559"/>
                  </a:lnTo>
                  <a:lnTo>
                    <a:pt x="206" y="555"/>
                  </a:lnTo>
                  <a:lnTo>
                    <a:pt x="206" y="554"/>
                  </a:lnTo>
                  <a:lnTo>
                    <a:pt x="208" y="550"/>
                  </a:lnTo>
                  <a:lnTo>
                    <a:pt x="209" y="546"/>
                  </a:lnTo>
                  <a:lnTo>
                    <a:pt x="210" y="544"/>
                  </a:lnTo>
                  <a:lnTo>
                    <a:pt x="208" y="546"/>
                  </a:lnTo>
                  <a:lnTo>
                    <a:pt x="206" y="547"/>
                  </a:lnTo>
                  <a:lnTo>
                    <a:pt x="205" y="547"/>
                  </a:lnTo>
                  <a:lnTo>
                    <a:pt x="206" y="547"/>
                  </a:lnTo>
                  <a:lnTo>
                    <a:pt x="206" y="546"/>
                  </a:lnTo>
                  <a:lnTo>
                    <a:pt x="209" y="543"/>
                  </a:lnTo>
                  <a:lnTo>
                    <a:pt x="212" y="539"/>
                  </a:lnTo>
                  <a:lnTo>
                    <a:pt x="215" y="533"/>
                  </a:lnTo>
                  <a:lnTo>
                    <a:pt x="218" y="525"/>
                  </a:lnTo>
                  <a:lnTo>
                    <a:pt x="218" y="521"/>
                  </a:lnTo>
                  <a:lnTo>
                    <a:pt x="217" y="519"/>
                  </a:lnTo>
                  <a:lnTo>
                    <a:pt x="217" y="517"/>
                  </a:lnTo>
                  <a:lnTo>
                    <a:pt x="219" y="523"/>
                  </a:lnTo>
                  <a:lnTo>
                    <a:pt x="221" y="515"/>
                  </a:lnTo>
                  <a:lnTo>
                    <a:pt x="222" y="507"/>
                  </a:lnTo>
                  <a:lnTo>
                    <a:pt x="219" y="503"/>
                  </a:lnTo>
                  <a:lnTo>
                    <a:pt x="218" y="506"/>
                  </a:lnTo>
                  <a:lnTo>
                    <a:pt x="218" y="510"/>
                  </a:lnTo>
                  <a:lnTo>
                    <a:pt x="217" y="511"/>
                  </a:lnTo>
                  <a:lnTo>
                    <a:pt x="217" y="511"/>
                  </a:lnTo>
                  <a:lnTo>
                    <a:pt x="217" y="511"/>
                  </a:lnTo>
                  <a:lnTo>
                    <a:pt x="217" y="507"/>
                  </a:lnTo>
                  <a:lnTo>
                    <a:pt x="218" y="502"/>
                  </a:lnTo>
                  <a:lnTo>
                    <a:pt x="218" y="497"/>
                  </a:lnTo>
                  <a:lnTo>
                    <a:pt x="217" y="492"/>
                  </a:lnTo>
                  <a:lnTo>
                    <a:pt x="215" y="495"/>
                  </a:lnTo>
                  <a:lnTo>
                    <a:pt x="215" y="498"/>
                  </a:lnTo>
                  <a:lnTo>
                    <a:pt x="215" y="498"/>
                  </a:lnTo>
                  <a:lnTo>
                    <a:pt x="215" y="498"/>
                  </a:lnTo>
                  <a:lnTo>
                    <a:pt x="215" y="495"/>
                  </a:lnTo>
                  <a:lnTo>
                    <a:pt x="215" y="492"/>
                  </a:lnTo>
                  <a:lnTo>
                    <a:pt x="215" y="486"/>
                  </a:lnTo>
                  <a:lnTo>
                    <a:pt x="215" y="476"/>
                  </a:lnTo>
                  <a:lnTo>
                    <a:pt x="218" y="464"/>
                  </a:lnTo>
                  <a:lnTo>
                    <a:pt x="217" y="461"/>
                  </a:lnTo>
                  <a:lnTo>
                    <a:pt x="217" y="457"/>
                  </a:lnTo>
                  <a:lnTo>
                    <a:pt x="214" y="462"/>
                  </a:lnTo>
                  <a:lnTo>
                    <a:pt x="213" y="466"/>
                  </a:lnTo>
                  <a:lnTo>
                    <a:pt x="210" y="470"/>
                  </a:lnTo>
                  <a:lnTo>
                    <a:pt x="209" y="471"/>
                  </a:lnTo>
                  <a:lnTo>
                    <a:pt x="209" y="472"/>
                  </a:lnTo>
                  <a:lnTo>
                    <a:pt x="210" y="468"/>
                  </a:lnTo>
                  <a:lnTo>
                    <a:pt x="212" y="459"/>
                  </a:lnTo>
                  <a:lnTo>
                    <a:pt x="214" y="446"/>
                  </a:lnTo>
                  <a:lnTo>
                    <a:pt x="214" y="445"/>
                  </a:lnTo>
                  <a:lnTo>
                    <a:pt x="213" y="449"/>
                  </a:lnTo>
                  <a:lnTo>
                    <a:pt x="213" y="452"/>
                  </a:lnTo>
                  <a:lnTo>
                    <a:pt x="210" y="459"/>
                  </a:lnTo>
                  <a:lnTo>
                    <a:pt x="210" y="458"/>
                  </a:lnTo>
                  <a:lnTo>
                    <a:pt x="210" y="455"/>
                  </a:lnTo>
                  <a:lnTo>
                    <a:pt x="210" y="452"/>
                  </a:lnTo>
                  <a:lnTo>
                    <a:pt x="210" y="446"/>
                  </a:lnTo>
                  <a:lnTo>
                    <a:pt x="210" y="440"/>
                  </a:lnTo>
                  <a:lnTo>
                    <a:pt x="212" y="433"/>
                  </a:lnTo>
                  <a:lnTo>
                    <a:pt x="214" y="427"/>
                  </a:lnTo>
                  <a:lnTo>
                    <a:pt x="215" y="422"/>
                  </a:lnTo>
                  <a:lnTo>
                    <a:pt x="217" y="417"/>
                  </a:lnTo>
                  <a:lnTo>
                    <a:pt x="214" y="423"/>
                  </a:lnTo>
                  <a:lnTo>
                    <a:pt x="213" y="427"/>
                  </a:lnTo>
                  <a:lnTo>
                    <a:pt x="212" y="430"/>
                  </a:lnTo>
                  <a:lnTo>
                    <a:pt x="210" y="431"/>
                  </a:lnTo>
                  <a:lnTo>
                    <a:pt x="210" y="432"/>
                  </a:lnTo>
                  <a:lnTo>
                    <a:pt x="210" y="431"/>
                  </a:lnTo>
                  <a:lnTo>
                    <a:pt x="210" y="430"/>
                  </a:lnTo>
                  <a:lnTo>
                    <a:pt x="209" y="433"/>
                  </a:lnTo>
                  <a:lnTo>
                    <a:pt x="209" y="432"/>
                  </a:lnTo>
                  <a:lnTo>
                    <a:pt x="210" y="430"/>
                  </a:lnTo>
                  <a:lnTo>
                    <a:pt x="210" y="426"/>
                  </a:lnTo>
                  <a:lnTo>
                    <a:pt x="212" y="422"/>
                  </a:lnTo>
                  <a:lnTo>
                    <a:pt x="213" y="417"/>
                  </a:lnTo>
                  <a:lnTo>
                    <a:pt x="213" y="417"/>
                  </a:lnTo>
                  <a:lnTo>
                    <a:pt x="212" y="413"/>
                  </a:lnTo>
                  <a:lnTo>
                    <a:pt x="212" y="409"/>
                  </a:lnTo>
                  <a:lnTo>
                    <a:pt x="212" y="404"/>
                  </a:lnTo>
                  <a:lnTo>
                    <a:pt x="212" y="397"/>
                  </a:lnTo>
                  <a:lnTo>
                    <a:pt x="213" y="391"/>
                  </a:lnTo>
                  <a:lnTo>
                    <a:pt x="214" y="384"/>
                  </a:lnTo>
                  <a:lnTo>
                    <a:pt x="215" y="380"/>
                  </a:lnTo>
                  <a:lnTo>
                    <a:pt x="217" y="375"/>
                  </a:lnTo>
                  <a:lnTo>
                    <a:pt x="218" y="370"/>
                  </a:lnTo>
                  <a:lnTo>
                    <a:pt x="219" y="366"/>
                  </a:lnTo>
                  <a:lnTo>
                    <a:pt x="219" y="364"/>
                  </a:lnTo>
                  <a:lnTo>
                    <a:pt x="221" y="360"/>
                  </a:lnTo>
                  <a:lnTo>
                    <a:pt x="224" y="349"/>
                  </a:lnTo>
                  <a:lnTo>
                    <a:pt x="228" y="339"/>
                  </a:lnTo>
                  <a:lnTo>
                    <a:pt x="236" y="322"/>
                  </a:lnTo>
                  <a:lnTo>
                    <a:pt x="244" y="308"/>
                  </a:lnTo>
                  <a:lnTo>
                    <a:pt x="239" y="317"/>
                  </a:lnTo>
                  <a:lnTo>
                    <a:pt x="228" y="331"/>
                  </a:lnTo>
                  <a:lnTo>
                    <a:pt x="221" y="344"/>
                  </a:lnTo>
                  <a:lnTo>
                    <a:pt x="218" y="349"/>
                  </a:lnTo>
                  <a:lnTo>
                    <a:pt x="215" y="352"/>
                  </a:lnTo>
                  <a:lnTo>
                    <a:pt x="214" y="355"/>
                  </a:lnTo>
                  <a:lnTo>
                    <a:pt x="214" y="356"/>
                  </a:lnTo>
                  <a:lnTo>
                    <a:pt x="214" y="355"/>
                  </a:lnTo>
                  <a:lnTo>
                    <a:pt x="215" y="352"/>
                  </a:lnTo>
                  <a:lnTo>
                    <a:pt x="217" y="348"/>
                  </a:lnTo>
                  <a:lnTo>
                    <a:pt x="218" y="343"/>
                  </a:lnTo>
                  <a:lnTo>
                    <a:pt x="224" y="330"/>
                  </a:lnTo>
                  <a:lnTo>
                    <a:pt x="233" y="315"/>
                  </a:lnTo>
                  <a:lnTo>
                    <a:pt x="239" y="308"/>
                  </a:lnTo>
                  <a:lnTo>
                    <a:pt x="244" y="302"/>
                  </a:lnTo>
                  <a:lnTo>
                    <a:pt x="244" y="299"/>
                  </a:lnTo>
                  <a:lnTo>
                    <a:pt x="250" y="286"/>
                  </a:lnTo>
                  <a:lnTo>
                    <a:pt x="261" y="271"/>
                  </a:lnTo>
                  <a:lnTo>
                    <a:pt x="264" y="266"/>
                  </a:lnTo>
                  <a:lnTo>
                    <a:pt x="262" y="267"/>
                  </a:lnTo>
                  <a:lnTo>
                    <a:pt x="262" y="267"/>
                  </a:lnTo>
                  <a:lnTo>
                    <a:pt x="262" y="267"/>
                  </a:lnTo>
                  <a:lnTo>
                    <a:pt x="263" y="266"/>
                  </a:lnTo>
                  <a:lnTo>
                    <a:pt x="264" y="263"/>
                  </a:lnTo>
                  <a:lnTo>
                    <a:pt x="267" y="260"/>
                  </a:lnTo>
                  <a:lnTo>
                    <a:pt x="270" y="257"/>
                  </a:lnTo>
                  <a:lnTo>
                    <a:pt x="275" y="251"/>
                  </a:lnTo>
                  <a:lnTo>
                    <a:pt x="280" y="246"/>
                  </a:lnTo>
                  <a:lnTo>
                    <a:pt x="284" y="242"/>
                  </a:lnTo>
                  <a:lnTo>
                    <a:pt x="286" y="240"/>
                  </a:lnTo>
                  <a:lnTo>
                    <a:pt x="288" y="237"/>
                  </a:lnTo>
                  <a:lnTo>
                    <a:pt x="289" y="237"/>
                  </a:lnTo>
                  <a:lnTo>
                    <a:pt x="289" y="236"/>
                  </a:lnTo>
                  <a:lnTo>
                    <a:pt x="289" y="237"/>
                  </a:lnTo>
                  <a:lnTo>
                    <a:pt x="288" y="238"/>
                  </a:lnTo>
                  <a:lnTo>
                    <a:pt x="288" y="238"/>
                  </a:lnTo>
                  <a:lnTo>
                    <a:pt x="291" y="232"/>
                  </a:lnTo>
                  <a:lnTo>
                    <a:pt x="293" y="227"/>
                  </a:lnTo>
                  <a:lnTo>
                    <a:pt x="295" y="223"/>
                  </a:lnTo>
                  <a:lnTo>
                    <a:pt x="298" y="219"/>
                  </a:lnTo>
                  <a:lnTo>
                    <a:pt x="302" y="214"/>
                  </a:lnTo>
                  <a:lnTo>
                    <a:pt x="306" y="197"/>
                  </a:lnTo>
                  <a:lnTo>
                    <a:pt x="304" y="202"/>
                  </a:lnTo>
                  <a:lnTo>
                    <a:pt x="300" y="211"/>
                  </a:lnTo>
                  <a:lnTo>
                    <a:pt x="295" y="223"/>
                  </a:lnTo>
                  <a:lnTo>
                    <a:pt x="293" y="228"/>
                  </a:lnTo>
                  <a:lnTo>
                    <a:pt x="291" y="228"/>
                  </a:lnTo>
                  <a:lnTo>
                    <a:pt x="291" y="228"/>
                  </a:lnTo>
                  <a:lnTo>
                    <a:pt x="288" y="233"/>
                  </a:lnTo>
                  <a:lnTo>
                    <a:pt x="284" y="238"/>
                  </a:lnTo>
                  <a:lnTo>
                    <a:pt x="281" y="241"/>
                  </a:lnTo>
                  <a:lnTo>
                    <a:pt x="277" y="245"/>
                  </a:lnTo>
                  <a:lnTo>
                    <a:pt x="276" y="246"/>
                  </a:lnTo>
                  <a:lnTo>
                    <a:pt x="273" y="247"/>
                  </a:lnTo>
                  <a:lnTo>
                    <a:pt x="273" y="247"/>
                  </a:lnTo>
                  <a:lnTo>
                    <a:pt x="273" y="247"/>
                  </a:lnTo>
                  <a:lnTo>
                    <a:pt x="275" y="246"/>
                  </a:lnTo>
                  <a:lnTo>
                    <a:pt x="276" y="244"/>
                  </a:lnTo>
                  <a:lnTo>
                    <a:pt x="279" y="240"/>
                  </a:lnTo>
                  <a:lnTo>
                    <a:pt x="282" y="233"/>
                  </a:lnTo>
                  <a:lnTo>
                    <a:pt x="288" y="226"/>
                  </a:lnTo>
                  <a:lnTo>
                    <a:pt x="288" y="226"/>
                  </a:lnTo>
                  <a:lnTo>
                    <a:pt x="291" y="220"/>
                  </a:lnTo>
                  <a:lnTo>
                    <a:pt x="297" y="211"/>
                  </a:lnTo>
                  <a:lnTo>
                    <a:pt x="304" y="182"/>
                  </a:lnTo>
                  <a:lnTo>
                    <a:pt x="304" y="176"/>
                  </a:lnTo>
                  <a:lnTo>
                    <a:pt x="304" y="180"/>
                  </a:lnTo>
                  <a:lnTo>
                    <a:pt x="303" y="183"/>
                  </a:lnTo>
                  <a:lnTo>
                    <a:pt x="303" y="185"/>
                  </a:lnTo>
                  <a:lnTo>
                    <a:pt x="303" y="185"/>
                  </a:lnTo>
                  <a:lnTo>
                    <a:pt x="303" y="185"/>
                  </a:lnTo>
                  <a:lnTo>
                    <a:pt x="303" y="182"/>
                  </a:lnTo>
                  <a:lnTo>
                    <a:pt x="303" y="176"/>
                  </a:lnTo>
                  <a:lnTo>
                    <a:pt x="303" y="170"/>
                  </a:lnTo>
                  <a:lnTo>
                    <a:pt x="304" y="165"/>
                  </a:lnTo>
                  <a:lnTo>
                    <a:pt x="303" y="164"/>
                  </a:lnTo>
                  <a:lnTo>
                    <a:pt x="303" y="164"/>
                  </a:lnTo>
                  <a:lnTo>
                    <a:pt x="303" y="162"/>
                  </a:lnTo>
                  <a:lnTo>
                    <a:pt x="302" y="158"/>
                  </a:lnTo>
                  <a:lnTo>
                    <a:pt x="300" y="153"/>
                  </a:lnTo>
                  <a:lnTo>
                    <a:pt x="300" y="152"/>
                  </a:lnTo>
                  <a:lnTo>
                    <a:pt x="299" y="152"/>
                  </a:lnTo>
                  <a:lnTo>
                    <a:pt x="298" y="153"/>
                  </a:lnTo>
                  <a:lnTo>
                    <a:pt x="298" y="153"/>
                  </a:lnTo>
                  <a:lnTo>
                    <a:pt x="297" y="153"/>
                  </a:lnTo>
                  <a:lnTo>
                    <a:pt x="295" y="153"/>
                  </a:lnTo>
                  <a:lnTo>
                    <a:pt x="295" y="153"/>
                  </a:lnTo>
                  <a:lnTo>
                    <a:pt x="295" y="151"/>
                  </a:lnTo>
                  <a:lnTo>
                    <a:pt x="294" y="149"/>
                  </a:lnTo>
                  <a:lnTo>
                    <a:pt x="294" y="147"/>
                  </a:lnTo>
                  <a:lnTo>
                    <a:pt x="294" y="139"/>
                  </a:lnTo>
                  <a:lnTo>
                    <a:pt x="295" y="131"/>
                  </a:lnTo>
                  <a:lnTo>
                    <a:pt x="298" y="121"/>
                  </a:lnTo>
                  <a:lnTo>
                    <a:pt x="303" y="99"/>
                  </a:lnTo>
                  <a:lnTo>
                    <a:pt x="299" y="105"/>
                  </a:lnTo>
                  <a:lnTo>
                    <a:pt x="297" y="112"/>
                  </a:lnTo>
                  <a:lnTo>
                    <a:pt x="294" y="117"/>
                  </a:lnTo>
                  <a:lnTo>
                    <a:pt x="293" y="121"/>
                  </a:lnTo>
                  <a:lnTo>
                    <a:pt x="293" y="125"/>
                  </a:lnTo>
                  <a:lnTo>
                    <a:pt x="293" y="127"/>
                  </a:lnTo>
                  <a:lnTo>
                    <a:pt x="294" y="129"/>
                  </a:lnTo>
                  <a:lnTo>
                    <a:pt x="295" y="130"/>
                  </a:lnTo>
                  <a:lnTo>
                    <a:pt x="295" y="131"/>
                  </a:lnTo>
                  <a:lnTo>
                    <a:pt x="295" y="130"/>
                  </a:lnTo>
                  <a:lnTo>
                    <a:pt x="294" y="130"/>
                  </a:lnTo>
                  <a:lnTo>
                    <a:pt x="293" y="127"/>
                  </a:lnTo>
                  <a:lnTo>
                    <a:pt x="291" y="125"/>
                  </a:lnTo>
                  <a:lnTo>
                    <a:pt x="291" y="121"/>
                  </a:lnTo>
                  <a:lnTo>
                    <a:pt x="291" y="116"/>
                  </a:lnTo>
                  <a:lnTo>
                    <a:pt x="297" y="102"/>
                  </a:lnTo>
                  <a:lnTo>
                    <a:pt x="307" y="86"/>
                  </a:lnTo>
                  <a:lnTo>
                    <a:pt x="307" y="86"/>
                  </a:lnTo>
                  <a:lnTo>
                    <a:pt x="307" y="83"/>
                  </a:lnTo>
                  <a:lnTo>
                    <a:pt x="308" y="81"/>
                  </a:lnTo>
                  <a:lnTo>
                    <a:pt x="310" y="77"/>
                  </a:lnTo>
                  <a:lnTo>
                    <a:pt x="311" y="76"/>
                  </a:lnTo>
                  <a:lnTo>
                    <a:pt x="306" y="82"/>
                  </a:lnTo>
                  <a:lnTo>
                    <a:pt x="300" y="86"/>
                  </a:lnTo>
                  <a:lnTo>
                    <a:pt x="298" y="90"/>
                  </a:lnTo>
                  <a:lnTo>
                    <a:pt x="295" y="93"/>
                  </a:lnTo>
                  <a:lnTo>
                    <a:pt x="293" y="94"/>
                  </a:lnTo>
                  <a:lnTo>
                    <a:pt x="293" y="95"/>
                  </a:lnTo>
                  <a:lnTo>
                    <a:pt x="293" y="94"/>
                  </a:lnTo>
                  <a:lnTo>
                    <a:pt x="294" y="93"/>
                  </a:lnTo>
                  <a:lnTo>
                    <a:pt x="297" y="89"/>
                  </a:lnTo>
                  <a:lnTo>
                    <a:pt x="299" y="85"/>
                  </a:lnTo>
                  <a:lnTo>
                    <a:pt x="303" y="80"/>
                  </a:lnTo>
                  <a:lnTo>
                    <a:pt x="313" y="67"/>
                  </a:lnTo>
                  <a:lnTo>
                    <a:pt x="328" y="51"/>
                  </a:lnTo>
                  <a:lnTo>
                    <a:pt x="334" y="42"/>
                  </a:lnTo>
                  <a:lnTo>
                    <a:pt x="328" y="47"/>
                  </a:lnTo>
                  <a:lnTo>
                    <a:pt x="328" y="47"/>
                  </a:lnTo>
                  <a:lnTo>
                    <a:pt x="322" y="51"/>
                  </a:lnTo>
                  <a:lnTo>
                    <a:pt x="319" y="54"/>
                  </a:lnTo>
                  <a:lnTo>
                    <a:pt x="316" y="56"/>
                  </a:lnTo>
                  <a:lnTo>
                    <a:pt x="313" y="59"/>
                  </a:lnTo>
                  <a:lnTo>
                    <a:pt x="311" y="62"/>
                  </a:lnTo>
                  <a:lnTo>
                    <a:pt x="310" y="62"/>
                  </a:lnTo>
                  <a:lnTo>
                    <a:pt x="310" y="63"/>
                  </a:lnTo>
                  <a:lnTo>
                    <a:pt x="310" y="62"/>
                  </a:lnTo>
                  <a:lnTo>
                    <a:pt x="311" y="60"/>
                  </a:lnTo>
                  <a:lnTo>
                    <a:pt x="313" y="56"/>
                  </a:lnTo>
                  <a:lnTo>
                    <a:pt x="317" y="52"/>
                  </a:lnTo>
                  <a:lnTo>
                    <a:pt x="317" y="50"/>
                  </a:lnTo>
                  <a:lnTo>
                    <a:pt x="320" y="46"/>
                  </a:lnTo>
                  <a:lnTo>
                    <a:pt x="322" y="42"/>
                  </a:lnTo>
                  <a:lnTo>
                    <a:pt x="331" y="33"/>
                  </a:lnTo>
                  <a:lnTo>
                    <a:pt x="344" y="23"/>
                  </a:lnTo>
                  <a:lnTo>
                    <a:pt x="355" y="16"/>
                  </a:lnTo>
                  <a:lnTo>
                    <a:pt x="368" y="11"/>
                  </a:lnTo>
                  <a:lnTo>
                    <a:pt x="373" y="7"/>
                  </a:lnTo>
                  <a:lnTo>
                    <a:pt x="384" y="3"/>
                  </a:lnTo>
                  <a:lnTo>
                    <a:pt x="396" y="1"/>
                  </a:lnTo>
                  <a:lnTo>
                    <a:pt x="401" y="1"/>
                  </a:lnTo>
                  <a:lnTo>
                    <a:pt x="406" y="1"/>
                  </a:lnTo>
                  <a:lnTo>
                    <a:pt x="411" y="0"/>
                  </a:lnTo>
                  <a:lnTo>
                    <a:pt x="417" y="0"/>
                  </a:lnTo>
                  <a:close/>
                </a:path>
              </a:pathLst>
            </a:custGeom>
            <a:solidFill>
              <a:schemeClr val="tx1"/>
            </a:solidFill>
            <a:ln w="0">
              <a:noFill/>
              <a:prstDash val="solid"/>
              <a:round/>
              <a:headEnd/>
              <a:tailEnd/>
            </a:ln>
          </p:spPr>
          <p:txBody>
            <a:bodyPr vert="horz" wrap="square" lIns="91427" tIns="45713" rIns="91427" bIns="45713" numCol="1" anchor="t" anchorCtr="0" compatLnSpc="1">
              <a:prstTxWarp prst="textNoShape">
                <a:avLst/>
              </a:prstTxWarp>
            </a:bodyPr>
            <a:lstStyle/>
            <a:p>
              <a:pPr defTabSz="896386"/>
              <a:endParaRPr lang="en-US" kern="0" dirty="0">
                <a:solidFill>
                  <a:sysClr val="windowText" lastClr="000000"/>
                </a:solidFill>
              </a:endParaRPr>
            </a:p>
          </p:txBody>
        </p:sp>
      </p:grpSp>
    </p:spTree>
    <p:extLst>
      <p:ext uri="{BB962C8B-B14F-4D97-AF65-F5344CB8AC3E}">
        <p14:creationId xmlns:p14="http://schemas.microsoft.com/office/powerpoint/2010/main" val="2382113254"/>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a:grpSpLocks noChangeAspect="1"/>
          </p:cNvGrpSpPr>
          <p:nvPr/>
        </p:nvGrpSpPr>
        <p:grpSpPr bwMode="auto">
          <a:xfrm>
            <a:off x="5410956" y="1366455"/>
            <a:ext cx="7819760" cy="4230221"/>
            <a:chOff x="-49688" y="-26795"/>
            <a:chExt cx="107212" cy="57998"/>
          </a:xfrm>
        </p:grpSpPr>
        <p:sp>
          <p:nvSpPr>
            <p:cNvPr id="11" name="Freeform 6"/>
            <p:cNvSpPr>
              <a:spLocks noEditPoints="1"/>
            </p:cNvSpPr>
            <p:nvPr/>
          </p:nvSpPr>
          <p:spPr bwMode="auto">
            <a:xfrm>
              <a:off x="-49688" y="-26795"/>
              <a:ext cx="107212" cy="26290"/>
            </a:xfrm>
            <a:custGeom>
              <a:avLst/>
              <a:gdLst>
                <a:gd name="T0" fmla="*/ 76 w 45383"/>
                <a:gd name="T1" fmla="*/ 670 h 11128"/>
                <a:gd name="T2" fmla="*/ 599 w 45383"/>
                <a:gd name="T3" fmla="*/ 1787 h 11128"/>
                <a:gd name="T4" fmla="*/ 533 w 45383"/>
                <a:gd name="T5" fmla="*/ 2586 h 11128"/>
                <a:gd name="T6" fmla="*/ 10 w 45383"/>
                <a:gd name="T7" fmla="*/ 3947 h 11128"/>
                <a:gd name="T8" fmla="*/ 75 w 45383"/>
                <a:gd name="T9" fmla="*/ 4814 h 11128"/>
                <a:gd name="T10" fmla="*/ 293 w 45383"/>
                <a:gd name="T11" fmla="*/ 5720 h 11128"/>
                <a:gd name="T12" fmla="*/ 533 w 45383"/>
                <a:gd name="T13" fmla="*/ 6636 h 11128"/>
                <a:gd name="T14" fmla="*/ 75 w 45383"/>
                <a:gd name="T15" fmla="*/ 7663 h 11128"/>
                <a:gd name="T16" fmla="*/ 599 w 45383"/>
                <a:gd name="T17" fmla="*/ 8608 h 11128"/>
                <a:gd name="T18" fmla="*/ 558 w 45383"/>
                <a:gd name="T19" fmla="*/ 9454 h 11128"/>
                <a:gd name="T20" fmla="*/ 724 w 45383"/>
                <a:gd name="T21" fmla="*/ 10610 h 11128"/>
                <a:gd name="T22" fmla="*/ 1605 w 45383"/>
                <a:gd name="T23" fmla="*/ 11099 h 11128"/>
                <a:gd name="T24" fmla="*/ 2791 w 45383"/>
                <a:gd name="T25" fmla="*/ 11118 h 11128"/>
                <a:gd name="T26" fmla="*/ 3659 w 45383"/>
                <a:gd name="T27" fmla="*/ 11053 h 11128"/>
                <a:gd name="T28" fmla="*/ 4514 w 45383"/>
                <a:gd name="T29" fmla="*/ 11128 h 11128"/>
                <a:gd name="T30" fmla="*/ 5735 w 45383"/>
                <a:gd name="T31" fmla="*/ 11054 h 11128"/>
                <a:gd name="T32" fmla="*/ 6558 w 45383"/>
                <a:gd name="T33" fmla="*/ 10324 h 11128"/>
                <a:gd name="T34" fmla="*/ 7069 w 45383"/>
                <a:gd name="T35" fmla="*/ 9615 h 11128"/>
                <a:gd name="T36" fmla="*/ 7730 w 45383"/>
                <a:gd name="T37" fmla="*/ 8528 h 11128"/>
                <a:gd name="T38" fmla="*/ 8819 w 45383"/>
                <a:gd name="T39" fmla="*/ 8158 h 11128"/>
                <a:gd name="T40" fmla="*/ 9604 w 45383"/>
                <a:gd name="T41" fmla="*/ 8622 h 11128"/>
                <a:gd name="T42" fmla="*/ 10739 w 45383"/>
                <a:gd name="T43" fmla="*/ 8330 h 11128"/>
                <a:gd name="T44" fmla="*/ 11391 w 45383"/>
                <a:gd name="T45" fmla="*/ 9171 h 11128"/>
                <a:gd name="T46" fmla="*/ 12053 w 45383"/>
                <a:gd name="T47" fmla="*/ 9676 h 11128"/>
                <a:gd name="T48" fmla="*/ 13243 w 45383"/>
                <a:gd name="T49" fmla="*/ 10228 h 11128"/>
                <a:gd name="T50" fmla="*/ 13956 w 45383"/>
                <a:gd name="T51" fmla="*/ 10519 h 11128"/>
                <a:gd name="T52" fmla="*/ 14662 w 45383"/>
                <a:gd name="T53" fmla="*/ 11052 h 11128"/>
                <a:gd name="T54" fmla="*/ 15779 w 45383"/>
                <a:gd name="T55" fmla="*/ 10529 h 11128"/>
                <a:gd name="T56" fmla="*/ 16641 w 45383"/>
                <a:gd name="T57" fmla="*/ 10388 h 11128"/>
                <a:gd name="T58" fmla="*/ 17466 w 45383"/>
                <a:gd name="T59" fmla="*/ 10193 h 11128"/>
                <a:gd name="T60" fmla="*/ 18397 w 45383"/>
                <a:gd name="T61" fmla="*/ 9262 h 11128"/>
                <a:gd name="T62" fmla="*/ 19117 w 45383"/>
                <a:gd name="T63" fmla="*/ 8964 h 11128"/>
                <a:gd name="T64" fmla="*/ 19941 w 45383"/>
                <a:gd name="T65" fmla="*/ 8200 h 11128"/>
                <a:gd name="T66" fmla="*/ 20981 w 45383"/>
                <a:gd name="T67" fmla="*/ 8721 h 11128"/>
                <a:gd name="T68" fmla="*/ 21947 w 45383"/>
                <a:gd name="T69" fmla="*/ 8684 h 11128"/>
                <a:gd name="T70" fmla="*/ 22724 w 45383"/>
                <a:gd name="T71" fmla="*/ 9467 h 11128"/>
                <a:gd name="T72" fmla="*/ 23304 w 45383"/>
                <a:gd name="T73" fmla="*/ 10044 h 11128"/>
                <a:gd name="T74" fmla="*/ 24124 w 45383"/>
                <a:gd name="T75" fmla="*/ 10659 h 11128"/>
                <a:gd name="T76" fmla="*/ 25206 w 45383"/>
                <a:gd name="T77" fmla="*/ 11118 h 11128"/>
                <a:gd name="T78" fmla="*/ 26074 w 45383"/>
                <a:gd name="T79" fmla="*/ 11053 h 11128"/>
                <a:gd name="T80" fmla="*/ 26929 w 45383"/>
                <a:gd name="T81" fmla="*/ 11128 h 11128"/>
                <a:gd name="T82" fmla="*/ 28211 w 45383"/>
                <a:gd name="T83" fmla="*/ 10553 h 11128"/>
                <a:gd name="T84" fmla="*/ 28677 w 45383"/>
                <a:gd name="T85" fmla="*/ 9801 h 11128"/>
                <a:gd name="T86" fmla="*/ 29357 w 45383"/>
                <a:gd name="T87" fmla="*/ 9318 h 11128"/>
                <a:gd name="T88" fmla="*/ 30004 w 45383"/>
                <a:gd name="T89" fmla="*/ 8399 h 11128"/>
                <a:gd name="T90" fmla="*/ 31304 w 45383"/>
                <a:gd name="T91" fmla="*/ 8089 h 11128"/>
                <a:gd name="T92" fmla="*/ 32002 w 45383"/>
                <a:gd name="T93" fmla="*/ 8674 h 11128"/>
                <a:gd name="T94" fmla="*/ 33268 w 45383"/>
                <a:gd name="T95" fmla="*/ 8545 h 11128"/>
                <a:gd name="T96" fmla="*/ 34220 w 45383"/>
                <a:gd name="T97" fmla="*/ 9190 h 11128"/>
                <a:gd name="T98" fmla="*/ 34786 w 45383"/>
                <a:gd name="T99" fmla="*/ 9839 h 11128"/>
                <a:gd name="T100" fmla="*/ 35255 w 45383"/>
                <a:gd name="T101" fmla="*/ 10498 h 11128"/>
                <a:gd name="T102" fmla="*/ 36189 w 45383"/>
                <a:gd name="T103" fmla="*/ 11053 h 11128"/>
                <a:gd name="T104" fmla="*/ 37134 w 45383"/>
                <a:gd name="T105" fmla="*/ 10529 h 11128"/>
                <a:gd name="T106" fmla="*/ 38163 w 45383"/>
                <a:gd name="T107" fmla="*/ 10516 h 11128"/>
                <a:gd name="T108" fmla="*/ 38769 w 45383"/>
                <a:gd name="T109" fmla="*/ 9971 h 11128"/>
                <a:gd name="T110" fmla="*/ 39647 w 45383"/>
                <a:gd name="T111" fmla="*/ 9729 h 11128"/>
                <a:gd name="T112" fmla="*/ 40352 w 45383"/>
                <a:gd name="T113" fmla="*/ 8903 h 11128"/>
                <a:gd name="T114" fmla="*/ 41330 w 45383"/>
                <a:gd name="T115" fmla="*/ 8196 h 11128"/>
                <a:gd name="T116" fmla="*/ 42600 w 45383"/>
                <a:gd name="T117" fmla="*/ 8711 h 11128"/>
                <a:gd name="T118" fmla="*/ 43384 w 45383"/>
                <a:gd name="T119" fmla="*/ 8788 h 11128"/>
                <a:gd name="T120" fmla="*/ 44314 w 45383"/>
                <a:gd name="T121" fmla="*/ 8972 h 11128"/>
                <a:gd name="T122" fmla="*/ 44953 w 45383"/>
                <a:gd name="T123" fmla="*/ 9871 h 11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5383" h="11128">
                  <a:moveTo>
                    <a:pt x="0" y="195"/>
                  </a:moveTo>
                  <a:cubicBezTo>
                    <a:pt x="0" y="134"/>
                    <a:pt x="25" y="86"/>
                    <a:pt x="75" y="52"/>
                  </a:cubicBezTo>
                  <a:cubicBezTo>
                    <a:pt x="126" y="17"/>
                    <a:pt x="198" y="0"/>
                    <a:pt x="293" y="0"/>
                  </a:cubicBezTo>
                  <a:cubicBezTo>
                    <a:pt x="397" y="0"/>
                    <a:pt x="475" y="18"/>
                    <a:pt x="529" y="54"/>
                  </a:cubicBezTo>
                  <a:cubicBezTo>
                    <a:pt x="582" y="90"/>
                    <a:pt x="609" y="142"/>
                    <a:pt x="609" y="209"/>
                  </a:cubicBezTo>
                  <a:cubicBezTo>
                    <a:pt x="609" y="339"/>
                    <a:pt x="508" y="404"/>
                    <a:pt x="307" y="404"/>
                  </a:cubicBezTo>
                  <a:cubicBezTo>
                    <a:pt x="207" y="404"/>
                    <a:pt x="131" y="385"/>
                    <a:pt x="79" y="349"/>
                  </a:cubicBezTo>
                  <a:cubicBezTo>
                    <a:pt x="27" y="312"/>
                    <a:pt x="0" y="261"/>
                    <a:pt x="0" y="195"/>
                  </a:cubicBezTo>
                  <a:close/>
                  <a:moveTo>
                    <a:pt x="533" y="205"/>
                  </a:moveTo>
                  <a:cubicBezTo>
                    <a:pt x="533" y="133"/>
                    <a:pt x="454" y="98"/>
                    <a:pt x="297" y="98"/>
                  </a:cubicBezTo>
                  <a:cubicBezTo>
                    <a:pt x="150" y="98"/>
                    <a:pt x="76" y="133"/>
                    <a:pt x="76" y="203"/>
                  </a:cubicBezTo>
                  <a:cubicBezTo>
                    <a:pt x="76" y="272"/>
                    <a:pt x="151" y="306"/>
                    <a:pt x="300" y="306"/>
                  </a:cubicBezTo>
                  <a:cubicBezTo>
                    <a:pt x="455" y="306"/>
                    <a:pt x="533" y="272"/>
                    <a:pt x="533" y="205"/>
                  </a:cubicBezTo>
                  <a:close/>
                  <a:moveTo>
                    <a:pt x="0" y="662"/>
                  </a:moveTo>
                  <a:cubicBezTo>
                    <a:pt x="0" y="601"/>
                    <a:pt x="25" y="553"/>
                    <a:pt x="75" y="519"/>
                  </a:cubicBezTo>
                  <a:cubicBezTo>
                    <a:pt x="126" y="484"/>
                    <a:pt x="198" y="467"/>
                    <a:pt x="293" y="467"/>
                  </a:cubicBezTo>
                  <a:cubicBezTo>
                    <a:pt x="397" y="467"/>
                    <a:pt x="475" y="485"/>
                    <a:pt x="529" y="521"/>
                  </a:cubicBezTo>
                  <a:cubicBezTo>
                    <a:pt x="582" y="557"/>
                    <a:pt x="609" y="609"/>
                    <a:pt x="609" y="676"/>
                  </a:cubicBezTo>
                  <a:cubicBezTo>
                    <a:pt x="609" y="806"/>
                    <a:pt x="508" y="870"/>
                    <a:pt x="307" y="870"/>
                  </a:cubicBezTo>
                  <a:cubicBezTo>
                    <a:pt x="207" y="870"/>
                    <a:pt x="131" y="852"/>
                    <a:pt x="79" y="816"/>
                  </a:cubicBezTo>
                  <a:cubicBezTo>
                    <a:pt x="27" y="779"/>
                    <a:pt x="0" y="728"/>
                    <a:pt x="0" y="662"/>
                  </a:cubicBezTo>
                  <a:close/>
                  <a:moveTo>
                    <a:pt x="533" y="672"/>
                  </a:moveTo>
                  <a:cubicBezTo>
                    <a:pt x="533" y="600"/>
                    <a:pt x="454" y="565"/>
                    <a:pt x="297" y="565"/>
                  </a:cubicBezTo>
                  <a:cubicBezTo>
                    <a:pt x="150" y="565"/>
                    <a:pt x="76" y="600"/>
                    <a:pt x="76" y="670"/>
                  </a:cubicBezTo>
                  <a:cubicBezTo>
                    <a:pt x="76" y="739"/>
                    <a:pt x="151" y="773"/>
                    <a:pt x="300" y="773"/>
                  </a:cubicBezTo>
                  <a:cubicBezTo>
                    <a:pt x="455" y="773"/>
                    <a:pt x="533" y="739"/>
                    <a:pt x="533" y="672"/>
                  </a:cubicBezTo>
                  <a:close/>
                  <a:moveTo>
                    <a:pt x="10" y="1075"/>
                  </a:moveTo>
                  <a:cubicBezTo>
                    <a:pt x="10" y="974"/>
                    <a:pt x="10" y="974"/>
                    <a:pt x="10" y="974"/>
                  </a:cubicBezTo>
                  <a:cubicBezTo>
                    <a:pt x="599" y="974"/>
                    <a:pt x="599" y="974"/>
                    <a:pt x="599" y="974"/>
                  </a:cubicBezTo>
                  <a:cubicBezTo>
                    <a:pt x="599" y="1075"/>
                    <a:pt x="599" y="1075"/>
                    <a:pt x="599" y="1075"/>
                  </a:cubicBezTo>
                  <a:lnTo>
                    <a:pt x="10" y="1075"/>
                  </a:lnTo>
                  <a:close/>
                  <a:moveTo>
                    <a:pt x="0" y="1374"/>
                  </a:moveTo>
                  <a:cubicBezTo>
                    <a:pt x="0" y="1313"/>
                    <a:pt x="25" y="1265"/>
                    <a:pt x="75" y="1231"/>
                  </a:cubicBezTo>
                  <a:cubicBezTo>
                    <a:pt x="126" y="1196"/>
                    <a:pt x="198" y="1179"/>
                    <a:pt x="293" y="1179"/>
                  </a:cubicBezTo>
                  <a:cubicBezTo>
                    <a:pt x="397" y="1179"/>
                    <a:pt x="475" y="1197"/>
                    <a:pt x="529" y="1233"/>
                  </a:cubicBezTo>
                  <a:cubicBezTo>
                    <a:pt x="582" y="1269"/>
                    <a:pt x="609" y="1321"/>
                    <a:pt x="609" y="1388"/>
                  </a:cubicBezTo>
                  <a:cubicBezTo>
                    <a:pt x="609" y="1518"/>
                    <a:pt x="508" y="1582"/>
                    <a:pt x="307" y="1582"/>
                  </a:cubicBezTo>
                  <a:cubicBezTo>
                    <a:pt x="207" y="1582"/>
                    <a:pt x="131" y="1564"/>
                    <a:pt x="79" y="1528"/>
                  </a:cubicBezTo>
                  <a:cubicBezTo>
                    <a:pt x="27" y="1491"/>
                    <a:pt x="0" y="1440"/>
                    <a:pt x="0" y="1374"/>
                  </a:cubicBezTo>
                  <a:close/>
                  <a:moveTo>
                    <a:pt x="533" y="1384"/>
                  </a:moveTo>
                  <a:cubicBezTo>
                    <a:pt x="533" y="1312"/>
                    <a:pt x="454" y="1277"/>
                    <a:pt x="297" y="1277"/>
                  </a:cubicBezTo>
                  <a:cubicBezTo>
                    <a:pt x="150" y="1277"/>
                    <a:pt x="76" y="1312"/>
                    <a:pt x="76" y="1382"/>
                  </a:cubicBezTo>
                  <a:cubicBezTo>
                    <a:pt x="76" y="1451"/>
                    <a:pt x="151" y="1485"/>
                    <a:pt x="300" y="1485"/>
                  </a:cubicBezTo>
                  <a:cubicBezTo>
                    <a:pt x="455" y="1485"/>
                    <a:pt x="533" y="1451"/>
                    <a:pt x="533" y="1384"/>
                  </a:cubicBezTo>
                  <a:close/>
                  <a:moveTo>
                    <a:pt x="10" y="1787"/>
                  </a:moveTo>
                  <a:cubicBezTo>
                    <a:pt x="10" y="1686"/>
                    <a:pt x="10" y="1686"/>
                    <a:pt x="10" y="1686"/>
                  </a:cubicBezTo>
                  <a:cubicBezTo>
                    <a:pt x="599" y="1686"/>
                    <a:pt x="599" y="1686"/>
                    <a:pt x="599" y="1686"/>
                  </a:cubicBezTo>
                  <a:cubicBezTo>
                    <a:pt x="599" y="1787"/>
                    <a:pt x="599" y="1787"/>
                    <a:pt x="599" y="1787"/>
                  </a:cubicBezTo>
                  <a:lnTo>
                    <a:pt x="10" y="1787"/>
                  </a:lnTo>
                  <a:close/>
                  <a:moveTo>
                    <a:pt x="10" y="2032"/>
                  </a:moveTo>
                  <a:cubicBezTo>
                    <a:pt x="10" y="1932"/>
                    <a:pt x="10" y="1932"/>
                    <a:pt x="10" y="1932"/>
                  </a:cubicBezTo>
                  <a:cubicBezTo>
                    <a:pt x="599" y="1932"/>
                    <a:pt x="599" y="1932"/>
                    <a:pt x="599" y="1932"/>
                  </a:cubicBezTo>
                  <a:cubicBezTo>
                    <a:pt x="599" y="2032"/>
                    <a:pt x="599" y="2032"/>
                    <a:pt x="599" y="2032"/>
                  </a:cubicBezTo>
                  <a:lnTo>
                    <a:pt x="10" y="2032"/>
                  </a:lnTo>
                  <a:close/>
                  <a:moveTo>
                    <a:pt x="10" y="2278"/>
                  </a:moveTo>
                  <a:cubicBezTo>
                    <a:pt x="10" y="2177"/>
                    <a:pt x="10" y="2177"/>
                    <a:pt x="10" y="2177"/>
                  </a:cubicBezTo>
                  <a:cubicBezTo>
                    <a:pt x="599" y="2177"/>
                    <a:pt x="599" y="2177"/>
                    <a:pt x="599" y="2177"/>
                  </a:cubicBezTo>
                  <a:cubicBezTo>
                    <a:pt x="599" y="2278"/>
                    <a:pt x="599" y="2278"/>
                    <a:pt x="599" y="2278"/>
                  </a:cubicBezTo>
                  <a:lnTo>
                    <a:pt x="10" y="2278"/>
                  </a:lnTo>
                  <a:close/>
                  <a:moveTo>
                    <a:pt x="0" y="2577"/>
                  </a:moveTo>
                  <a:cubicBezTo>
                    <a:pt x="0" y="2516"/>
                    <a:pt x="25" y="2468"/>
                    <a:pt x="75" y="2433"/>
                  </a:cubicBezTo>
                  <a:cubicBezTo>
                    <a:pt x="126" y="2399"/>
                    <a:pt x="198" y="2382"/>
                    <a:pt x="293" y="2382"/>
                  </a:cubicBezTo>
                  <a:cubicBezTo>
                    <a:pt x="397" y="2382"/>
                    <a:pt x="475" y="2400"/>
                    <a:pt x="529" y="2436"/>
                  </a:cubicBezTo>
                  <a:cubicBezTo>
                    <a:pt x="582" y="2472"/>
                    <a:pt x="609" y="2523"/>
                    <a:pt x="609" y="2591"/>
                  </a:cubicBezTo>
                  <a:cubicBezTo>
                    <a:pt x="609" y="2720"/>
                    <a:pt x="508" y="2785"/>
                    <a:pt x="307" y="2785"/>
                  </a:cubicBezTo>
                  <a:cubicBezTo>
                    <a:pt x="207" y="2785"/>
                    <a:pt x="131" y="2767"/>
                    <a:pt x="79" y="2730"/>
                  </a:cubicBezTo>
                  <a:cubicBezTo>
                    <a:pt x="27" y="2694"/>
                    <a:pt x="0" y="2643"/>
                    <a:pt x="0" y="2577"/>
                  </a:cubicBezTo>
                  <a:close/>
                  <a:moveTo>
                    <a:pt x="533" y="2586"/>
                  </a:moveTo>
                  <a:cubicBezTo>
                    <a:pt x="533" y="2515"/>
                    <a:pt x="454" y="2479"/>
                    <a:pt x="297" y="2479"/>
                  </a:cubicBezTo>
                  <a:cubicBezTo>
                    <a:pt x="150" y="2479"/>
                    <a:pt x="76" y="2514"/>
                    <a:pt x="76" y="2584"/>
                  </a:cubicBezTo>
                  <a:cubicBezTo>
                    <a:pt x="76" y="2653"/>
                    <a:pt x="151" y="2688"/>
                    <a:pt x="300" y="2688"/>
                  </a:cubicBezTo>
                  <a:cubicBezTo>
                    <a:pt x="455" y="2688"/>
                    <a:pt x="533" y="2654"/>
                    <a:pt x="533" y="2586"/>
                  </a:cubicBezTo>
                  <a:close/>
                  <a:moveTo>
                    <a:pt x="10" y="2989"/>
                  </a:moveTo>
                  <a:cubicBezTo>
                    <a:pt x="10" y="2889"/>
                    <a:pt x="10" y="2889"/>
                    <a:pt x="10" y="2889"/>
                  </a:cubicBezTo>
                  <a:cubicBezTo>
                    <a:pt x="599" y="2889"/>
                    <a:pt x="599" y="2889"/>
                    <a:pt x="599" y="2889"/>
                  </a:cubicBezTo>
                  <a:cubicBezTo>
                    <a:pt x="599" y="2989"/>
                    <a:pt x="599" y="2989"/>
                    <a:pt x="599" y="2989"/>
                  </a:cubicBezTo>
                  <a:lnTo>
                    <a:pt x="10" y="2989"/>
                  </a:lnTo>
                  <a:close/>
                  <a:moveTo>
                    <a:pt x="10" y="3234"/>
                  </a:moveTo>
                  <a:cubicBezTo>
                    <a:pt x="10" y="3134"/>
                    <a:pt x="10" y="3134"/>
                    <a:pt x="10" y="3134"/>
                  </a:cubicBezTo>
                  <a:cubicBezTo>
                    <a:pt x="599" y="3134"/>
                    <a:pt x="599" y="3134"/>
                    <a:pt x="599" y="3134"/>
                  </a:cubicBezTo>
                  <a:cubicBezTo>
                    <a:pt x="599" y="3234"/>
                    <a:pt x="599" y="3234"/>
                    <a:pt x="599" y="3234"/>
                  </a:cubicBezTo>
                  <a:lnTo>
                    <a:pt x="10" y="3234"/>
                  </a:lnTo>
                  <a:close/>
                  <a:moveTo>
                    <a:pt x="0" y="3534"/>
                  </a:moveTo>
                  <a:cubicBezTo>
                    <a:pt x="0" y="3472"/>
                    <a:pt x="25" y="3425"/>
                    <a:pt x="75" y="3390"/>
                  </a:cubicBezTo>
                  <a:cubicBezTo>
                    <a:pt x="126" y="3356"/>
                    <a:pt x="198" y="3339"/>
                    <a:pt x="293" y="3339"/>
                  </a:cubicBezTo>
                  <a:cubicBezTo>
                    <a:pt x="397" y="3339"/>
                    <a:pt x="475" y="3357"/>
                    <a:pt x="529" y="3393"/>
                  </a:cubicBezTo>
                  <a:cubicBezTo>
                    <a:pt x="582" y="3428"/>
                    <a:pt x="609" y="3480"/>
                    <a:pt x="609" y="3548"/>
                  </a:cubicBezTo>
                  <a:cubicBezTo>
                    <a:pt x="609" y="3677"/>
                    <a:pt x="508" y="3742"/>
                    <a:pt x="307" y="3742"/>
                  </a:cubicBezTo>
                  <a:cubicBezTo>
                    <a:pt x="207" y="3742"/>
                    <a:pt x="131" y="3724"/>
                    <a:pt x="79" y="3687"/>
                  </a:cubicBezTo>
                  <a:cubicBezTo>
                    <a:pt x="27" y="3651"/>
                    <a:pt x="0" y="3600"/>
                    <a:pt x="0" y="3534"/>
                  </a:cubicBezTo>
                  <a:close/>
                  <a:moveTo>
                    <a:pt x="533" y="3543"/>
                  </a:moveTo>
                  <a:cubicBezTo>
                    <a:pt x="533" y="3472"/>
                    <a:pt x="454" y="3436"/>
                    <a:pt x="297" y="3436"/>
                  </a:cubicBezTo>
                  <a:cubicBezTo>
                    <a:pt x="150" y="3436"/>
                    <a:pt x="76" y="3471"/>
                    <a:pt x="76" y="3541"/>
                  </a:cubicBezTo>
                  <a:cubicBezTo>
                    <a:pt x="76" y="3610"/>
                    <a:pt x="151" y="3645"/>
                    <a:pt x="300" y="3645"/>
                  </a:cubicBezTo>
                  <a:cubicBezTo>
                    <a:pt x="455" y="3645"/>
                    <a:pt x="533" y="3611"/>
                    <a:pt x="533" y="3543"/>
                  </a:cubicBezTo>
                  <a:close/>
                  <a:moveTo>
                    <a:pt x="10" y="3947"/>
                  </a:moveTo>
                  <a:cubicBezTo>
                    <a:pt x="10" y="3846"/>
                    <a:pt x="10" y="3846"/>
                    <a:pt x="10" y="3846"/>
                  </a:cubicBezTo>
                  <a:cubicBezTo>
                    <a:pt x="599" y="3846"/>
                    <a:pt x="599" y="3846"/>
                    <a:pt x="599" y="3846"/>
                  </a:cubicBezTo>
                  <a:cubicBezTo>
                    <a:pt x="599" y="3947"/>
                    <a:pt x="599" y="3947"/>
                    <a:pt x="599" y="3947"/>
                  </a:cubicBezTo>
                  <a:lnTo>
                    <a:pt x="10" y="3947"/>
                  </a:lnTo>
                  <a:close/>
                  <a:moveTo>
                    <a:pt x="10" y="4191"/>
                  </a:moveTo>
                  <a:cubicBezTo>
                    <a:pt x="10" y="4091"/>
                    <a:pt x="10" y="4091"/>
                    <a:pt x="10" y="4091"/>
                  </a:cubicBezTo>
                  <a:cubicBezTo>
                    <a:pt x="599" y="4091"/>
                    <a:pt x="599" y="4091"/>
                    <a:pt x="599" y="4091"/>
                  </a:cubicBezTo>
                  <a:cubicBezTo>
                    <a:pt x="599" y="4191"/>
                    <a:pt x="599" y="4191"/>
                    <a:pt x="599" y="4191"/>
                  </a:cubicBezTo>
                  <a:lnTo>
                    <a:pt x="10" y="4191"/>
                  </a:lnTo>
                  <a:close/>
                  <a:moveTo>
                    <a:pt x="0" y="4491"/>
                  </a:moveTo>
                  <a:cubicBezTo>
                    <a:pt x="0" y="4430"/>
                    <a:pt x="25" y="4382"/>
                    <a:pt x="75" y="4347"/>
                  </a:cubicBezTo>
                  <a:cubicBezTo>
                    <a:pt x="126" y="4313"/>
                    <a:pt x="198" y="4296"/>
                    <a:pt x="293" y="4296"/>
                  </a:cubicBezTo>
                  <a:cubicBezTo>
                    <a:pt x="397" y="4296"/>
                    <a:pt x="475" y="4314"/>
                    <a:pt x="529" y="4350"/>
                  </a:cubicBezTo>
                  <a:cubicBezTo>
                    <a:pt x="582" y="4386"/>
                    <a:pt x="609" y="4437"/>
                    <a:pt x="609" y="4505"/>
                  </a:cubicBezTo>
                  <a:cubicBezTo>
                    <a:pt x="609" y="4634"/>
                    <a:pt x="508" y="4699"/>
                    <a:pt x="307" y="4699"/>
                  </a:cubicBezTo>
                  <a:cubicBezTo>
                    <a:pt x="207" y="4699"/>
                    <a:pt x="131" y="4681"/>
                    <a:pt x="79" y="4644"/>
                  </a:cubicBezTo>
                  <a:cubicBezTo>
                    <a:pt x="27" y="4608"/>
                    <a:pt x="0" y="4557"/>
                    <a:pt x="0" y="4491"/>
                  </a:cubicBezTo>
                  <a:close/>
                  <a:moveTo>
                    <a:pt x="533" y="4500"/>
                  </a:moveTo>
                  <a:cubicBezTo>
                    <a:pt x="533" y="4429"/>
                    <a:pt x="454" y="4393"/>
                    <a:pt x="297" y="4393"/>
                  </a:cubicBezTo>
                  <a:cubicBezTo>
                    <a:pt x="150" y="4393"/>
                    <a:pt x="76" y="4428"/>
                    <a:pt x="76" y="4498"/>
                  </a:cubicBezTo>
                  <a:cubicBezTo>
                    <a:pt x="76" y="4567"/>
                    <a:pt x="151" y="4602"/>
                    <a:pt x="300" y="4602"/>
                  </a:cubicBezTo>
                  <a:cubicBezTo>
                    <a:pt x="455" y="4602"/>
                    <a:pt x="533" y="4568"/>
                    <a:pt x="533" y="4500"/>
                  </a:cubicBezTo>
                  <a:close/>
                  <a:moveTo>
                    <a:pt x="0" y="4958"/>
                  </a:moveTo>
                  <a:cubicBezTo>
                    <a:pt x="0" y="4897"/>
                    <a:pt x="25" y="4849"/>
                    <a:pt x="75" y="4814"/>
                  </a:cubicBezTo>
                  <a:cubicBezTo>
                    <a:pt x="126" y="4780"/>
                    <a:pt x="198" y="4763"/>
                    <a:pt x="293" y="4763"/>
                  </a:cubicBezTo>
                  <a:cubicBezTo>
                    <a:pt x="397" y="4763"/>
                    <a:pt x="475" y="4781"/>
                    <a:pt x="529" y="4817"/>
                  </a:cubicBezTo>
                  <a:cubicBezTo>
                    <a:pt x="582" y="4853"/>
                    <a:pt x="609" y="4904"/>
                    <a:pt x="609" y="4972"/>
                  </a:cubicBezTo>
                  <a:cubicBezTo>
                    <a:pt x="609" y="5101"/>
                    <a:pt x="508" y="5166"/>
                    <a:pt x="307" y="5166"/>
                  </a:cubicBezTo>
                  <a:cubicBezTo>
                    <a:pt x="207" y="5166"/>
                    <a:pt x="131" y="5148"/>
                    <a:pt x="79" y="5111"/>
                  </a:cubicBezTo>
                  <a:cubicBezTo>
                    <a:pt x="27" y="5075"/>
                    <a:pt x="0" y="5024"/>
                    <a:pt x="0" y="4958"/>
                  </a:cubicBezTo>
                  <a:close/>
                  <a:moveTo>
                    <a:pt x="533" y="4967"/>
                  </a:moveTo>
                  <a:cubicBezTo>
                    <a:pt x="533" y="4896"/>
                    <a:pt x="454" y="4860"/>
                    <a:pt x="297" y="4860"/>
                  </a:cubicBezTo>
                  <a:cubicBezTo>
                    <a:pt x="150" y="4860"/>
                    <a:pt x="76" y="4895"/>
                    <a:pt x="76" y="4965"/>
                  </a:cubicBezTo>
                  <a:cubicBezTo>
                    <a:pt x="76" y="5034"/>
                    <a:pt x="151" y="5069"/>
                    <a:pt x="300" y="5069"/>
                  </a:cubicBezTo>
                  <a:cubicBezTo>
                    <a:pt x="455" y="5069"/>
                    <a:pt x="533" y="5035"/>
                    <a:pt x="533" y="4967"/>
                  </a:cubicBezTo>
                  <a:close/>
                  <a:moveTo>
                    <a:pt x="10" y="5371"/>
                  </a:moveTo>
                  <a:cubicBezTo>
                    <a:pt x="10" y="5270"/>
                    <a:pt x="10" y="5270"/>
                    <a:pt x="10" y="5270"/>
                  </a:cubicBezTo>
                  <a:cubicBezTo>
                    <a:pt x="599" y="5270"/>
                    <a:pt x="599" y="5270"/>
                    <a:pt x="599" y="5270"/>
                  </a:cubicBezTo>
                  <a:cubicBezTo>
                    <a:pt x="599" y="5371"/>
                    <a:pt x="599" y="5371"/>
                    <a:pt x="599" y="5371"/>
                  </a:cubicBezTo>
                  <a:lnTo>
                    <a:pt x="10" y="5371"/>
                  </a:lnTo>
                  <a:close/>
                  <a:moveTo>
                    <a:pt x="10" y="5616"/>
                  </a:moveTo>
                  <a:cubicBezTo>
                    <a:pt x="10" y="5515"/>
                    <a:pt x="10" y="5515"/>
                    <a:pt x="10" y="5515"/>
                  </a:cubicBezTo>
                  <a:cubicBezTo>
                    <a:pt x="599" y="5515"/>
                    <a:pt x="599" y="5515"/>
                    <a:pt x="599" y="5515"/>
                  </a:cubicBezTo>
                  <a:cubicBezTo>
                    <a:pt x="599" y="5616"/>
                    <a:pt x="599" y="5616"/>
                    <a:pt x="599" y="5616"/>
                  </a:cubicBezTo>
                  <a:lnTo>
                    <a:pt x="10" y="5616"/>
                  </a:lnTo>
                  <a:close/>
                  <a:moveTo>
                    <a:pt x="0" y="5915"/>
                  </a:moveTo>
                  <a:cubicBezTo>
                    <a:pt x="0" y="5854"/>
                    <a:pt x="25" y="5806"/>
                    <a:pt x="75" y="5772"/>
                  </a:cubicBezTo>
                  <a:cubicBezTo>
                    <a:pt x="126" y="5737"/>
                    <a:pt x="198" y="5720"/>
                    <a:pt x="293" y="5720"/>
                  </a:cubicBezTo>
                  <a:cubicBezTo>
                    <a:pt x="397" y="5720"/>
                    <a:pt x="475" y="5738"/>
                    <a:pt x="529" y="5774"/>
                  </a:cubicBezTo>
                  <a:cubicBezTo>
                    <a:pt x="582" y="5810"/>
                    <a:pt x="609" y="5862"/>
                    <a:pt x="609" y="5929"/>
                  </a:cubicBezTo>
                  <a:cubicBezTo>
                    <a:pt x="609" y="6059"/>
                    <a:pt x="508" y="6123"/>
                    <a:pt x="307" y="6123"/>
                  </a:cubicBezTo>
                  <a:cubicBezTo>
                    <a:pt x="207" y="6123"/>
                    <a:pt x="131" y="6105"/>
                    <a:pt x="79" y="6069"/>
                  </a:cubicBezTo>
                  <a:cubicBezTo>
                    <a:pt x="27" y="6032"/>
                    <a:pt x="0" y="5981"/>
                    <a:pt x="0" y="5915"/>
                  </a:cubicBezTo>
                  <a:close/>
                  <a:moveTo>
                    <a:pt x="533" y="5925"/>
                  </a:moveTo>
                  <a:cubicBezTo>
                    <a:pt x="533" y="5853"/>
                    <a:pt x="454" y="5817"/>
                    <a:pt x="297" y="5817"/>
                  </a:cubicBezTo>
                  <a:cubicBezTo>
                    <a:pt x="150" y="5817"/>
                    <a:pt x="76" y="5853"/>
                    <a:pt x="76" y="5923"/>
                  </a:cubicBezTo>
                  <a:cubicBezTo>
                    <a:pt x="76" y="5992"/>
                    <a:pt x="151" y="6026"/>
                    <a:pt x="300" y="6026"/>
                  </a:cubicBezTo>
                  <a:cubicBezTo>
                    <a:pt x="455" y="6026"/>
                    <a:pt x="533" y="5992"/>
                    <a:pt x="533" y="5925"/>
                  </a:cubicBezTo>
                  <a:close/>
                  <a:moveTo>
                    <a:pt x="10" y="6328"/>
                  </a:moveTo>
                  <a:cubicBezTo>
                    <a:pt x="10" y="6227"/>
                    <a:pt x="10" y="6227"/>
                    <a:pt x="10" y="6227"/>
                  </a:cubicBezTo>
                  <a:cubicBezTo>
                    <a:pt x="599" y="6227"/>
                    <a:pt x="599" y="6227"/>
                    <a:pt x="599" y="6227"/>
                  </a:cubicBezTo>
                  <a:cubicBezTo>
                    <a:pt x="599" y="6328"/>
                    <a:pt x="599" y="6328"/>
                    <a:pt x="599" y="6328"/>
                  </a:cubicBezTo>
                  <a:lnTo>
                    <a:pt x="10" y="6328"/>
                  </a:lnTo>
                  <a:close/>
                  <a:moveTo>
                    <a:pt x="0" y="6627"/>
                  </a:moveTo>
                  <a:cubicBezTo>
                    <a:pt x="0" y="6566"/>
                    <a:pt x="25" y="6518"/>
                    <a:pt x="75" y="6484"/>
                  </a:cubicBezTo>
                  <a:cubicBezTo>
                    <a:pt x="126" y="6449"/>
                    <a:pt x="198" y="6432"/>
                    <a:pt x="293" y="6432"/>
                  </a:cubicBezTo>
                  <a:cubicBezTo>
                    <a:pt x="397" y="6432"/>
                    <a:pt x="475" y="6450"/>
                    <a:pt x="529" y="6486"/>
                  </a:cubicBezTo>
                  <a:cubicBezTo>
                    <a:pt x="582" y="6522"/>
                    <a:pt x="609" y="6573"/>
                    <a:pt x="609" y="6641"/>
                  </a:cubicBezTo>
                  <a:cubicBezTo>
                    <a:pt x="609" y="6770"/>
                    <a:pt x="508" y="6835"/>
                    <a:pt x="307" y="6835"/>
                  </a:cubicBezTo>
                  <a:cubicBezTo>
                    <a:pt x="207" y="6835"/>
                    <a:pt x="131" y="6817"/>
                    <a:pt x="79" y="6780"/>
                  </a:cubicBezTo>
                  <a:cubicBezTo>
                    <a:pt x="27" y="6744"/>
                    <a:pt x="0" y="6693"/>
                    <a:pt x="0" y="6627"/>
                  </a:cubicBezTo>
                  <a:close/>
                  <a:moveTo>
                    <a:pt x="533" y="6636"/>
                  </a:moveTo>
                  <a:cubicBezTo>
                    <a:pt x="533" y="6565"/>
                    <a:pt x="454" y="6529"/>
                    <a:pt x="297" y="6529"/>
                  </a:cubicBezTo>
                  <a:cubicBezTo>
                    <a:pt x="150" y="6529"/>
                    <a:pt x="76" y="6564"/>
                    <a:pt x="76" y="6634"/>
                  </a:cubicBezTo>
                  <a:cubicBezTo>
                    <a:pt x="76" y="6703"/>
                    <a:pt x="151" y="6738"/>
                    <a:pt x="300" y="6738"/>
                  </a:cubicBezTo>
                  <a:cubicBezTo>
                    <a:pt x="455" y="6738"/>
                    <a:pt x="533" y="6704"/>
                    <a:pt x="533" y="6636"/>
                  </a:cubicBezTo>
                  <a:close/>
                  <a:moveTo>
                    <a:pt x="0" y="7094"/>
                  </a:moveTo>
                  <a:cubicBezTo>
                    <a:pt x="0" y="7033"/>
                    <a:pt x="25" y="6985"/>
                    <a:pt x="75" y="6950"/>
                  </a:cubicBezTo>
                  <a:cubicBezTo>
                    <a:pt x="126" y="6916"/>
                    <a:pt x="198" y="6899"/>
                    <a:pt x="293" y="6899"/>
                  </a:cubicBezTo>
                  <a:cubicBezTo>
                    <a:pt x="397" y="6899"/>
                    <a:pt x="475" y="6917"/>
                    <a:pt x="529" y="6953"/>
                  </a:cubicBezTo>
                  <a:cubicBezTo>
                    <a:pt x="582" y="6989"/>
                    <a:pt x="609" y="7040"/>
                    <a:pt x="609" y="7108"/>
                  </a:cubicBezTo>
                  <a:cubicBezTo>
                    <a:pt x="609" y="7237"/>
                    <a:pt x="508" y="7302"/>
                    <a:pt x="307" y="7302"/>
                  </a:cubicBezTo>
                  <a:cubicBezTo>
                    <a:pt x="207" y="7302"/>
                    <a:pt x="131" y="7284"/>
                    <a:pt x="79" y="7247"/>
                  </a:cubicBezTo>
                  <a:cubicBezTo>
                    <a:pt x="27" y="7211"/>
                    <a:pt x="0" y="7160"/>
                    <a:pt x="0" y="7094"/>
                  </a:cubicBezTo>
                  <a:close/>
                  <a:moveTo>
                    <a:pt x="533" y="7103"/>
                  </a:moveTo>
                  <a:cubicBezTo>
                    <a:pt x="533" y="7032"/>
                    <a:pt x="454" y="6996"/>
                    <a:pt x="297" y="6996"/>
                  </a:cubicBezTo>
                  <a:cubicBezTo>
                    <a:pt x="150" y="6996"/>
                    <a:pt x="76" y="7031"/>
                    <a:pt x="76" y="7101"/>
                  </a:cubicBezTo>
                  <a:cubicBezTo>
                    <a:pt x="76" y="7170"/>
                    <a:pt x="151" y="7205"/>
                    <a:pt x="300" y="7205"/>
                  </a:cubicBezTo>
                  <a:cubicBezTo>
                    <a:pt x="455" y="7205"/>
                    <a:pt x="533" y="7171"/>
                    <a:pt x="533" y="7103"/>
                  </a:cubicBezTo>
                  <a:close/>
                  <a:moveTo>
                    <a:pt x="10" y="7506"/>
                  </a:moveTo>
                  <a:cubicBezTo>
                    <a:pt x="10" y="7406"/>
                    <a:pt x="10" y="7406"/>
                    <a:pt x="10" y="7406"/>
                  </a:cubicBezTo>
                  <a:cubicBezTo>
                    <a:pt x="599" y="7406"/>
                    <a:pt x="599" y="7406"/>
                    <a:pt x="599" y="7406"/>
                  </a:cubicBezTo>
                  <a:cubicBezTo>
                    <a:pt x="599" y="7506"/>
                    <a:pt x="599" y="7506"/>
                    <a:pt x="599" y="7506"/>
                  </a:cubicBezTo>
                  <a:lnTo>
                    <a:pt x="10" y="7506"/>
                  </a:lnTo>
                  <a:close/>
                  <a:moveTo>
                    <a:pt x="0" y="7806"/>
                  </a:moveTo>
                  <a:cubicBezTo>
                    <a:pt x="0" y="7745"/>
                    <a:pt x="25" y="7697"/>
                    <a:pt x="75" y="7663"/>
                  </a:cubicBezTo>
                  <a:cubicBezTo>
                    <a:pt x="126" y="7628"/>
                    <a:pt x="198" y="7611"/>
                    <a:pt x="293" y="7611"/>
                  </a:cubicBezTo>
                  <a:cubicBezTo>
                    <a:pt x="397" y="7611"/>
                    <a:pt x="475" y="7629"/>
                    <a:pt x="529" y="7665"/>
                  </a:cubicBezTo>
                  <a:cubicBezTo>
                    <a:pt x="582" y="7701"/>
                    <a:pt x="609" y="7753"/>
                    <a:pt x="609" y="7820"/>
                  </a:cubicBezTo>
                  <a:cubicBezTo>
                    <a:pt x="609" y="7950"/>
                    <a:pt x="508" y="8014"/>
                    <a:pt x="307" y="8014"/>
                  </a:cubicBezTo>
                  <a:cubicBezTo>
                    <a:pt x="207" y="8014"/>
                    <a:pt x="131" y="7996"/>
                    <a:pt x="79" y="7960"/>
                  </a:cubicBezTo>
                  <a:cubicBezTo>
                    <a:pt x="27" y="7923"/>
                    <a:pt x="0" y="7872"/>
                    <a:pt x="0" y="7806"/>
                  </a:cubicBezTo>
                  <a:close/>
                  <a:moveTo>
                    <a:pt x="533" y="7816"/>
                  </a:moveTo>
                  <a:cubicBezTo>
                    <a:pt x="533" y="7744"/>
                    <a:pt x="454" y="7709"/>
                    <a:pt x="297" y="7709"/>
                  </a:cubicBezTo>
                  <a:cubicBezTo>
                    <a:pt x="150" y="7709"/>
                    <a:pt x="76" y="7744"/>
                    <a:pt x="76" y="7814"/>
                  </a:cubicBezTo>
                  <a:cubicBezTo>
                    <a:pt x="76" y="7883"/>
                    <a:pt x="151" y="7917"/>
                    <a:pt x="300" y="7917"/>
                  </a:cubicBezTo>
                  <a:cubicBezTo>
                    <a:pt x="455" y="7917"/>
                    <a:pt x="533" y="7883"/>
                    <a:pt x="533" y="7816"/>
                  </a:cubicBezTo>
                  <a:close/>
                  <a:moveTo>
                    <a:pt x="10" y="8219"/>
                  </a:moveTo>
                  <a:cubicBezTo>
                    <a:pt x="10" y="8118"/>
                    <a:pt x="10" y="8118"/>
                    <a:pt x="10" y="8118"/>
                  </a:cubicBezTo>
                  <a:cubicBezTo>
                    <a:pt x="599" y="8118"/>
                    <a:pt x="599" y="8118"/>
                    <a:pt x="599" y="8118"/>
                  </a:cubicBezTo>
                  <a:cubicBezTo>
                    <a:pt x="599" y="8219"/>
                    <a:pt x="599" y="8219"/>
                    <a:pt x="599" y="8219"/>
                  </a:cubicBezTo>
                  <a:lnTo>
                    <a:pt x="10" y="8219"/>
                  </a:lnTo>
                  <a:close/>
                  <a:moveTo>
                    <a:pt x="10" y="8464"/>
                  </a:moveTo>
                  <a:cubicBezTo>
                    <a:pt x="10" y="8363"/>
                    <a:pt x="10" y="8363"/>
                    <a:pt x="10" y="8363"/>
                  </a:cubicBezTo>
                  <a:cubicBezTo>
                    <a:pt x="599" y="8363"/>
                    <a:pt x="599" y="8363"/>
                    <a:pt x="599" y="8363"/>
                  </a:cubicBezTo>
                  <a:cubicBezTo>
                    <a:pt x="599" y="8464"/>
                    <a:pt x="599" y="8464"/>
                    <a:pt x="599" y="8464"/>
                  </a:cubicBezTo>
                  <a:lnTo>
                    <a:pt x="10" y="8464"/>
                  </a:lnTo>
                  <a:close/>
                  <a:moveTo>
                    <a:pt x="10" y="8709"/>
                  </a:moveTo>
                  <a:cubicBezTo>
                    <a:pt x="10" y="8608"/>
                    <a:pt x="10" y="8608"/>
                    <a:pt x="10" y="8608"/>
                  </a:cubicBezTo>
                  <a:cubicBezTo>
                    <a:pt x="599" y="8608"/>
                    <a:pt x="599" y="8608"/>
                    <a:pt x="599" y="8608"/>
                  </a:cubicBezTo>
                  <a:cubicBezTo>
                    <a:pt x="599" y="8709"/>
                    <a:pt x="599" y="8709"/>
                    <a:pt x="599" y="8709"/>
                  </a:cubicBezTo>
                  <a:lnTo>
                    <a:pt x="10" y="8709"/>
                  </a:lnTo>
                  <a:close/>
                  <a:moveTo>
                    <a:pt x="0" y="9008"/>
                  </a:moveTo>
                  <a:cubicBezTo>
                    <a:pt x="0" y="8947"/>
                    <a:pt x="25" y="8899"/>
                    <a:pt x="75" y="8865"/>
                  </a:cubicBezTo>
                  <a:cubicBezTo>
                    <a:pt x="126" y="8831"/>
                    <a:pt x="198" y="8813"/>
                    <a:pt x="293" y="8813"/>
                  </a:cubicBezTo>
                  <a:cubicBezTo>
                    <a:pt x="397" y="8813"/>
                    <a:pt x="475" y="8831"/>
                    <a:pt x="529" y="8867"/>
                  </a:cubicBezTo>
                  <a:cubicBezTo>
                    <a:pt x="582" y="8903"/>
                    <a:pt x="609" y="8955"/>
                    <a:pt x="609" y="9022"/>
                  </a:cubicBezTo>
                  <a:cubicBezTo>
                    <a:pt x="609" y="9152"/>
                    <a:pt x="508" y="9217"/>
                    <a:pt x="307" y="9217"/>
                  </a:cubicBezTo>
                  <a:cubicBezTo>
                    <a:pt x="207" y="9217"/>
                    <a:pt x="131" y="9198"/>
                    <a:pt x="79" y="9162"/>
                  </a:cubicBezTo>
                  <a:cubicBezTo>
                    <a:pt x="27" y="9125"/>
                    <a:pt x="0" y="9074"/>
                    <a:pt x="0" y="9008"/>
                  </a:cubicBezTo>
                  <a:close/>
                  <a:moveTo>
                    <a:pt x="533" y="9018"/>
                  </a:moveTo>
                  <a:cubicBezTo>
                    <a:pt x="533" y="8946"/>
                    <a:pt x="454" y="8911"/>
                    <a:pt x="297" y="8911"/>
                  </a:cubicBezTo>
                  <a:cubicBezTo>
                    <a:pt x="150" y="8911"/>
                    <a:pt x="76" y="8946"/>
                    <a:pt x="76" y="9016"/>
                  </a:cubicBezTo>
                  <a:cubicBezTo>
                    <a:pt x="76" y="9085"/>
                    <a:pt x="151" y="9119"/>
                    <a:pt x="300" y="9119"/>
                  </a:cubicBezTo>
                  <a:cubicBezTo>
                    <a:pt x="455" y="9119"/>
                    <a:pt x="533" y="9085"/>
                    <a:pt x="533" y="9018"/>
                  </a:cubicBezTo>
                  <a:close/>
                  <a:moveTo>
                    <a:pt x="32" y="9543"/>
                  </a:moveTo>
                  <a:cubicBezTo>
                    <a:pt x="21" y="9483"/>
                    <a:pt x="37" y="9431"/>
                    <a:pt x="80" y="9388"/>
                  </a:cubicBezTo>
                  <a:cubicBezTo>
                    <a:pt x="123" y="9345"/>
                    <a:pt x="191" y="9315"/>
                    <a:pt x="284" y="9298"/>
                  </a:cubicBezTo>
                  <a:cubicBezTo>
                    <a:pt x="386" y="9279"/>
                    <a:pt x="467" y="9282"/>
                    <a:pt x="526" y="9307"/>
                  </a:cubicBezTo>
                  <a:cubicBezTo>
                    <a:pt x="585" y="9332"/>
                    <a:pt x="621" y="9378"/>
                    <a:pt x="633" y="9445"/>
                  </a:cubicBezTo>
                  <a:cubicBezTo>
                    <a:pt x="657" y="9572"/>
                    <a:pt x="570" y="9654"/>
                    <a:pt x="372" y="9691"/>
                  </a:cubicBezTo>
                  <a:cubicBezTo>
                    <a:pt x="274" y="9710"/>
                    <a:pt x="196" y="9706"/>
                    <a:pt x="138" y="9680"/>
                  </a:cubicBezTo>
                  <a:cubicBezTo>
                    <a:pt x="80" y="9653"/>
                    <a:pt x="45" y="9608"/>
                    <a:pt x="32" y="9543"/>
                  </a:cubicBezTo>
                  <a:close/>
                  <a:moveTo>
                    <a:pt x="558" y="9454"/>
                  </a:moveTo>
                  <a:cubicBezTo>
                    <a:pt x="544" y="9384"/>
                    <a:pt x="460" y="9364"/>
                    <a:pt x="306" y="9393"/>
                  </a:cubicBezTo>
                  <a:cubicBezTo>
                    <a:pt x="161" y="9420"/>
                    <a:pt x="95" y="9468"/>
                    <a:pt x="108" y="9537"/>
                  </a:cubicBezTo>
                  <a:cubicBezTo>
                    <a:pt x="121" y="9604"/>
                    <a:pt x="201" y="9625"/>
                    <a:pt x="348" y="9597"/>
                  </a:cubicBezTo>
                  <a:cubicBezTo>
                    <a:pt x="500" y="9568"/>
                    <a:pt x="570" y="9521"/>
                    <a:pt x="558" y="9454"/>
                  </a:cubicBezTo>
                  <a:close/>
                  <a:moveTo>
                    <a:pt x="222" y="10091"/>
                  </a:moveTo>
                  <a:cubicBezTo>
                    <a:pt x="193" y="10037"/>
                    <a:pt x="193" y="9983"/>
                    <a:pt x="221" y="9929"/>
                  </a:cubicBezTo>
                  <a:cubicBezTo>
                    <a:pt x="249" y="9876"/>
                    <a:pt x="305" y="9826"/>
                    <a:pt x="389" y="9782"/>
                  </a:cubicBezTo>
                  <a:cubicBezTo>
                    <a:pt x="481" y="9733"/>
                    <a:pt x="559" y="9712"/>
                    <a:pt x="623" y="9719"/>
                  </a:cubicBezTo>
                  <a:cubicBezTo>
                    <a:pt x="687" y="9726"/>
                    <a:pt x="735" y="9759"/>
                    <a:pt x="766" y="9819"/>
                  </a:cubicBezTo>
                  <a:cubicBezTo>
                    <a:pt x="827" y="9933"/>
                    <a:pt x="768" y="10037"/>
                    <a:pt x="591" y="10131"/>
                  </a:cubicBezTo>
                  <a:cubicBezTo>
                    <a:pt x="503" y="10178"/>
                    <a:pt x="427" y="10198"/>
                    <a:pt x="364" y="10190"/>
                  </a:cubicBezTo>
                  <a:cubicBezTo>
                    <a:pt x="300" y="10182"/>
                    <a:pt x="253" y="10149"/>
                    <a:pt x="222" y="10091"/>
                  </a:cubicBezTo>
                  <a:close/>
                  <a:moveTo>
                    <a:pt x="697" y="9850"/>
                  </a:moveTo>
                  <a:cubicBezTo>
                    <a:pt x="664" y="9787"/>
                    <a:pt x="577" y="9792"/>
                    <a:pt x="438" y="9866"/>
                  </a:cubicBezTo>
                  <a:cubicBezTo>
                    <a:pt x="308" y="9935"/>
                    <a:pt x="260" y="10001"/>
                    <a:pt x="292" y="10062"/>
                  </a:cubicBezTo>
                  <a:cubicBezTo>
                    <a:pt x="325" y="10123"/>
                    <a:pt x="407" y="10119"/>
                    <a:pt x="539" y="10049"/>
                  </a:cubicBezTo>
                  <a:cubicBezTo>
                    <a:pt x="676" y="9976"/>
                    <a:pt x="729" y="9910"/>
                    <a:pt x="697" y="9850"/>
                  </a:cubicBezTo>
                  <a:close/>
                  <a:moveTo>
                    <a:pt x="516" y="10492"/>
                  </a:moveTo>
                  <a:cubicBezTo>
                    <a:pt x="450" y="10416"/>
                    <a:pt x="450" y="10416"/>
                    <a:pt x="450" y="10416"/>
                  </a:cubicBezTo>
                  <a:cubicBezTo>
                    <a:pt x="894" y="10030"/>
                    <a:pt x="894" y="10030"/>
                    <a:pt x="894" y="10030"/>
                  </a:cubicBezTo>
                  <a:cubicBezTo>
                    <a:pt x="960" y="10106"/>
                    <a:pt x="960" y="10106"/>
                    <a:pt x="960" y="10106"/>
                  </a:cubicBezTo>
                  <a:lnTo>
                    <a:pt x="516" y="10492"/>
                  </a:lnTo>
                  <a:close/>
                  <a:moveTo>
                    <a:pt x="796" y="10755"/>
                  </a:moveTo>
                  <a:cubicBezTo>
                    <a:pt x="746" y="10719"/>
                    <a:pt x="722" y="10671"/>
                    <a:pt x="724" y="10610"/>
                  </a:cubicBezTo>
                  <a:cubicBezTo>
                    <a:pt x="725" y="10550"/>
                    <a:pt x="754" y="10481"/>
                    <a:pt x="810" y="10404"/>
                  </a:cubicBezTo>
                  <a:cubicBezTo>
                    <a:pt x="871" y="10320"/>
                    <a:pt x="931" y="10267"/>
                    <a:pt x="992" y="10245"/>
                  </a:cubicBezTo>
                  <a:cubicBezTo>
                    <a:pt x="1052" y="10223"/>
                    <a:pt x="1110" y="10232"/>
                    <a:pt x="1164" y="10271"/>
                  </a:cubicBezTo>
                  <a:cubicBezTo>
                    <a:pt x="1269" y="10347"/>
                    <a:pt x="1263" y="10467"/>
                    <a:pt x="1144" y="10630"/>
                  </a:cubicBezTo>
                  <a:cubicBezTo>
                    <a:pt x="1086" y="10710"/>
                    <a:pt x="1026" y="10761"/>
                    <a:pt x="966" y="10782"/>
                  </a:cubicBezTo>
                  <a:cubicBezTo>
                    <a:pt x="906" y="10803"/>
                    <a:pt x="849" y="10794"/>
                    <a:pt x="796" y="10755"/>
                  </a:cubicBezTo>
                  <a:close/>
                  <a:moveTo>
                    <a:pt x="1116" y="10330"/>
                  </a:moveTo>
                  <a:cubicBezTo>
                    <a:pt x="1058" y="10288"/>
                    <a:pt x="983" y="10331"/>
                    <a:pt x="891" y="10458"/>
                  </a:cubicBezTo>
                  <a:cubicBezTo>
                    <a:pt x="804" y="10577"/>
                    <a:pt x="789" y="10657"/>
                    <a:pt x="846" y="10699"/>
                  </a:cubicBezTo>
                  <a:cubicBezTo>
                    <a:pt x="902" y="10739"/>
                    <a:pt x="974" y="10699"/>
                    <a:pt x="1062" y="10578"/>
                  </a:cubicBezTo>
                  <a:cubicBezTo>
                    <a:pt x="1153" y="10452"/>
                    <a:pt x="1171" y="10370"/>
                    <a:pt x="1116" y="10330"/>
                  </a:cubicBezTo>
                  <a:close/>
                  <a:moveTo>
                    <a:pt x="1236" y="10987"/>
                  </a:moveTo>
                  <a:cubicBezTo>
                    <a:pt x="1143" y="10948"/>
                    <a:pt x="1143" y="10948"/>
                    <a:pt x="1143" y="10948"/>
                  </a:cubicBezTo>
                  <a:cubicBezTo>
                    <a:pt x="1372" y="10405"/>
                    <a:pt x="1372" y="10405"/>
                    <a:pt x="1372" y="10405"/>
                  </a:cubicBezTo>
                  <a:cubicBezTo>
                    <a:pt x="1465" y="10444"/>
                    <a:pt x="1465" y="10444"/>
                    <a:pt x="1465" y="10444"/>
                  </a:cubicBezTo>
                  <a:lnTo>
                    <a:pt x="1236" y="10987"/>
                  </a:lnTo>
                  <a:close/>
                  <a:moveTo>
                    <a:pt x="1605" y="11099"/>
                  </a:moveTo>
                  <a:cubicBezTo>
                    <a:pt x="1544" y="11089"/>
                    <a:pt x="1501" y="11056"/>
                    <a:pt x="1476" y="11001"/>
                  </a:cubicBezTo>
                  <a:cubicBezTo>
                    <a:pt x="1450" y="10946"/>
                    <a:pt x="1445" y="10872"/>
                    <a:pt x="1461" y="10778"/>
                  </a:cubicBezTo>
                  <a:cubicBezTo>
                    <a:pt x="1479" y="10676"/>
                    <a:pt x="1510" y="10601"/>
                    <a:pt x="1554" y="10555"/>
                  </a:cubicBezTo>
                  <a:cubicBezTo>
                    <a:pt x="1598" y="10508"/>
                    <a:pt x="1654" y="10490"/>
                    <a:pt x="1720" y="10502"/>
                  </a:cubicBezTo>
                  <a:cubicBezTo>
                    <a:pt x="1848" y="10523"/>
                    <a:pt x="1895" y="10633"/>
                    <a:pt x="1861" y="10832"/>
                  </a:cubicBezTo>
                  <a:cubicBezTo>
                    <a:pt x="1845" y="10930"/>
                    <a:pt x="1814" y="11002"/>
                    <a:pt x="1769" y="11047"/>
                  </a:cubicBezTo>
                  <a:cubicBezTo>
                    <a:pt x="1724" y="11093"/>
                    <a:pt x="1669" y="11110"/>
                    <a:pt x="1605" y="11099"/>
                  </a:cubicBezTo>
                  <a:close/>
                  <a:moveTo>
                    <a:pt x="1703" y="10576"/>
                  </a:moveTo>
                  <a:cubicBezTo>
                    <a:pt x="1633" y="10564"/>
                    <a:pt x="1584" y="10635"/>
                    <a:pt x="1558" y="10791"/>
                  </a:cubicBezTo>
                  <a:cubicBezTo>
                    <a:pt x="1533" y="10936"/>
                    <a:pt x="1555" y="11014"/>
                    <a:pt x="1625" y="11026"/>
                  </a:cubicBezTo>
                  <a:cubicBezTo>
                    <a:pt x="1693" y="11037"/>
                    <a:pt x="1739" y="10969"/>
                    <a:pt x="1764" y="10822"/>
                  </a:cubicBezTo>
                  <a:cubicBezTo>
                    <a:pt x="1790" y="10669"/>
                    <a:pt x="1770" y="10587"/>
                    <a:pt x="1703" y="10576"/>
                  </a:cubicBezTo>
                  <a:close/>
                  <a:moveTo>
                    <a:pt x="2079" y="11118"/>
                  </a:moveTo>
                  <a:cubicBezTo>
                    <a:pt x="1978" y="11118"/>
                    <a:pt x="1978" y="11118"/>
                    <a:pt x="1978" y="11118"/>
                  </a:cubicBezTo>
                  <a:cubicBezTo>
                    <a:pt x="1978" y="10529"/>
                    <a:pt x="1978" y="10529"/>
                    <a:pt x="1978" y="10529"/>
                  </a:cubicBezTo>
                  <a:cubicBezTo>
                    <a:pt x="2079" y="10529"/>
                    <a:pt x="2079" y="10529"/>
                    <a:pt x="2079" y="10529"/>
                  </a:cubicBezTo>
                  <a:lnTo>
                    <a:pt x="2079" y="11118"/>
                  </a:lnTo>
                  <a:close/>
                  <a:moveTo>
                    <a:pt x="2379" y="11128"/>
                  </a:moveTo>
                  <a:cubicBezTo>
                    <a:pt x="2317" y="11128"/>
                    <a:pt x="2269" y="11103"/>
                    <a:pt x="2235" y="11053"/>
                  </a:cubicBezTo>
                  <a:cubicBezTo>
                    <a:pt x="2201" y="11002"/>
                    <a:pt x="2184" y="10930"/>
                    <a:pt x="2184" y="10835"/>
                  </a:cubicBezTo>
                  <a:cubicBezTo>
                    <a:pt x="2184" y="10731"/>
                    <a:pt x="2201" y="10653"/>
                    <a:pt x="2237" y="10599"/>
                  </a:cubicBezTo>
                  <a:cubicBezTo>
                    <a:pt x="2273" y="10546"/>
                    <a:pt x="2325" y="10519"/>
                    <a:pt x="2393" y="10519"/>
                  </a:cubicBezTo>
                  <a:cubicBezTo>
                    <a:pt x="2522" y="10519"/>
                    <a:pt x="2587" y="10620"/>
                    <a:pt x="2587" y="10821"/>
                  </a:cubicBezTo>
                  <a:cubicBezTo>
                    <a:pt x="2587" y="10921"/>
                    <a:pt x="2568" y="10997"/>
                    <a:pt x="2532" y="11049"/>
                  </a:cubicBezTo>
                  <a:cubicBezTo>
                    <a:pt x="2495" y="11101"/>
                    <a:pt x="2444" y="11128"/>
                    <a:pt x="2379" y="11128"/>
                  </a:cubicBezTo>
                  <a:close/>
                  <a:moveTo>
                    <a:pt x="2388" y="10595"/>
                  </a:moveTo>
                  <a:cubicBezTo>
                    <a:pt x="2317" y="10595"/>
                    <a:pt x="2281" y="10674"/>
                    <a:pt x="2281" y="10831"/>
                  </a:cubicBezTo>
                  <a:cubicBezTo>
                    <a:pt x="2281" y="10979"/>
                    <a:pt x="2316" y="11052"/>
                    <a:pt x="2386" y="11052"/>
                  </a:cubicBezTo>
                  <a:cubicBezTo>
                    <a:pt x="2455" y="11052"/>
                    <a:pt x="2489" y="10977"/>
                    <a:pt x="2489" y="10828"/>
                  </a:cubicBezTo>
                  <a:cubicBezTo>
                    <a:pt x="2489" y="10673"/>
                    <a:pt x="2456" y="10595"/>
                    <a:pt x="2388" y="10595"/>
                  </a:cubicBezTo>
                  <a:close/>
                  <a:moveTo>
                    <a:pt x="2791" y="11118"/>
                  </a:moveTo>
                  <a:cubicBezTo>
                    <a:pt x="2690" y="11118"/>
                    <a:pt x="2690" y="11118"/>
                    <a:pt x="2690" y="11118"/>
                  </a:cubicBezTo>
                  <a:cubicBezTo>
                    <a:pt x="2690" y="10529"/>
                    <a:pt x="2690" y="10529"/>
                    <a:pt x="2690" y="10529"/>
                  </a:cubicBezTo>
                  <a:cubicBezTo>
                    <a:pt x="2791" y="10529"/>
                    <a:pt x="2791" y="10529"/>
                    <a:pt x="2791" y="10529"/>
                  </a:cubicBezTo>
                  <a:lnTo>
                    <a:pt x="2791" y="11118"/>
                  </a:lnTo>
                  <a:close/>
                  <a:moveTo>
                    <a:pt x="3091" y="11128"/>
                  </a:moveTo>
                  <a:cubicBezTo>
                    <a:pt x="3029" y="11128"/>
                    <a:pt x="2982" y="11103"/>
                    <a:pt x="2947" y="11053"/>
                  </a:cubicBezTo>
                  <a:cubicBezTo>
                    <a:pt x="2913" y="11002"/>
                    <a:pt x="2896" y="10930"/>
                    <a:pt x="2896" y="10835"/>
                  </a:cubicBezTo>
                  <a:cubicBezTo>
                    <a:pt x="2896" y="10731"/>
                    <a:pt x="2914" y="10653"/>
                    <a:pt x="2949" y="10599"/>
                  </a:cubicBezTo>
                  <a:cubicBezTo>
                    <a:pt x="2985" y="10546"/>
                    <a:pt x="3037" y="10519"/>
                    <a:pt x="3105" y="10519"/>
                  </a:cubicBezTo>
                  <a:cubicBezTo>
                    <a:pt x="3234" y="10519"/>
                    <a:pt x="3299" y="10620"/>
                    <a:pt x="3299" y="10821"/>
                  </a:cubicBezTo>
                  <a:cubicBezTo>
                    <a:pt x="3299" y="10921"/>
                    <a:pt x="3281" y="10997"/>
                    <a:pt x="3244" y="11049"/>
                  </a:cubicBezTo>
                  <a:cubicBezTo>
                    <a:pt x="3207" y="11101"/>
                    <a:pt x="3156" y="11128"/>
                    <a:pt x="3091" y="11128"/>
                  </a:cubicBezTo>
                  <a:close/>
                  <a:moveTo>
                    <a:pt x="3100" y="10595"/>
                  </a:moveTo>
                  <a:cubicBezTo>
                    <a:pt x="3029" y="10595"/>
                    <a:pt x="2993" y="10674"/>
                    <a:pt x="2993" y="10831"/>
                  </a:cubicBezTo>
                  <a:cubicBezTo>
                    <a:pt x="2993" y="10979"/>
                    <a:pt x="3028" y="11052"/>
                    <a:pt x="3098" y="11052"/>
                  </a:cubicBezTo>
                  <a:cubicBezTo>
                    <a:pt x="3167" y="11052"/>
                    <a:pt x="3202" y="10977"/>
                    <a:pt x="3202" y="10828"/>
                  </a:cubicBezTo>
                  <a:cubicBezTo>
                    <a:pt x="3202" y="10673"/>
                    <a:pt x="3168" y="10595"/>
                    <a:pt x="3100" y="10595"/>
                  </a:cubicBezTo>
                  <a:close/>
                  <a:moveTo>
                    <a:pt x="3503" y="11118"/>
                  </a:moveTo>
                  <a:cubicBezTo>
                    <a:pt x="3403" y="11118"/>
                    <a:pt x="3403" y="11118"/>
                    <a:pt x="3403" y="11118"/>
                  </a:cubicBezTo>
                  <a:cubicBezTo>
                    <a:pt x="3403" y="10529"/>
                    <a:pt x="3403" y="10529"/>
                    <a:pt x="3403" y="10529"/>
                  </a:cubicBezTo>
                  <a:cubicBezTo>
                    <a:pt x="3503" y="10529"/>
                    <a:pt x="3503" y="10529"/>
                    <a:pt x="3503" y="10529"/>
                  </a:cubicBezTo>
                  <a:lnTo>
                    <a:pt x="3503" y="11118"/>
                  </a:lnTo>
                  <a:close/>
                  <a:moveTo>
                    <a:pt x="3803" y="11128"/>
                  </a:moveTo>
                  <a:cubicBezTo>
                    <a:pt x="3741" y="11128"/>
                    <a:pt x="3694" y="11103"/>
                    <a:pt x="3659" y="11053"/>
                  </a:cubicBezTo>
                  <a:cubicBezTo>
                    <a:pt x="3625" y="11002"/>
                    <a:pt x="3608" y="10930"/>
                    <a:pt x="3608" y="10835"/>
                  </a:cubicBezTo>
                  <a:cubicBezTo>
                    <a:pt x="3608" y="10731"/>
                    <a:pt x="3626" y="10653"/>
                    <a:pt x="3662" y="10599"/>
                  </a:cubicBezTo>
                  <a:cubicBezTo>
                    <a:pt x="3697" y="10546"/>
                    <a:pt x="3749" y="10519"/>
                    <a:pt x="3817" y="10519"/>
                  </a:cubicBezTo>
                  <a:cubicBezTo>
                    <a:pt x="3946" y="10519"/>
                    <a:pt x="4011" y="10620"/>
                    <a:pt x="4011" y="10821"/>
                  </a:cubicBezTo>
                  <a:cubicBezTo>
                    <a:pt x="4011" y="10921"/>
                    <a:pt x="3993" y="10997"/>
                    <a:pt x="3956" y="11049"/>
                  </a:cubicBezTo>
                  <a:cubicBezTo>
                    <a:pt x="3920" y="11101"/>
                    <a:pt x="3868" y="11128"/>
                    <a:pt x="3803" y="11128"/>
                  </a:cubicBezTo>
                  <a:close/>
                  <a:moveTo>
                    <a:pt x="3812" y="10595"/>
                  </a:moveTo>
                  <a:cubicBezTo>
                    <a:pt x="3741" y="10595"/>
                    <a:pt x="3705" y="10674"/>
                    <a:pt x="3705" y="10831"/>
                  </a:cubicBezTo>
                  <a:cubicBezTo>
                    <a:pt x="3705" y="10979"/>
                    <a:pt x="3740" y="11052"/>
                    <a:pt x="3810" y="11052"/>
                  </a:cubicBezTo>
                  <a:cubicBezTo>
                    <a:pt x="3879" y="11052"/>
                    <a:pt x="3914" y="10977"/>
                    <a:pt x="3914" y="10828"/>
                  </a:cubicBezTo>
                  <a:cubicBezTo>
                    <a:pt x="3914" y="10673"/>
                    <a:pt x="3880" y="10595"/>
                    <a:pt x="3812" y="10595"/>
                  </a:cubicBezTo>
                  <a:close/>
                  <a:moveTo>
                    <a:pt x="4215" y="11118"/>
                  </a:moveTo>
                  <a:cubicBezTo>
                    <a:pt x="4115" y="11118"/>
                    <a:pt x="4115" y="11118"/>
                    <a:pt x="4115" y="11118"/>
                  </a:cubicBezTo>
                  <a:cubicBezTo>
                    <a:pt x="4115" y="10529"/>
                    <a:pt x="4115" y="10529"/>
                    <a:pt x="4115" y="10529"/>
                  </a:cubicBezTo>
                  <a:cubicBezTo>
                    <a:pt x="4215" y="10529"/>
                    <a:pt x="4215" y="10529"/>
                    <a:pt x="4215" y="10529"/>
                  </a:cubicBezTo>
                  <a:lnTo>
                    <a:pt x="4215" y="11118"/>
                  </a:lnTo>
                  <a:close/>
                  <a:moveTo>
                    <a:pt x="4514" y="11128"/>
                  </a:moveTo>
                  <a:cubicBezTo>
                    <a:pt x="4453" y="11128"/>
                    <a:pt x="4405" y="11103"/>
                    <a:pt x="4371" y="11053"/>
                  </a:cubicBezTo>
                  <a:cubicBezTo>
                    <a:pt x="4337" y="11002"/>
                    <a:pt x="4319" y="10930"/>
                    <a:pt x="4319" y="10835"/>
                  </a:cubicBezTo>
                  <a:cubicBezTo>
                    <a:pt x="4319" y="10731"/>
                    <a:pt x="4337" y="10653"/>
                    <a:pt x="4373" y="10599"/>
                  </a:cubicBezTo>
                  <a:cubicBezTo>
                    <a:pt x="4409" y="10546"/>
                    <a:pt x="4461" y="10519"/>
                    <a:pt x="4528" y="10519"/>
                  </a:cubicBezTo>
                  <a:cubicBezTo>
                    <a:pt x="4658" y="10519"/>
                    <a:pt x="4723" y="10620"/>
                    <a:pt x="4723" y="10821"/>
                  </a:cubicBezTo>
                  <a:cubicBezTo>
                    <a:pt x="4723" y="10921"/>
                    <a:pt x="4704" y="10997"/>
                    <a:pt x="4668" y="11049"/>
                  </a:cubicBezTo>
                  <a:cubicBezTo>
                    <a:pt x="4631" y="11101"/>
                    <a:pt x="4580" y="11128"/>
                    <a:pt x="4514" y="11128"/>
                  </a:cubicBezTo>
                  <a:close/>
                  <a:moveTo>
                    <a:pt x="4524" y="10595"/>
                  </a:moveTo>
                  <a:cubicBezTo>
                    <a:pt x="4452" y="10595"/>
                    <a:pt x="4417" y="10674"/>
                    <a:pt x="4417" y="10831"/>
                  </a:cubicBezTo>
                  <a:cubicBezTo>
                    <a:pt x="4417" y="10979"/>
                    <a:pt x="4452" y="11052"/>
                    <a:pt x="4522" y="11052"/>
                  </a:cubicBezTo>
                  <a:cubicBezTo>
                    <a:pt x="4591" y="11052"/>
                    <a:pt x="4625" y="10977"/>
                    <a:pt x="4625" y="10828"/>
                  </a:cubicBezTo>
                  <a:cubicBezTo>
                    <a:pt x="4625" y="10673"/>
                    <a:pt x="4592" y="10595"/>
                    <a:pt x="4524" y="10595"/>
                  </a:cubicBezTo>
                  <a:close/>
                  <a:moveTo>
                    <a:pt x="4927" y="11118"/>
                  </a:moveTo>
                  <a:cubicBezTo>
                    <a:pt x="4827" y="11118"/>
                    <a:pt x="4827" y="11118"/>
                    <a:pt x="4827" y="11118"/>
                  </a:cubicBezTo>
                  <a:cubicBezTo>
                    <a:pt x="4827" y="10529"/>
                    <a:pt x="4827" y="10529"/>
                    <a:pt x="4827" y="10529"/>
                  </a:cubicBezTo>
                  <a:cubicBezTo>
                    <a:pt x="4927" y="10529"/>
                    <a:pt x="4927" y="10529"/>
                    <a:pt x="4927" y="10529"/>
                  </a:cubicBezTo>
                  <a:lnTo>
                    <a:pt x="4927" y="11118"/>
                  </a:lnTo>
                  <a:close/>
                  <a:moveTo>
                    <a:pt x="5227" y="11128"/>
                  </a:moveTo>
                  <a:cubicBezTo>
                    <a:pt x="5165" y="11128"/>
                    <a:pt x="5117" y="11103"/>
                    <a:pt x="5083" y="11053"/>
                  </a:cubicBezTo>
                  <a:cubicBezTo>
                    <a:pt x="5049" y="11002"/>
                    <a:pt x="5032" y="10930"/>
                    <a:pt x="5032" y="10835"/>
                  </a:cubicBezTo>
                  <a:cubicBezTo>
                    <a:pt x="5032" y="10731"/>
                    <a:pt x="5049" y="10653"/>
                    <a:pt x="5085" y="10599"/>
                  </a:cubicBezTo>
                  <a:cubicBezTo>
                    <a:pt x="5121" y="10546"/>
                    <a:pt x="5173" y="10519"/>
                    <a:pt x="5241" y="10519"/>
                  </a:cubicBezTo>
                  <a:cubicBezTo>
                    <a:pt x="5370" y="10519"/>
                    <a:pt x="5435" y="10620"/>
                    <a:pt x="5435" y="10821"/>
                  </a:cubicBezTo>
                  <a:cubicBezTo>
                    <a:pt x="5435" y="10921"/>
                    <a:pt x="5416" y="10997"/>
                    <a:pt x="5380" y="11049"/>
                  </a:cubicBezTo>
                  <a:cubicBezTo>
                    <a:pt x="5343" y="11101"/>
                    <a:pt x="5292" y="11128"/>
                    <a:pt x="5227" y="11128"/>
                  </a:cubicBezTo>
                  <a:close/>
                  <a:moveTo>
                    <a:pt x="5236" y="10595"/>
                  </a:moveTo>
                  <a:cubicBezTo>
                    <a:pt x="5165" y="10595"/>
                    <a:pt x="5129" y="10674"/>
                    <a:pt x="5129" y="10831"/>
                  </a:cubicBezTo>
                  <a:cubicBezTo>
                    <a:pt x="5129" y="10979"/>
                    <a:pt x="5164" y="11052"/>
                    <a:pt x="5234" y="11052"/>
                  </a:cubicBezTo>
                  <a:cubicBezTo>
                    <a:pt x="5303" y="11052"/>
                    <a:pt x="5337" y="10977"/>
                    <a:pt x="5337" y="10828"/>
                  </a:cubicBezTo>
                  <a:cubicBezTo>
                    <a:pt x="5337" y="10673"/>
                    <a:pt x="5304" y="10595"/>
                    <a:pt x="5236" y="10595"/>
                  </a:cubicBezTo>
                  <a:close/>
                  <a:moveTo>
                    <a:pt x="5735" y="11054"/>
                  </a:moveTo>
                  <a:cubicBezTo>
                    <a:pt x="5638" y="11081"/>
                    <a:pt x="5638" y="11081"/>
                    <a:pt x="5638" y="11081"/>
                  </a:cubicBezTo>
                  <a:cubicBezTo>
                    <a:pt x="5478" y="10514"/>
                    <a:pt x="5478" y="10514"/>
                    <a:pt x="5478" y="10514"/>
                  </a:cubicBezTo>
                  <a:cubicBezTo>
                    <a:pt x="5575" y="10487"/>
                    <a:pt x="5575" y="10487"/>
                    <a:pt x="5575" y="10487"/>
                  </a:cubicBezTo>
                  <a:lnTo>
                    <a:pt x="5735" y="11054"/>
                  </a:lnTo>
                  <a:close/>
                  <a:moveTo>
                    <a:pt x="6043" y="10909"/>
                  </a:moveTo>
                  <a:cubicBezTo>
                    <a:pt x="5956" y="10959"/>
                    <a:pt x="5956" y="10959"/>
                    <a:pt x="5956" y="10959"/>
                  </a:cubicBezTo>
                  <a:cubicBezTo>
                    <a:pt x="5658" y="10451"/>
                    <a:pt x="5658" y="10451"/>
                    <a:pt x="5658" y="10451"/>
                  </a:cubicBezTo>
                  <a:cubicBezTo>
                    <a:pt x="5745" y="10401"/>
                    <a:pt x="5745" y="10401"/>
                    <a:pt x="5745" y="10401"/>
                  </a:cubicBezTo>
                  <a:lnTo>
                    <a:pt x="6043" y="10909"/>
                  </a:lnTo>
                  <a:close/>
                  <a:moveTo>
                    <a:pt x="6374" y="10623"/>
                  </a:moveTo>
                  <a:cubicBezTo>
                    <a:pt x="6336" y="10671"/>
                    <a:pt x="6286" y="10693"/>
                    <a:pt x="6226" y="10689"/>
                  </a:cubicBezTo>
                  <a:cubicBezTo>
                    <a:pt x="6165" y="10684"/>
                    <a:pt x="6098" y="10653"/>
                    <a:pt x="6024" y="10594"/>
                  </a:cubicBezTo>
                  <a:cubicBezTo>
                    <a:pt x="5942" y="10530"/>
                    <a:pt x="5891" y="10467"/>
                    <a:pt x="5872" y="10405"/>
                  </a:cubicBezTo>
                  <a:cubicBezTo>
                    <a:pt x="5852" y="10344"/>
                    <a:pt x="5863" y="10287"/>
                    <a:pt x="5905" y="10234"/>
                  </a:cubicBezTo>
                  <a:cubicBezTo>
                    <a:pt x="5986" y="10133"/>
                    <a:pt x="6105" y="10144"/>
                    <a:pt x="6262" y="10269"/>
                  </a:cubicBezTo>
                  <a:cubicBezTo>
                    <a:pt x="6341" y="10331"/>
                    <a:pt x="6389" y="10392"/>
                    <a:pt x="6407" y="10454"/>
                  </a:cubicBezTo>
                  <a:cubicBezTo>
                    <a:pt x="6426" y="10515"/>
                    <a:pt x="6415" y="10571"/>
                    <a:pt x="6374" y="10623"/>
                  </a:cubicBezTo>
                  <a:close/>
                  <a:moveTo>
                    <a:pt x="5962" y="10285"/>
                  </a:moveTo>
                  <a:cubicBezTo>
                    <a:pt x="5918" y="10341"/>
                    <a:pt x="5957" y="10418"/>
                    <a:pt x="6081" y="10515"/>
                  </a:cubicBezTo>
                  <a:cubicBezTo>
                    <a:pt x="6196" y="10607"/>
                    <a:pt x="6276" y="10625"/>
                    <a:pt x="6319" y="10570"/>
                  </a:cubicBezTo>
                  <a:cubicBezTo>
                    <a:pt x="6362" y="10516"/>
                    <a:pt x="6325" y="10442"/>
                    <a:pt x="6207" y="10349"/>
                  </a:cubicBezTo>
                  <a:cubicBezTo>
                    <a:pt x="6086" y="10253"/>
                    <a:pt x="6004" y="10232"/>
                    <a:pt x="5962" y="10285"/>
                  </a:cubicBezTo>
                  <a:close/>
                  <a:moveTo>
                    <a:pt x="6615" y="10240"/>
                  </a:moveTo>
                  <a:cubicBezTo>
                    <a:pt x="6558" y="10324"/>
                    <a:pt x="6558" y="10324"/>
                    <a:pt x="6558" y="10324"/>
                  </a:cubicBezTo>
                  <a:cubicBezTo>
                    <a:pt x="6070" y="9994"/>
                    <a:pt x="6070" y="9994"/>
                    <a:pt x="6070" y="9994"/>
                  </a:cubicBezTo>
                  <a:cubicBezTo>
                    <a:pt x="6127" y="9911"/>
                    <a:pt x="6127" y="9911"/>
                    <a:pt x="6127" y="9911"/>
                  </a:cubicBezTo>
                  <a:lnTo>
                    <a:pt x="6615" y="10240"/>
                  </a:lnTo>
                  <a:close/>
                  <a:moveTo>
                    <a:pt x="6755" y="10051"/>
                  </a:moveTo>
                  <a:cubicBezTo>
                    <a:pt x="6694" y="10131"/>
                    <a:pt x="6694" y="10131"/>
                    <a:pt x="6694" y="10131"/>
                  </a:cubicBezTo>
                  <a:cubicBezTo>
                    <a:pt x="6228" y="9770"/>
                    <a:pt x="6228" y="9770"/>
                    <a:pt x="6228" y="9770"/>
                  </a:cubicBezTo>
                  <a:cubicBezTo>
                    <a:pt x="6290" y="9691"/>
                    <a:pt x="6290" y="9691"/>
                    <a:pt x="6290" y="9691"/>
                  </a:cubicBezTo>
                  <a:lnTo>
                    <a:pt x="6755" y="10051"/>
                  </a:lnTo>
                  <a:close/>
                  <a:moveTo>
                    <a:pt x="6908" y="9872"/>
                  </a:moveTo>
                  <a:cubicBezTo>
                    <a:pt x="6842" y="9947"/>
                    <a:pt x="6842" y="9947"/>
                    <a:pt x="6842" y="9947"/>
                  </a:cubicBezTo>
                  <a:cubicBezTo>
                    <a:pt x="6400" y="9557"/>
                    <a:pt x="6400" y="9557"/>
                    <a:pt x="6400" y="9557"/>
                  </a:cubicBezTo>
                  <a:cubicBezTo>
                    <a:pt x="6467" y="9482"/>
                    <a:pt x="6467" y="9482"/>
                    <a:pt x="6467" y="9482"/>
                  </a:cubicBezTo>
                  <a:lnTo>
                    <a:pt x="6908" y="9872"/>
                  </a:lnTo>
                  <a:close/>
                  <a:moveTo>
                    <a:pt x="7116" y="9675"/>
                  </a:moveTo>
                  <a:cubicBezTo>
                    <a:pt x="7071" y="9717"/>
                    <a:pt x="7019" y="9731"/>
                    <a:pt x="6960" y="9718"/>
                  </a:cubicBezTo>
                  <a:cubicBezTo>
                    <a:pt x="6900" y="9705"/>
                    <a:pt x="6838" y="9664"/>
                    <a:pt x="6773" y="9595"/>
                  </a:cubicBezTo>
                  <a:cubicBezTo>
                    <a:pt x="6702" y="9519"/>
                    <a:pt x="6662" y="9450"/>
                    <a:pt x="6651" y="9386"/>
                  </a:cubicBezTo>
                  <a:cubicBezTo>
                    <a:pt x="6641" y="9323"/>
                    <a:pt x="6660" y="9268"/>
                    <a:pt x="6710" y="9222"/>
                  </a:cubicBezTo>
                  <a:cubicBezTo>
                    <a:pt x="6804" y="9133"/>
                    <a:pt x="6920" y="9162"/>
                    <a:pt x="7058" y="9309"/>
                  </a:cubicBezTo>
                  <a:cubicBezTo>
                    <a:pt x="7126" y="9382"/>
                    <a:pt x="7165" y="9450"/>
                    <a:pt x="7174" y="9513"/>
                  </a:cubicBezTo>
                  <a:cubicBezTo>
                    <a:pt x="7183" y="9576"/>
                    <a:pt x="7164" y="9630"/>
                    <a:pt x="7116" y="9675"/>
                  </a:cubicBezTo>
                  <a:close/>
                  <a:moveTo>
                    <a:pt x="6758" y="9280"/>
                  </a:moveTo>
                  <a:cubicBezTo>
                    <a:pt x="6706" y="9329"/>
                    <a:pt x="6734" y="9411"/>
                    <a:pt x="6842" y="9526"/>
                  </a:cubicBezTo>
                  <a:cubicBezTo>
                    <a:pt x="6942" y="9633"/>
                    <a:pt x="7018" y="9663"/>
                    <a:pt x="7069" y="9615"/>
                  </a:cubicBezTo>
                  <a:cubicBezTo>
                    <a:pt x="7120" y="9568"/>
                    <a:pt x="7094" y="9489"/>
                    <a:pt x="6991" y="9380"/>
                  </a:cubicBezTo>
                  <a:cubicBezTo>
                    <a:pt x="6885" y="9267"/>
                    <a:pt x="6808" y="9234"/>
                    <a:pt x="6758" y="9280"/>
                  </a:cubicBezTo>
                  <a:close/>
                  <a:moveTo>
                    <a:pt x="7414" y="9411"/>
                  </a:moveTo>
                  <a:cubicBezTo>
                    <a:pt x="7334" y="9472"/>
                    <a:pt x="7334" y="9472"/>
                    <a:pt x="7334" y="9472"/>
                  </a:cubicBezTo>
                  <a:cubicBezTo>
                    <a:pt x="6974" y="9007"/>
                    <a:pt x="6974" y="9007"/>
                    <a:pt x="6974" y="9007"/>
                  </a:cubicBezTo>
                  <a:cubicBezTo>
                    <a:pt x="7053" y="8945"/>
                    <a:pt x="7053" y="8945"/>
                    <a:pt x="7053" y="8945"/>
                  </a:cubicBezTo>
                  <a:lnTo>
                    <a:pt x="7414" y="9411"/>
                  </a:lnTo>
                  <a:close/>
                  <a:moveTo>
                    <a:pt x="7654" y="9257"/>
                  </a:moveTo>
                  <a:cubicBezTo>
                    <a:pt x="7602" y="9290"/>
                    <a:pt x="7548" y="9294"/>
                    <a:pt x="7493" y="9270"/>
                  </a:cubicBezTo>
                  <a:cubicBezTo>
                    <a:pt x="7437" y="9246"/>
                    <a:pt x="7384" y="9194"/>
                    <a:pt x="7333" y="9114"/>
                  </a:cubicBezTo>
                  <a:cubicBezTo>
                    <a:pt x="7277" y="9026"/>
                    <a:pt x="7250" y="8950"/>
                    <a:pt x="7252" y="8886"/>
                  </a:cubicBezTo>
                  <a:cubicBezTo>
                    <a:pt x="7254" y="8822"/>
                    <a:pt x="7283" y="8771"/>
                    <a:pt x="7340" y="8735"/>
                  </a:cubicBezTo>
                  <a:cubicBezTo>
                    <a:pt x="7450" y="8666"/>
                    <a:pt x="7558" y="8716"/>
                    <a:pt x="7666" y="8886"/>
                  </a:cubicBezTo>
                  <a:cubicBezTo>
                    <a:pt x="7719" y="8970"/>
                    <a:pt x="7744" y="9044"/>
                    <a:pt x="7742" y="9108"/>
                  </a:cubicBezTo>
                  <a:cubicBezTo>
                    <a:pt x="7739" y="9172"/>
                    <a:pt x="7710" y="9222"/>
                    <a:pt x="7654" y="9257"/>
                  </a:cubicBezTo>
                  <a:close/>
                  <a:moveTo>
                    <a:pt x="7377" y="8802"/>
                  </a:moveTo>
                  <a:cubicBezTo>
                    <a:pt x="7317" y="8840"/>
                    <a:pt x="7329" y="8926"/>
                    <a:pt x="7413" y="9059"/>
                  </a:cubicBezTo>
                  <a:cubicBezTo>
                    <a:pt x="7492" y="9183"/>
                    <a:pt x="7561" y="9226"/>
                    <a:pt x="7620" y="9189"/>
                  </a:cubicBezTo>
                  <a:cubicBezTo>
                    <a:pt x="7678" y="9152"/>
                    <a:pt x="7667" y="9070"/>
                    <a:pt x="7587" y="8944"/>
                  </a:cubicBezTo>
                  <a:cubicBezTo>
                    <a:pt x="7504" y="8813"/>
                    <a:pt x="7434" y="8766"/>
                    <a:pt x="7377" y="8802"/>
                  </a:cubicBezTo>
                  <a:close/>
                  <a:moveTo>
                    <a:pt x="7997" y="9053"/>
                  </a:moveTo>
                  <a:cubicBezTo>
                    <a:pt x="7907" y="9099"/>
                    <a:pt x="7907" y="9099"/>
                    <a:pt x="7907" y="9099"/>
                  </a:cubicBezTo>
                  <a:cubicBezTo>
                    <a:pt x="7640" y="8574"/>
                    <a:pt x="7640" y="8574"/>
                    <a:pt x="7640" y="8574"/>
                  </a:cubicBezTo>
                  <a:cubicBezTo>
                    <a:pt x="7730" y="8528"/>
                    <a:pt x="7730" y="8528"/>
                    <a:pt x="7730" y="8528"/>
                  </a:cubicBezTo>
                  <a:lnTo>
                    <a:pt x="7997" y="9053"/>
                  </a:lnTo>
                  <a:close/>
                  <a:moveTo>
                    <a:pt x="8261" y="8947"/>
                  </a:moveTo>
                  <a:cubicBezTo>
                    <a:pt x="8204" y="8970"/>
                    <a:pt x="8151" y="8964"/>
                    <a:pt x="8100" y="8930"/>
                  </a:cubicBezTo>
                  <a:cubicBezTo>
                    <a:pt x="8050" y="8896"/>
                    <a:pt x="8008" y="8835"/>
                    <a:pt x="7973" y="8747"/>
                  </a:cubicBezTo>
                  <a:cubicBezTo>
                    <a:pt x="7935" y="8650"/>
                    <a:pt x="7923" y="8570"/>
                    <a:pt x="7937" y="8507"/>
                  </a:cubicBezTo>
                  <a:cubicBezTo>
                    <a:pt x="7951" y="8444"/>
                    <a:pt x="7989" y="8401"/>
                    <a:pt x="8052" y="8376"/>
                  </a:cubicBezTo>
                  <a:cubicBezTo>
                    <a:pt x="8173" y="8329"/>
                    <a:pt x="8270" y="8399"/>
                    <a:pt x="8343" y="8586"/>
                  </a:cubicBezTo>
                  <a:cubicBezTo>
                    <a:pt x="8380" y="8679"/>
                    <a:pt x="8390" y="8756"/>
                    <a:pt x="8375" y="8818"/>
                  </a:cubicBezTo>
                  <a:cubicBezTo>
                    <a:pt x="8361" y="8880"/>
                    <a:pt x="8323" y="8923"/>
                    <a:pt x="8261" y="8947"/>
                  </a:cubicBezTo>
                  <a:close/>
                  <a:moveTo>
                    <a:pt x="8076" y="8448"/>
                  </a:moveTo>
                  <a:cubicBezTo>
                    <a:pt x="8009" y="8474"/>
                    <a:pt x="8005" y="8561"/>
                    <a:pt x="8062" y="8707"/>
                  </a:cubicBezTo>
                  <a:cubicBezTo>
                    <a:pt x="8116" y="8844"/>
                    <a:pt x="8175" y="8900"/>
                    <a:pt x="8241" y="8874"/>
                  </a:cubicBezTo>
                  <a:cubicBezTo>
                    <a:pt x="8305" y="8849"/>
                    <a:pt x="8310" y="8767"/>
                    <a:pt x="8255" y="8628"/>
                  </a:cubicBezTo>
                  <a:cubicBezTo>
                    <a:pt x="8198" y="8483"/>
                    <a:pt x="8139" y="8424"/>
                    <a:pt x="8076" y="8448"/>
                  </a:cubicBezTo>
                  <a:close/>
                  <a:moveTo>
                    <a:pt x="8636" y="8812"/>
                  </a:moveTo>
                  <a:cubicBezTo>
                    <a:pt x="8539" y="8840"/>
                    <a:pt x="8539" y="8840"/>
                    <a:pt x="8539" y="8840"/>
                  </a:cubicBezTo>
                  <a:cubicBezTo>
                    <a:pt x="8377" y="8274"/>
                    <a:pt x="8377" y="8274"/>
                    <a:pt x="8377" y="8274"/>
                  </a:cubicBezTo>
                  <a:cubicBezTo>
                    <a:pt x="8474" y="8246"/>
                    <a:pt x="8474" y="8246"/>
                    <a:pt x="8474" y="8246"/>
                  </a:cubicBezTo>
                  <a:lnTo>
                    <a:pt x="8636" y="8812"/>
                  </a:lnTo>
                  <a:close/>
                  <a:moveTo>
                    <a:pt x="8916" y="8759"/>
                  </a:moveTo>
                  <a:cubicBezTo>
                    <a:pt x="8856" y="8770"/>
                    <a:pt x="8804" y="8754"/>
                    <a:pt x="8761" y="8711"/>
                  </a:cubicBezTo>
                  <a:cubicBezTo>
                    <a:pt x="8719" y="8668"/>
                    <a:pt x="8688" y="8600"/>
                    <a:pt x="8671" y="8507"/>
                  </a:cubicBezTo>
                  <a:cubicBezTo>
                    <a:pt x="8652" y="8405"/>
                    <a:pt x="8655" y="8324"/>
                    <a:pt x="8681" y="8265"/>
                  </a:cubicBezTo>
                  <a:cubicBezTo>
                    <a:pt x="8707" y="8206"/>
                    <a:pt x="8753" y="8170"/>
                    <a:pt x="8819" y="8158"/>
                  </a:cubicBezTo>
                  <a:cubicBezTo>
                    <a:pt x="8946" y="8134"/>
                    <a:pt x="9028" y="8221"/>
                    <a:pt x="9065" y="8419"/>
                  </a:cubicBezTo>
                  <a:cubicBezTo>
                    <a:pt x="9083" y="8517"/>
                    <a:pt x="9079" y="8595"/>
                    <a:pt x="9053" y="8654"/>
                  </a:cubicBezTo>
                  <a:cubicBezTo>
                    <a:pt x="9026" y="8712"/>
                    <a:pt x="8981" y="8747"/>
                    <a:pt x="8916" y="8759"/>
                  </a:cubicBezTo>
                  <a:close/>
                  <a:moveTo>
                    <a:pt x="8828" y="8233"/>
                  </a:moveTo>
                  <a:cubicBezTo>
                    <a:pt x="8758" y="8246"/>
                    <a:pt x="8737" y="8330"/>
                    <a:pt x="8766" y="8485"/>
                  </a:cubicBezTo>
                  <a:cubicBezTo>
                    <a:pt x="8793" y="8630"/>
                    <a:pt x="8841" y="8696"/>
                    <a:pt x="8910" y="8683"/>
                  </a:cubicBezTo>
                  <a:cubicBezTo>
                    <a:pt x="8978" y="8671"/>
                    <a:pt x="8998" y="8591"/>
                    <a:pt x="8970" y="8443"/>
                  </a:cubicBezTo>
                  <a:cubicBezTo>
                    <a:pt x="8942" y="8291"/>
                    <a:pt x="8895" y="8221"/>
                    <a:pt x="8828" y="8233"/>
                  </a:cubicBezTo>
                  <a:close/>
                  <a:moveTo>
                    <a:pt x="9310" y="8697"/>
                  </a:moveTo>
                  <a:cubicBezTo>
                    <a:pt x="9210" y="8706"/>
                    <a:pt x="9210" y="8706"/>
                    <a:pt x="9210" y="8706"/>
                  </a:cubicBezTo>
                  <a:cubicBezTo>
                    <a:pt x="9158" y="8119"/>
                    <a:pt x="9158" y="8119"/>
                    <a:pt x="9158" y="8119"/>
                  </a:cubicBezTo>
                  <a:cubicBezTo>
                    <a:pt x="9258" y="8111"/>
                    <a:pt x="9258" y="8111"/>
                    <a:pt x="9258" y="8111"/>
                  </a:cubicBezTo>
                  <a:lnTo>
                    <a:pt x="9310" y="8697"/>
                  </a:lnTo>
                  <a:close/>
                  <a:moveTo>
                    <a:pt x="9595" y="8697"/>
                  </a:moveTo>
                  <a:cubicBezTo>
                    <a:pt x="9534" y="8696"/>
                    <a:pt x="9487" y="8671"/>
                    <a:pt x="9453" y="8620"/>
                  </a:cubicBezTo>
                  <a:cubicBezTo>
                    <a:pt x="9419" y="8570"/>
                    <a:pt x="9403" y="8497"/>
                    <a:pt x="9404" y="8403"/>
                  </a:cubicBezTo>
                  <a:cubicBezTo>
                    <a:pt x="9405" y="8299"/>
                    <a:pt x="9423" y="8220"/>
                    <a:pt x="9460" y="8167"/>
                  </a:cubicBezTo>
                  <a:cubicBezTo>
                    <a:pt x="9496" y="8114"/>
                    <a:pt x="9548" y="8088"/>
                    <a:pt x="9616" y="8089"/>
                  </a:cubicBezTo>
                  <a:cubicBezTo>
                    <a:pt x="9745" y="8090"/>
                    <a:pt x="9809" y="8191"/>
                    <a:pt x="9807" y="8393"/>
                  </a:cubicBezTo>
                  <a:cubicBezTo>
                    <a:pt x="9806" y="8492"/>
                    <a:pt x="9787" y="8568"/>
                    <a:pt x="9750" y="8620"/>
                  </a:cubicBezTo>
                  <a:cubicBezTo>
                    <a:pt x="9713" y="8672"/>
                    <a:pt x="9661" y="8698"/>
                    <a:pt x="9595" y="8697"/>
                  </a:cubicBezTo>
                  <a:close/>
                  <a:moveTo>
                    <a:pt x="9611" y="8165"/>
                  </a:moveTo>
                  <a:cubicBezTo>
                    <a:pt x="9539" y="8164"/>
                    <a:pt x="9503" y="8242"/>
                    <a:pt x="9501" y="8400"/>
                  </a:cubicBezTo>
                  <a:cubicBezTo>
                    <a:pt x="9499" y="8547"/>
                    <a:pt x="9534" y="8621"/>
                    <a:pt x="9604" y="8622"/>
                  </a:cubicBezTo>
                  <a:cubicBezTo>
                    <a:pt x="9673" y="8622"/>
                    <a:pt x="9708" y="8548"/>
                    <a:pt x="9710" y="8398"/>
                  </a:cubicBezTo>
                  <a:cubicBezTo>
                    <a:pt x="9711" y="8243"/>
                    <a:pt x="9678" y="8165"/>
                    <a:pt x="9611" y="8165"/>
                  </a:cubicBezTo>
                  <a:close/>
                  <a:moveTo>
                    <a:pt x="10042" y="8726"/>
                  </a:moveTo>
                  <a:cubicBezTo>
                    <a:pt x="9981" y="8718"/>
                    <a:pt x="9937" y="8687"/>
                    <a:pt x="9910" y="8633"/>
                  </a:cubicBezTo>
                  <a:cubicBezTo>
                    <a:pt x="9882" y="8579"/>
                    <a:pt x="9874" y="8505"/>
                    <a:pt x="9886" y="8411"/>
                  </a:cubicBezTo>
                  <a:cubicBezTo>
                    <a:pt x="9899" y="8308"/>
                    <a:pt x="9927" y="8232"/>
                    <a:pt x="9970" y="8184"/>
                  </a:cubicBezTo>
                  <a:cubicBezTo>
                    <a:pt x="10012" y="8136"/>
                    <a:pt x="10067" y="8116"/>
                    <a:pt x="10134" y="8124"/>
                  </a:cubicBezTo>
                  <a:cubicBezTo>
                    <a:pt x="10262" y="8141"/>
                    <a:pt x="10314" y="8249"/>
                    <a:pt x="10288" y="8448"/>
                  </a:cubicBezTo>
                  <a:cubicBezTo>
                    <a:pt x="10275" y="8547"/>
                    <a:pt x="10247" y="8620"/>
                    <a:pt x="10204" y="8668"/>
                  </a:cubicBezTo>
                  <a:cubicBezTo>
                    <a:pt x="10161" y="8715"/>
                    <a:pt x="10107" y="8734"/>
                    <a:pt x="10042" y="8726"/>
                  </a:cubicBezTo>
                  <a:close/>
                  <a:moveTo>
                    <a:pt x="10120" y="8199"/>
                  </a:moveTo>
                  <a:cubicBezTo>
                    <a:pt x="10049" y="8190"/>
                    <a:pt x="10003" y="8263"/>
                    <a:pt x="9983" y="8420"/>
                  </a:cubicBezTo>
                  <a:cubicBezTo>
                    <a:pt x="9964" y="8566"/>
                    <a:pt x="9990" y="8643"/>
                    <a:pt x="10059" y="8652"/>
                  </a:cubicBezTo>
                  <a:cubicBezTo>
                    <a:pt x="10128" y="8661"/>
                    <a:pt x="10171" y="8591"/>
                    <a:pt x="10191" y="8443"/>
                  </a:cubicBezTo>
                  <a:cubicBezTo>
                    <a:pt x="10210" y="8289"/>
                    <a:pt x="10187" y="8208"/>
                    <a:pt x="10120" y="8199"/>
                  </a:cubicBezTo>
                  <a:close/>
                  <a:moveTo>
                    <a:pt x="10436" y="8788"/>
                  </a:moveTo>
                  <a:cubicBezTo>
                    <a:pt x="10338" y="8766"/>
                    <a:pt x="10338" y="8766"/>
                    <a:pt x="10338" y="8766"/>
                  </a:cubicBezTo>
                  <a:cubicBezTo>
                    <a:pt x="10468" y="8192"/>
                    <a:pt x="10468" y="8192"/>
                    <a:pt x="10468" y="8192"/>
                  </a:cubicBezTo>
                  <a:cubicBezTo>
                    <a:pt x="10566" y="8214"/>
                    <a:pt x="10566" y="8214"/>
                    <a:pt x="10566" y="8214"/>
                  </a:cubicBezTo>
                  <a:lnTo>
                    <a:pt x="10436" y="8788"/>
                  </a:lnTo>
                  <a:close/>
                  <a:moveTo>
                    <a:pt x="10707" y="8876"/>
                  </a:moveTo>
                  <a:cubicBezTo>
                    <a:pt x="10649" y="8857"/>
                    <a:pt x="10612" y="8818"/>
                    <a:pt x="10595" y="8760"/>
                  </a:cubicBezTo>
                  <a:cubicBezTo>
                    <a:pt x="10578" y="8701"/>
                    <a:pt x="10584" y="8627"/>
                    <a:pt x="10614" y="8537"/>
                  </a:cubicBezTo>
                  <a:cubicBezTo>
                    <a:pt x="10646" y="8438"/>
                    <a:pt x="10688" y="8369"/>
                    <a:pt x="10739" y="8330"/>
                  </a:cubicBezTo>
                  <a:cubicBezTo>
                    <a:pt x="10790" y="8290"/>
                    <a:pt x="10847" y="8281"/>
                    <a:pt x="10911" y="8302"/>
                  </a:cubicBezTo>
                  <a:cubicBezTo>
                    <a:pt x="11034" y="8343"/>
                    <a:pt x="11064" y="8459"/>
                    <a:pt x="11001" y="8650"/>
                  </a:cubicBezTo>
                  <a:cubicBezTo>
                    <a:pt x="10970" y="8744"/>
                    <a:pt x="10929" y="8811"/>
                    <a:pt x="10878" y="8849"/>
                  </a:cubicBezTo>
                  <a:cubicBezTo>
                    <a:pt x="10826" y="8888"/>
                    <a:pt x="10770" y="8896"/>
                    <a:pt x="10707" y="8876"/>
                  </a:cubicBezTo>
                  <a:close/>
                  <a:moveTo>
                    <a:pt x="10883" y="8373"/>
                  </a:moveTo>
                  <a:cubicBezTo>
                    <a:pt x="10815" y="8351"/>
                    <a:pt x="10757" y="8414"/>
                    <a:pt x="10707" y="8564"/>
                  </a:cubicBezTo>
                  <a:cubicBezTo>
                    <a:pt x="10661" y="8704"/>
                    <a:pt x="10671" y="8784"/>
                    <a:pt x="10738" y="8806"/>
                  </a:cubicBezTo>
                  <a:cubicBezTo>
                    <a:pt x="10804" y="8828"/>
                    <a:pt x="10860" y="8768"/>
                    <a:pt x="10907" y="8626"/>
                  </a:cubicBezTo>
                  <a:cubicBezTo>
                    <a:pt x="10955" y="8478"/>
                    <a:pt x="10947" y="8394"/>
                    <a:pt x="10883" y="8373"/>
                  </a:cubicBezTo>
                  <a:close/>
                  <a:moveTo>
                    <a:pt x="11123" y="9041"/>
                  </a:moveTo>
                  <a:cubicBezTo>
                    <a:pt x="11067" y="9015"/>
                    <a:pt x="11035" y="8972"/>
                    <a:pt x="11025" y="8912"/>
                  </a:cubicBezTo>
                  <a:cubicBezTo>
                    <a:pt x="11016" y="8852"/>
                    <a:pt x="11031" y="8779"/>
                    <a:pt x="11072" y="8694"/>
                  </a:cubicBezTo>
                  <a:cubicBezTo>
                    <a:pt x="11117" y="8600"/>
                    <a:pt x="11167" y="8536"/>
                    <a:pt x="11222" y="8504"/>
                  </a:cubicBezTo>
                  <a:cubicBezTo>
                    <a:pt x="11277" y="8471"/>
                    <a:pt x="11335" y="8469"/>
                    <a:pt x="11396" y="8498"/>
                  </a:cubicBezTo>
                  <a:cubicBezTo>
                    <a:pt x="11513" y="8553"/>
                    <a:pt x="11529" y="8672"/>
                    <a:pt x="11442" y="8854"/>
                  </a:cubicBezTo>
                  <a:cubicBezTo>
                    <a:pt x="11400" y="8944"/>
                    <a:pt x="11350" y="9005"/>
                    <a:pt x="11295" y="9036"/>
                  </a:cubicBezTo>
                  <a:cubicBezTo>
                    <a:pt x="11239" y="9068"/>
                    <a:pt x="11182" y="9070"/>
                    <a:pt x="11123" y="9041"/>
                  </a:cubicBezTo>
                  <a:close/>
                  <a:moveTo>
                    <a:pt x="11360" y="8565"/>
                  </a:moveTo>
                  <a:cubicBezTo>
                    <a:pt x="11295" y="8534"/>
                    <a:pt x="11229" y="8590"/>
                    <a:pt x="11162" y="8732"/>
                  </a:cubicBezTo>
                  <a:cubicBezTo>
                    <a:pt x="11098" y="8865"/>
                    <a:pt x="11098" y="8946"/>
                    <a:pt x="11162" y="8976"/>
                  </a:cubicBezTo>
                  <a:cubicBezTo>
                    <a:pt x="11224" y="9006"/>
                    <a:pt x="11287" y="8953"/>
                    <a:pt x="11352" y="8818"/>
                  </a:cubicBezTo>
                  <a:cubicBezTo>
                    <a:pt x="11418" y="8678"/>
                    <a:pt x="11421" y="8594"/>
                    <a:pt x="11360" y="8565"/>
                  </a:cubicBezTo>
                  <a:close/>
                  <a:moveTo>
                    <a:pt x="11478" y="9223"/>
                  </a:moveTo>
                  <a:cubicBezTo>
                    <a:pt x="11391" y="9171"/>
                    <a:pt x="11391" y="9171"/>
                    <a:pt x="11391" y="9171"/>
                  </a:cubicBezTo>
                  <a:cubicBezTo>
                    <a:pt x="11693" y="8666"/>
                    <a:pt x="11693" y="8666"/>
                    <a:pt x="11693" y="8666"/>
                  </a:cubicBezTo>
                  <a:cubicBezTo>
                    <a:pt x="11780" y="8717"/>
                    <a:pt x="11780" y="8717"/>
                    <a:pt x="11780" y="8717"/>
                  </a:cubicBezTo>
                  <a:lnTo>
                    <a:pt x="11478" y="9223"/>
                  </a:lnTo>
                  <a:close/>
                  <a:moveTo>
                    <a:pt x="11709" y="9390"/>
                  </a:moveTo>
                  <a:cubicBezTo>
                    <a:pt x="11659" y="9354"/>
                    <a:pt x="11636" y="9306"/>
                    <a:pt x="11638" y="9245"/>
                  </a:cubicBezTo>
                  <a:cubicBezTo>
                    <a:pt x="11639" y="9184"/>
                    <a:pt x="11669" y="9116"/>
                    <a:pt x="11725" y="9039"/>
                  </a:cubicBezTo>
                  <a:cubicBezTo>
                    <a:pt x="11786" y="8955"/>
                    <a:pt x="11847" y="8903"/>
                    <a:pt x="11908" y="8881"/>
                  </a:cubicBezTo>
                  <a:cubicBezTo>
                    <a:pt x="11968" y="8859"/>
                    <a:pt x="12026" y="8868"/>
                    <a:pt x="12080" y="8908"/>
                  </a:cubicBezTo>
                  <a:cubicBezTo>
                    <a:pt x="12184" y="8985"/>
                    <a:pt x="12177" y="9104"/>
                    <a:pt x="12058" y="9266"/>
                  </a:cubicBezTo>
                  <a:cubicBezTo>
                    <a:pt x="11999" y="9347"/>
                    <a:pt x="11939" y="9397"/>
                    <a:pt x="11879" y="9418"/>
                  </a:cubicBezTo>
                  <a:cubicBezTo>
                    <a:pt x="11818" y="9438"/>
                    <a:pt x="11762" y="9429"/>
                    <a:pt x="11709" y="9390"/>
                  </a:cubicBezTo>
                  <a:close/>
                  <a:moveTo>
                    <a:pt x="12032" y="8967"/>
                  </a:moveTo>
                  <a:cubicBezTo>
                    <a:pt x="11974" y="8924"/>
                    <a:pt x="11899" y="8967"/>
                    <a:pt x="11805" y="9094"/>
                  </a:cubicBezTo>
                  <a:cubicBezTo>
                    <a:pt x="11718" y="9212"/>
                    <a:pt x="11703" y="9292"/>
                    <a:pt x="11759" y="9334"/>
                  </a:cubicBezTo>
                  <a:cubicBezTo>
                    <a:pt x="11815" y="9375"/>
                    <a:pt x="11887" y="9335"/>
                    <a:pt x="11976" y="9214"/>
                  </a:cubicBezTo>
                  <a:cubicBezTo>
                    <a:pt x="12067" y="9089"/>
                    <a:pt x="12086" y="9007"/>
                    <a:pt x="12032" y="8967"/>
                  </a:cubicBezTo>
                  <a:close/>
                  <a:moveTo>
                    <a:pt x="12053" y="9676"/>
                  </a:moveTo>
                  <a:cubicBezTo>
                    <a:pt x="12008" y="9634"/>
                    <a:pt x="11991" y="9583"/>
                    <a:pt x="12000" y="9523"/>
                  </a:cubicBezTo>
                  <a:cubicBezTo>
                    <a:pt x="12010" y="9463"/>
                    <a:pt x="12047" y="9399"/>
                    <a:pt x="12112" y="9330"/>
                  </a:cubicBezTo>
                  <a:cubicBezTo>
                    <a:pt x="12183" y="9254"/>
                    <a:pt x="12251" y="9210"/>
                    <a:pt x="12313" y="9195"/>
                  </a:cubicBezTo>
                  <a:cubicBezTo>
                    <a:pt x="12376" y="9181"/>
                    <a:pt x="12432" y="9197"/>
                    <a:pt x="12481" y="9244"/>
                  </a:cubicBezTo>
                  <a:cubicBezTo>
                    <a:pt x="12575" y="9333"/>
                    <a:pt x="12553" y="9450"/>
                    <a:pt x="12415" y="9597"/>
                  </a:cubicBezTo>
                  <a:cubicBezTo>
                    <a:pt x="12346" y="9669"/>
                    <a:pt x="12281" y="9712"/>
                    <a:pt x="12218" y="9725"/>
                  </a:cubicBezTo>
                  <a:cubicBezTo>
                    <a:pt x="12156" y="9738"/>
                    <a:pt x="12101" y="9722"/>
                    <a:pt x="12053" y="9676"/>
                  </a:cubicBezTo>
                  <a:close/>
                  <a:moveTo>
                    <a:pt x="12426" y="9296"/>
                  </a:moveTo>
                  <a:cubicBezTo>
                    <a:pt x="12374" y="9247"/>
                    <a:pt x="12294" y="9279"/>
                    <a:pt x="12186" y="9394"/>
                  </a:cubicBezTo>
                  <a:cubicBezTo>
                    <a:pt x="12084" y="9501"/>
                    <a:pt x="12059" y="9578"/>
                    <a:pt x="12110" y="9627"/>
                  </a:cubicBezTo>
                  <a:cubicBezTo>
                    <a:pt x="12160" y="9674"/>
                    <a:pt x="12237" y="9643"/>
                    <a:pt x="12340" y="9534"/>
                  </a:cubicBezTo>
                  <a:cubicBezTo>
                    <a:pt x="12446" y="9422"/>
                    <a:pt x="12475" y="9342"/>
                    <a:pt x="12426" y="9296"/>
                  </a:cubicBezTo>
                  <a:close/>
                  <a:moveTo>
                    <a:pt x="12335" y="9958"/>
                  </a:moveTo>
                  <a:cubicBezTo>
                    <a:pt x="12269" y="9882"/>
                    <a:pt x="12269" y="9882"/>
                    <a:pt x="12269" y="9882"/>
                  </a:cubicBezTo>
                  <a:cubicBezTo>
                    <a:pt x="12711" y="9494"/>
                    <a:pt x="12711" y="9494"/>
                    <a:pt x="12711" y="9494"/>
                  </a:cubicBezTo>
                  <a:cubicBezTo>
                    <a:pt x="12778" y="9570"/>
                    <a:pt x="12778" y="9570"/>
                    <a:pt x="12778" y="9570"/>
                  </a:cubicBezTo>
                  <a:lnTo>
                    <a:pt x="12335" y="9958"/>
                  </a:lnTo>
                  <a:close/>
                  <a:moveTo>
                    <a:pt x="12482" y="10142"/>
                  </a:moveTo>
                  <a:cubicBezTo>
                    <a:pt x="12421" y="10062"/>
                    <a:pt x="12421" y="10062"/>
                    <a:pt x="12421" y="10062"/>
                  </a:cubicBezTo>
                  <a:cubicBezTo>
                    <a:pt x="12888" y="9704"/>
                    <a:pt x="12888" y="9704"/>
                    <a:pt x="12888" y="9704"/>
                  </a:cubicBezTo>
                  <a:cubicBezTo>
                    <a:pt x="12949" y="9784"/>
                    <a:pt x="12949" y="9784"/>
                    <a:pt x="12949" y="9784"/>
                  </a:cubicBezTo>
                  <a:lnTo>
                    <a:pt x="12482" y="10142"/>
                  </a:lnTo>
                  <a:close/>
                  <a:moveTo>
                    <a:pt x="12617" y="10336"/>
                  </a:moveTo>
                  <a:cubicBezTo>
                    <a:pt x="12561" y="10252"/>
                    <a:pt x="12561" y="10252"/>
                    <a:pt x="12561" y="10252"/>
                  </a:cubicBezTo>
                  <a:cubicBezTo>
                    <a:pt x="13050" y="9925"/>
                    <a:pt x="13050" y="9925"/>
                    <a:pt x="13050" y="9925"/>
                  </a:cubicBezTo>
                  <a:cubicBezTo>
                    <a:pt x="13106" y="10008"/>
                    <a:pt x="13106" y="10008"/>
                    <a:pt x="13106" y="10008"/>
                  </a:cubicBezTo>
                  <a:lnTo>
                    <a:pt x="12617" y="10336"/>
                  </a:lnTo>
                  <a:close/>
                  <a:moveTo>
                    <a:pt x="12747" y="10546"/>
                  </a:moveTo>
                  <a:cubicBezTo>
                    <a:pt x="12693" y="10461"/>
                    <a:pt x="12693" y="10461"/>
                    <a:pt x="12693" y="10461"/>
                  </a:cubicBezTo>
                  <a:cubicBezTo>
                    <a:pt x="13189" y="10144"/>
                    <a:pt x="13189" y="10144"/>
                    <a:pt x="13189" y="10144"/>
                  </a:cubicBezTo>
                  <a:cubicBezTo>
                    <a:pt x="13243" y="10228"/>
                    <a:pt x="13243" y="10228"/>
                    <a:pt x="13243" y="10228"/>
                  </a:cubicBezTo>
                  <a:lnTo>
                    <a:pt x="12747" y="10546"/>
                  </a:lnTo>
                  <a:close/>
                  <a:moveTo>
                    <a:pt x="13046" y="10865"/>
                  </a:moveTo>
                  <a:cubicBezTo>
                    <a:pt x="12996" y="10829"/>
                    <a:pt x="12972" y="10781"/>
                    <a:pt x="12974" y="10720"/>
                  </a:cubicBezTo>
                  <a:cubicBezTo>
                    <a:pt x="12976" y="10659"/>
                    <a:pt x="13004" y="10591"/>
                    <a:pt x="13060" y="10514"/>
                  </a:cubicBezTo>
                  <a:cubicBezTo>
                    <a:pt x="13122" y="10430"/>
                    <a:pt x="13182" y="10377"/>
                    <a:pt x="13243" y="10355"/>
                  </a:cubicBezTo>
                  <a:cubicBezTo>
                    <a:pt x="13303" y="10333"/>
                    <a:pt x="13361" y="10342"/>
                    <a:pt x="13415" y="10382"/>
                  </a:cubicBezTo>
                  <a:cubicBezTo>
                    <a:pt x="13520" y="10458"/>
                    <a:pt x="13513" y="10577"/>
                    <a:pt x="13395" y="10740"/>
                  </a:cubicBezTo>
                  <a:cubicBezTo>
                    <a:pt x="13336" y="10821"/>
                    <a:pt x="13276" y="10871"/>
                    <a:pt x="13216" y="10892"/>
                  </a:cubicBezTo>
                  <a:cubicBezTo>
                    <a:pt x="13155" y="10913"/>
                    <a:pt x="13099" y="10904"/>
                    <a:pt x="13046" y="10865"/>
                  </a:cubicBezTo>
                  <a:close/>
                  <a:moveTo>
                    <a:pt x="13367" y="10441"/>
                  </a:moveTo>
                  <a:cubicBezTo>
                    <a:pt x="13309" y="10398"/>
                    <a:pt x="13234" y="10441"/>
                    <a:pt x="13141" y="10568"/>
                  </a:cubicBezTo>
                  <a:cubicBezTo>
                    <a:pt x="13055" y="10687"/>
                    <a:pt x="13040" y="10767"/>
                    <a:pt x="13096" y="10809"/>
                  </a:cubicBezTo>
                  <a:cubicBezTo>
                    <a:pt x="13152" y="10849"/>
                    <a:pt x="13224" y="10809"/>
                    <a:pt x="13312" y="10688"/>
                  </a:cubicBezTo>
                  <a:cubicBezTo>
                    <a:pt x="13403" y="10563"/>
                    <a:pt x="13422" y="10480"/>
                    <a:pt x="13367" y="10441"/>
                  </a:cubicBezTo>
                  <a:close/>
                  <a:moveTo>
                    <a:pt x="13549" y="11086"/>
                  </a:moveTo>
                  <a:cubicBezTo>
                    <a:pt x="13452" y="11060"/>
                    <a:pt x="13452" y="11060"/>
                    <a:pt x="13452" y="11060"/>
                  </a:cubicBezTo>
                  <a:cubicBezTo>
                    <a:pt x="13603" y="10491"/>
                    <a:pt x="13603" y="10491"/>
                    <a:pt x="13603" y="10491"/>
                  </a:cubicBezTo>
                  <a:cubicBezTo>
                    <a:pt x="13701" y="10517"/>
                    <a:pt x="13701" y="10517"/>
                    <a:pt x="13701" y="10517"/>
                  </a:cubicBezTo>
                  <a:lnTo>
                    <a:pt x="13549" y="11086"/>
                  </a:lnTo>
                  <a:close/>
                  <a:moveTo>
                    <a:pt x="13943" y="11128"/>
                  </a:moveTo>
                  <a:cubicBezTo>
                    <a:pt x="13881" y="11128"/>
                    <a:pt x="13833" y="11103"/>
                    <a:pt x="13799" y="11053"/>
                  </a:cubicBezTo>
                  <a:cubicBezTo>
                    <a:pt x="13765" y="11002"/>
                    <a:pt x="13747" y="10930"/>
                    <a:pt x="13747" y="10835"/>
                  </a:cubicBezTo>
                  <a:cubicBezTo>
                    <a:pt x="13747" y="10731"/>
                    <a:pt x="13765" y="10653"/>
                    <a:pt x="13801" y="10599"/>
                  </a:cubicBezTo>
                  <a:cubicBezTo>
                    <a:pt x="13837" y="10546"/>
                    <a:pt x="13889" y="10519"/>
                    <a:pt x="13956" y="10519"/>
                  </a:cubicBezTo>
                  <a:cubicBezTo>
                    <a:pt x="14086" y="10519"/>
                    <a:pt x="14151" y="10620"/>
                    <a:pt x="14151" y="10821"/>
                  </a:cubicBezTo>
                  <a:cubicBezTo>
                    <a:pt x="14151" y="10921"/>
                    <a:pt x="14132" y="10997"/>
                    <a:pt x="14096" y="11049"/>
                  </a:cubicBezTo>
                  <a:cubicBezTo>
                    <a:pt x="14059" y="11101"/>
                    <a:pt x="14008" y="11128"/>
                    <a:pt x="13943" y="11128"/>
                  </a:cubicBezTo>
                  <a:close/>
                  <a:moveTo>
                    <a:pt x="13952" y="10595"/>
                  </a:moveTo>
                  <a:cubicBezTo>
                    <a:pt x="13881" y="10595"/>
                    <a:pt x="13845" y="10674"/>
                    <a:pt x="13845" y="10831"/>
                  </a:cubicBezTo>
                  <a:cubicBezTo>
                    <a:pt x="13845" y="10979"/>
                    <a:pt x="13880" y="11052"/>
                    <a:pt x="13950" y="11052"/>
                  </a:cubicBezTo>
                  <a:cubicBezTo>
                    <a:pt x="14019" y="11052"/>
                    <a:pt x="14053" y="10977"/>
                    <a:pt x="14053" y="10828"/>
                  </a:cubicBezTo>
                  <a:cubicBezTo>
                    <a:pt x="14053" y="10673"/>
                    <a:pt x="14020" y="10595"/>
                    <a:pt x="13952" y="10595"/>
                  </a:cubicBezTo>
                  <a:close/>
                  <a:moveTo>
                    <a:pt x="14355" y="11118"/>
                  </a:moveTo>
                  <a:cubicBezTo>
                    <a:pt x="14255" y="11118"/>
                    <a:pt x="14255" y="11118"/>
                    <a:pt x="14255" y="11118"/>
                  </a:cubicBezTo>
                  <a:cubicBezTo>
                    <a:pt x="14255" y="10529"/>
                    <a:pt x="14255" y="10529"/>
                    <a:pt x="14255" y="10529"/>
                  </a:cubicBezTo>
                  <a:cubicBezTo>
                    <a:pt x="14355" y="10529"/>
                    <a:pt x="14355" y="10529"/>
                    <a:pt x="14355" y="10529"/>
                  </a:cubicBezTo>
                  <a:lnTo>
                    <a:pt x="14355" y="11118"/>
                  </a:lnTo>
                  <a:close/>
                  <a:moveTo>
                    <a:pt x="14654" y="11128"/>
                  </a:moveTo>
                  <a:cubicBezTo>
                    <a:pt x="14593" y="11128"/>
                    <a:pt x="14545" y="11103"/>
                    <a:pt x="14511" y="11053"/>
                  </a:cubicBezTo>
                  <a:cubicBezTo>
                    <a:pt x="14477" y="11002"/>
                    <a:pt x="14459" y="10930"/>
                    <a:pt x="14459" y="10835"/>
                  </a:cubicBezTo>
                  <a:cubicBezTo>
                    <a:pt x="14459" y="10731"/>
                    <a:pt x="14477" y="10653"/>
                    <a:pt x="14513" y="10599"/>
                  </a:cubicBezTo>
                  <a:cubicBezTo>
                    <a:pt x="14549" y="10546"/>
                    <a:pt x="14601" y="10519"/>
                    <a:pt x="14668" y="10519"/>
                  </a:cubicBezTo>
                  <a:cubicBezTo>
                    <a:pt x="14798" y="10519"/>
                    <a:pt x="14863" y="10620"/>
                    <a:pt x="14863" y="10821"/>
                  </a:cubicBezTo>
                  <a:cubicBezTo>
                    <a:pt x="14863" y="10921"/>
                    <a:pt x="14844" y="10997"/>
                    <a:pt x="14808" y="11049"/>
                  </a:cubicBezTo>
                  <a:cubicBezTo>
                    <a:pt x="14771" y="11101"/>
                    <a:pt x="14720" y="11128"/>
                    <a:pt x="14654" y="11128"/>
                  </a:cubicBezTo>
                  <a:close/>
                  <a:moveTo>
                    <a:pt x="14664" y="10595"/>
                  </a:moveTo>
                  <a:cubicBezTo>
                    <a:pt x="14592" y="10595"/>
                    <a:pt x="14557" y="10674"/>
                    <a:pt x="14557" y="10831"/>
                  </a:cubicBezTo>
                  <a:cubicBezTo>
                    <a:pt x="14557" y="10979"/>
                    <a:pt x="14592" y="11052"/>
                    <a:pt x="14662" y="11052"/>
                  </a:cubicBezTo>
                  <a:cubicBezTo>
                    <a:pt x="14731" y="11052"/>
                    <a:pt x="14765" y="10977"/>
                    <a:pt x="14765" y="10828"/>
                  </a:cubicBezTo>
                  <a:cubicBezTo>
                    <a:pt x="14765" y="10673"/>
                    <a:pt x="14732" y="10595"/>
                    <a:pt x="14664" y="10595"/>
                  </a:cubicBezTo>
                  <a:close/>
                  <a:moveTo>
                    <a:pt x="15067" y="11118"/>
                  </a:moveTo>
                  <a:cubicBezTo>
                    <a:pt x="14967" y="11118"/>
                    <a:pt x="14967" y="11118"/>
                    <a:pt x="14967" y="11118"/>
                  </a:cubicBezTo>
                  <a:cubicBezTo>
                    <a:pt x="14967" y="10529"/>
                    <a:pt x="14967" y="10529"/>
                    <a:pt x="14967" y="10529"/>
                  </a:cubicBezTo>
                  <a:cubicBezTo>
                    <a:pt x="15067" y="10529"/>
                    <a:pt x="15067" y="10529"/>
                    <a:pt x="15067" y="10529"/>
                  </a:cubicBezTo>
                  <a:lnTo>
                    <a:pt x="15067" y="11118"/>
                  </a:lnTo>
                  <a:close/>
                  <a:moveTo>
                    <a:pt x="15367" y="11128"/>
                  </a:moveTo>
                  <a:cubicBezTo>
                    <a:pt x="15305" y="11128"/>
                    <a:pt x="15258" y="11103"/>
                    <a:pt x="15223" y="11053"/>
                  </a:cubicBezTo>
                  <a:cubicBezTo>
                    <a:pt x="15189" y="11002"/>
                    <a:pt x="15172" y="10930"/>
                    <a:pt x="15172" y="10835"/>
                  </a:cubicBezTo>
                  <a:cubicBezTo>
                    <a:pt x="15172" y="10731"/>
                    <a:pt x="15190" y="10653"/>
                    <a:pt x="15225" y="10599"/>
                  </a:cubicBezTo>
                  <a:cubicBezTo>
                    <a:pt x="15261" y="10546"/>
                    <a:pt x="15313" y="10519"/>
                    <a:pt x="15381" y="10519"/>
                  </a:cubicBezTo>
                  <a:cubicBezTo>
                    <a:pt x="15510" y="10519"/>
                    <a:pt x="15575" y="10620"/>
                    <a:pt x="15575" y="10821"/>
                  </a:cubicBezTo>
                  <a:cubicBezTo>
                    <a:pt x="15575" y="10921"/>
                    <a:pt x="15557" y="10997"/>
                    <a:pt x="15520" y="11049"/>
                  </a:cubicBezTo>
                  <a:cubicBezTo>
                    <a:pt x="15483" y="11101"/>
                    <a:pt x="15432" y="11128"/>
                    <a:pt x="15367" y="11128"/>
                  </a:cubicBezTo>
                  <a:close/>
                  <a:moveTo>
                    <a:pt x="15376" y="10595"/>
                  </a:moveTo>
                  <a:cubicBezTo>
                    <a:pt x="15305" y="10595"/>
                    <a:pt x="15269" y="10674"/>
                    <a:pt x="15269" y="10831"/>
                  </a:cubicBezTo>
                  <a:cubicBezTo>
                    <a:pt x="15269" y="10979"/>
                    <a:pt x="15304" y="11052"/>
                    <a:pt x="15374" y="11052"/>
                  </a:cubicBezTo>
                  <a:cubicBezTo>
                    <a:pt x="15443" y="11052"/>
                    <a:pt x="15478" y="10977"/>
                    <a:pt x="15478" y="10828"/>
                  </a:cubicBezTo>
                  <a:cubicBezTo>
                    <a:pt x="15478" y="10673"/>
                    <a:pt x="15444" y="10595"/>
                    <a:pt x="15376" y="10595"/>
                  </a:cubicBezTo>
                  <a:close/>
                  <a:moveTo>
                    <a:pt x="15779" y="11118"/>
                  </a:moveTo>
                  <a:cubicBezTo>
                    <a:pt x="15679" y="11118"/>
                    <a:pt x="15679" y="11118"/>
                    <a:pt x="15679" y="11118"/>
                  </a:cubicBezTo>
                  <a:cubicBezTo>
                    <a:pt x="15679" y="10529"/>
                    <a:pt x="15679" y="10529"/>
                    <a:pt x="15679" y="10529"/>
                  </a:cubicBezTo>
                  <a:cubicBezTo>
                    <a:pt x="15779" y="10529"/>
                    <a:pt x="15779" y="10529"/>
                    <a:pt x="15779" y="10529"/>
                  </a:cubicBezTo>
                  <a:lnTo>
                    <a:pt x="15779" y="11118"/>
                  </a:lnTo>
                  <a:close/>
                  <a:moveTo>
                    <a:pt x="16024" y="11118"/>
                  </a:moveTo>
                  <a:cubicBezTo>
                    <a:pt x="15924" y="11118"/>
                    <a:pt x="15924" y="11118"/>
                    <a:pt x="15924" y="11118"/>
                  </a:cubicBezTo>
                  <a:cubicBezTo>
                    <a:pt x="15924" y="10529"/>
                    <a:pt x="15924" y="10529"/>
                    <a:pt x="15924" y="10529"/>
                  </a:cubicBezTo>
                  <a:cubicBezTo>
                    <a:pt x="16024" y="10529"/>
                    <a:pt x="16024" y="10529"/>
                    <a:pt x="16024" y="10529"/>
                  </a:cubicBezTo>
                  <a:lnTo>
                    <a:pt x="16024" y="11118"/>
                  </a:lnTo>
                  <a:close/>
                  <a:moveTo>
                    <a:pt x="16364" y="11120"/>
                  </a:moveTo>
                  <a:cubicBezTo>
                    <a:pt x="16303" y="11127"/>
                    <a:pt x="16253" y="11107"/>
                    <a:pt x="16213" y="11061"/>
                  </a:cubicBezTo>
                  <a:cubicBezTo>
                    <a:pt x="16173" y="11015"/>
                    <a:pt x="16148" y="10945"/>
                    <a:pt x="16137" y="10851"/>
                  </a:cubicBezTo>
                  <a:cubicBezTo>
                    <a:pt x="16126" y="10748"/>
                    <a:pt x="16135" y="10668"/>
                    <a:pt x="16165" y="10611"/>
                  </a:cubicBezTo>
                  <a:cubicBezTo>
                    <a:pt x="16194" y="10554"/>
                    <a:pt x="16243" y="10521"/>
                    <a:pt x="16310" y="10514"/>
                  </a:cubicBezTo>
                  <a:cubicBezTo>
                    <a:pt x="16439" y="10499"/>
                    <a:pt x="16514" y="10592"/>
                    <a:pt x="16537" y="10792"/>
                  </a:cubicBezTo>
                  <a:cubicBezTo>
                    <a:pt x="16548" y="10891"/>
                    <a:pt x="16538" y="10969"/>
                    <a:pt x="16508" y="11025"/>
                  </a:cubicBezTo>
                  <a:cubicBezTo>
                    <a:pt x="16477" y="11081"/>
                    <a:pt x="16429" y="11113"/>
                    <a:pt x="16364" y="11120"/>
                  </a:cubicBezTo>
                  <a:close/>
                  <a:moveTo>
                    <a:pt x="16314" y="10590"/>
                  </a:moveTo>
                  <a:cubicBezTo>
                    <a:pt x="16243" y="10598"/>
                    <a:pt x="16216" y="10680"/>
                    <a:pt x="16234" y="10836"/>
                  </a:cubicBezTo>
                  <a:cubicBezTo>
                    <a:pt x="16250" y="10983"/>
                    <a:pt x="16293" y="11052"/>
                    <a:pt x="16363" y="11044"/>
                  </a:cubicBezTo>
                  <a:cubicBezTo>
                    <a:pt x="16431" y="11036"/>
                    <a:pt x="16457" y="10958"/>
                    <a:pt x="16441" y="10809"/>
                  </a:cubicBezTo>
                  <a:cubicBezTo>
                    <a:pt x="16423" y="10655"/>
                    <a:pt x="16381" y="10582"/>
                    <a:pt x="16314" y="10590"/>
                  </a:cubicBezTo>
                  <a:close/>
                  <a:moveTo>
                    <a:pt x="16971" y="10899"/>
                  </a:moveTo>
                  <a:cubicBezTo>
                    <a:pt x="16920" y="10934"/>
                    <a:pt x="16867" y="10940"/>
                    <a:pt x="16810" y="10918"/>
                  </a:cubicBezTo>
                  <a:cubicBezTo>
                    <a:pt x="16754" y="10895"/>
                    <a:pt x="16699" y="10845"/>
                    <a:pt x="16646" y="10767"/>
                  </a:cubicBezTo>
                  <a:cubicBezTo>
                    <a:pt x="16587" y="10681"/>
                    <a:pt x="16558" y="10605"/>
                    <a:pt x="16558" y="10541"/>
                  </a:cubicBezTo>
                  <a:cubicBezTo>
                    <a:pt x="16557" y="10477"/>
                    <a:pt x="16585" y="10426"/>
                    <a:pt x="16641" y="10388"/>
                  </a:cubicBezTo>
                  <a:cubicBezTo>
                    <a:pt x="16748" y="10315"/>
                    <a:pt x="16858" y="10362"/>
                    <a:pt x="16971" y="10529"/>
                  </a:cubicBezTo>
                  <a:cubicBezTo>
                    <a:pt x="17027" y="10611"/>
                    <a:pt x="17055" y="10684"/>
                    <a:pt x="17054" y="10748"/>
                  </a:cubicBezTo>
                  <a:cubicBezTo>
                    <a:pt x="17053" y="10812"/>
                    <a:pt x="17025" y="10862"/>
                    <a:pt x="16971" y="10899"/>
                  </a:cubicBezTo>
                  <a:close/>
                  <a:moveTo>
                    <a:pt x="16680" y="10453"/>
                  </a:moveTo>
                  <a:cubicBezTo>
                    <a:pt x="16621" y="10493"/>
                    <a:pt x="16636" y="10578"/>
                    <a:pt x="16724" y="10709"/>
                  </a:cubicBezTo>
                  <a:cubicBezTo>
                    <a:pt x="16806" y="10831"/>
                    <a:pt x="16877" y="10872"/>
                    <a:pt x="16935" y="10833"/>
                  </a:cubicBezTo>
                  <a:cubicBezTo>
                    <a:pt x="16992" y="10794"/>
                    <a:pt x="16978" y="10713"/>
                    <a:pt x="16894" y="10589"/>
                  </a:cubicBezTo>
                  <a:cubicBezTo>
                    <a:pt x="16808" y="10460"/>
                    <a:pt x="16736" y="10415"/>
                    <a:pt x="16680" y="10453"/>
                  </a:cubicBezTo>
                  <a:close/>
                  <a:moveTo>
                    <a:pt x="17348" y="10501"/>
                  </a:moveTo>
                  <a:cubicBezTo>
                    <a:pt x="17291" y="10584"/>
                    <a:pt x="17291" y="10584"/>
                    <a:pt x="17291" y="10584"/>
                  </a:cubicBezTo>
                  <a:cubicBezTo>
                    <a:pt x="16807" y="10248"/>
                    <a:pt x="16807" y="10248"/>
                    <a:pt x="16807" y="10248"/>
                  </a:cubicBezTo>
                  <a:cubicBezTo>
                    <a:pt x="16864" y="10166"/>
                    <a:pt x="16864" y="10166"/>
                    <a:pt x="16864" y="10166"/>
                  </a:cubicBezTo>
                  <a:lnTo>
                    <a:pt x="17348" y="10501"/>
                  </a:lnTo>
                  <a:close/>
                  <a:moveTo>
                    <a:pt x="17523" y="10243"/>
                  </a:moveTo>
                  <a:cubicBezTo>
                    <a:pt x="17488" y="10293"/>
                    <a:pt x="17440" y="10318"/>
                    <a:pt x="17380" y="10317"/>
                  </a:cubicBezTo>
                  <a:cubicBezTo>
                    <a:pt x="17319" y="10317"/>
                    <a:pt x="17250" y="10289"/>
                    <a:pt x="17172" y="10235"/>
                  </a:cubicBezTo>
                  <a:cubicBezTo>
                    <a:pt x="17087" y="10175"/>
                    <a:pt x="17033" y="10115"/>
                    <a:pt x="17009" y="10055"/>
                  </a:cubicBezTo>
                  <a:cubicBezTo>
                    <a:pt x="16986" y="9995"/>
                    <a:pt x="16994" y="9938"/>
                    <a:pt x="17033" y="9882"/>
                  </a:cubicBezTo>
                  <a:cubicBezTo>
                    <a:pt x="17107" y="9776"/>
                    <a:pt x="17227" y="9781"/>
                    <a:pt x="17391" y="9896"/>
                  </a:cubicBezTo>
                  <a:cubicBezTo>
                    <a:pt x="17473" y="9953"/>
                    <a:pt x="17525" y="10012"/>
                    <a:pt x="17547" y="10072"/>
                  </a:cubicBezTo>
                  <a:cubicBezTo>
                    <a:pt x="17569" y="10132"/>
                    <a:pt x="17561" y="10189"/>
                    <a:pt x="17523" y="10243"/>
                  </a:cubicBezTo>
                  <a:close/>
                  <a:moveTo>
                    <a:pt x="17093" y="9930"/>
                  </a:moveTo>
                  <a:cubicBezTo>
                    <a:pt x="17052" y="9988"/>
                    <a:pt x="17096" y="10062"/>
                    <a:pt x="17225" y="10153"/>
                  </a:cubicBezTo>
                  <a:cubicBezTo>
                    <a:pt x="17345" y="10237"/>
                    <a:pt x="17426" y="10251"/>
                    <a:pt x="17466" y="10193"/>
                  </a:cubicBezTo>
                  <a:cubicBezTo>
                    <a:pt x="17505" y="10137"/>
                    <a:pt x="17464" y="10066"/>
                    <a:pt x="17341" y="9980"/>
                  </a:cubicBezTo>
                  <a:cubicBezTo>
                    <a:pt x="17214" y="9891"/>
                    <a:pt x="17131" y="9874"/>
                    <a:pt x="17093" y="9930"/>
                  </a:cubicBezTo>
                  <a:close/>
                  <a:moveTo>
                    <a:pt x="17761" y="9923"/>
                  </a:moveTo>
                  <a:cubicBezTo>
                    <a:pt x="17696" y="9999"/>
                    <a:pt x="17696" y="9999"/>
                    <a:pt x="17696" y="9999"/>
                  </a:cubicBezTo>
                  <a:cubicBezTo>
                    <a:pt x="17247" y="9618"/>
                    <a:pt x="17247" y="9618"/>
                    <a:pt x="17247" y="9618"/>
                  </a:cubicBezTo>
                  <a:cubicBezTo>
                    <a:pt x="17312" y="9541"/>
                    <a:pt x="17312" y="9541"/>
                    <a:pt x="17312" y="9541"/>
                  </a:cubicBezTo>
                  <a:lnTo>
                    <a:pt x="17761" y="9923"/>
                  </a:lnTo>
                  <a:close/>
                  <a:moveTo>
                    <a:pt x="17922" y="9750"/>
                  </a:moveTo>
                  <a:cubicBezTo>
                    <a:pt x="17852" y="9823"/>
                    <a:pt x="17852" y="9823"/>
                    <a:pt x="17852" y="9823"/>
                  </a:cubicBezTo>
                  <a:cubicBezTo>
                    <a:pt x="17429" y="9413"/>
                    <a:pt x="17429" y="9413"/>
                    <a:pt x="17429" y="9413"/>
                  </a:cubicBezTo>
                  <a:cubicBezTo>
                    <a:pt x="17499" y="9341"/>
                    <a:pt x="17499" y="9341"/>
                    <a:pt x="17499" y="9341"/>
                  </a:cubicBezTo>
                  <a:lnTo>
                    <a:pt x="17922" y="9750"/>
                  </a:lnTo>
                  <a:close/>
                  <a:moveTo>
                    <a:pt x="18093" y="9589"/>
                  </a:moveTo>
                  <a:cubicBezTo>
                    <a:pt x="18019" y="9656"/>
                    <a:pt x="18019" y="9656"/>
                    <a:pt x="18019" y="9656"/>
                  </a:cubicBezTo>
                  <a:cubicBezTo>
                    <a:pt x="17624" y="9220"/>
                    <a:pt x="17624" y="9220"/>
                    <a:pt x="17624" y="9220"/>
                  </a:cubicBezTo>
                  <a:cubicBezTo>
                    <a:pt x="17698" y="9152"/>
                    <a:pt x="17698" y="9152"/>
                    <a:pt x="17698" y="9152"/>
                  </a:cubicBezTo>
                  <a:lnTo>
                    <a:pt x="18093" y="9589"/>
                  </a:lnTo>
                  <a:close/>
                  <a:moveTo>
                    <a:pt x="18321" y="9417"/>
                  </a:moveTo>
                  <a:cubicBezTo>
                    <a:pt x="18272" y="9453"/>
                    <a:pt x="18218" y="9462"/>
                    <a:pt x="18161" y="9442"/>
                  </a:cubicBezTo>
                  <a:cubicBezTo>
                    <a:pt x="18103" y="9423"/>
                    <a:pt x="18046" y="9375"/>
                    <a:pt x="17990" y="9299"/>
                  </a:cubicBezTo>
                  <a:cubicBezTo>
                    <a:pt x="17927" y="9216"/>
                    <a:pt x="17895" y="9142"/>
                    <a:pt x="17891" y="9078"/>
                  </a:cubicBezTo>
                  <a:cubicBezTo>
                    <a:pt x="17888" y="9014"/>
                    <a:pt x="17914" y="8961"/>
                    <a:pt x="17968" y="8921"/>
                  </a:cubicBezTo>
                  <a:cubicBezTo>
                    <a:pt x="18071" y="8843"/>
                    <a:pt x="18183" y="8885"/>
                    <a:pt x="18304" y="9046"/>
                  </a:cubicBezTo>
                  <a:cubicBezTo>
                    <a:pt x="18364" y="9126"/>
                    <a:pt x="18394" y="9198"/>
                    <a:pt x="18397" y="9262"/>
                  </a:cubicBezTo>
                  <a:cubicBezTo>
                    <a:pt x="18399" y="9326"/>
                    <a:pt x="18374" y="9377"/>
                    <a:pt x="18321" y="9417"/>
                  </a:cubicBezTo>
                  <a:close/>
                  <a:moveTo>
                    <a:pt x="18010" y="8985"/>
                  </a:moveTo>
                  <a:cubicBezTo>
                    <a:pt x="17952" y="9027"/>
                    <a:pt x="17971" y="9112"/>
                    <a:pt x="18065" y="9238"/>
                  </a:cubicBezTo>
                  <a:cubicBezTo>
                    <a:pt x="18153" y="9356"/>
                    <a:pt x="18225" y="9394"/>
                    <a:pt x="18282" y="9352"/>
                  </a:cubicBezTo>
                  <a:cubicBezTo>
                    <a:pt x="18337" y="9310"/>
                    <a:pt x="18320" y="9230"/>
                    <a:pt x="18230" y="9110"/>
                  </a:cubicBezTo>
                  <a:cubicBezTo>
                    <a:pt x="18137" y="8986"/>
                    <a:pt x="18064" y="8944"/>
                    <a:pt x="18010" y="8985"/>
                  </a:cubicBezTo>
                  <a:close/>
                  <a:moveTo>
                    <a:pt x="18647" y="9187"/>
                  </a:moveTo>
                  <a:cubicBezTo>
                    <a:pt x="18561" y="9239"/>
                    <a:pt x="18561" y="9239"/>
                    <a:pt x="18561" y="9239"/>
                  </a:cubicBezTo>
                  <a:cubicBezTo>
                    <a:pt x="18254" y="8737"/>
                    <a:pt x="18254" y="8737"/>
                    <a:pt x="18254" y="8737"/>
                  </a:cubicBezTo>
                  <a:cubicBezTo>
                    <a:pt x="18340" y="8684"/>
                    <a:pt x="18340" y="8684"/>
                    <a:pt x="18340" y="8684"/>
                  </a:cubicBezTo>
                  <a:lnTo>
                    <a:pt x="18647" y="9187"/>
                  </a:lnTo>
                  <a:close/>
                  <a:moveTo>
                    <a:pt x="18854" y="9074"/>
                  </a:moveTo>
                  <a:cubicBezTo>
                    <a:pt x="18764" y="9120"/>
                    <a:pt x="18764" y="9120"/>
                    <a:pt x="18764" y="9120"/>
                  </a:cubicBezTo>
                  <a:cubicBezTo>
                    <a:pt x="18491" y="8599"/>
                    <a:pt x="18491" y="8599"/>
                    <a:pt x="18491" y="8599"/>
                  </a:cubicBezTo>
                  <a:cubicBezTo>
                    <a:pt x="18581" y="8552"/>
                    <a:pt x="18581" y="8552"/>
                    <a:pt x="18581" y="8552"/>
                  </a:cubicBezTo>
                  <a:lnTo>
                    <a:pt x="18854" y="9074"/>
                  </a:lnTo>
                  <a:close/>
                  <a:moveTo>
                    <a:pt x="19117" y="8964"/>
                  </a:moveTo>
                  <a:cubicBezTo>
                    <a:pt x="19060" y="8988"/>
                    <a:pt x="19007" y="8982"/>
                    <a:pt x="18956" y="8949"/>
                  </a:cubicBezTo>
                  <a:cubicBezTo>
                    <a:pt x="18905" y="8916"/>
                    <a:pt x="18862" y="8855"/>
                    <a:pt x="18826" y="8767"/>
                  </a:cubicBezTo>
                  <a:cubicBezTo>
                    <a:pt x="18787" y="8671"/>
                    <a:pt x="18774" y="8591"/>
                    <a:pt x="18787" y="8528"/>
                  </a:cubicBezTo>
                  <a:cubicBezTo>
                    <a:pt x="18800" y="8465"/>
                    <a:pt x="18838" y="8421"/>
                    <a:pt x="18901" y="8396"/>
                  </a:cubicBezTo>
                  <a:cubicBezTo>
                    <a:pt x="19020" y="8347"/>
                    <a:pt x="19118" y="8416"/>
                    <a:pt x="19194" y="8602"/>
                  </a:cubicBezTo>
                  <a:cubicBezTo>
                    <a:pt x="19232" y="8694"/>
                    <a:pt x="19244" y="8771"/>
                    <a:pt x="19230" y="8834"/>
                  </a:cubicBezTo>
                  <a:cubicBezTo>
                    <a:pt x="19215" y="8896"/>
                    <a:pt x="19178" y="8940"/>
                    <a:pt x="19117" y="8964"/>
                  </a:cubicBezTo>
                  <a:close/>
                  <a:moveTo>
                    <a:pt x="18925" y="8468"/>
                  </a:moveTo>
                  <a:cubicBezTo>
                    <a:pt x="18859" y="8495"/>
                    <a:pt x="18855" y="8581"/>
                    <a:pt x="18915" y="8727"/>
                  </a:cubicBezTo>
                  <a:cubicBezTo>
                    <a:pt x="18970" y="8863"/>
                    <a:pt x="19031" y="8918"/>
                    <a:pt x="19096" y="8892"/>
                  </a:cubicBezTo>
                  <a:cubicBezTo>
                    <a:pt x="19159" y="8866"/>
                    <a:pt x="19163" y="8783"/>
                    <a:pt x="19107" y="8645"/>
                  </a:cubicBezTo>
                  <a:cubicBezTo>
                    <a:pt x="19048" y="8501"/>
                    <a:pt x="18988" y="8442"/>
                    <a:pt x="18925" y="8468"/>
                  </a:cubicBezTo>
                  <a:close/>
                  <a:moveTo>
                    <a:pt x="19490" y="8825"/>
                  </a:moveTo>
                  <a:cubicBezTo>
                    <a:pt x="19394" y="8854"/>
                    <a:pt x="19394" y="8854"/>
                    <a:pt x="19394" y="8854"/>
                  </a:cubicBezTo>
                  <a:cubicBezTo>
                    <a:pt x="19224" y="8290"/>
                    <a:pt x="19224" y="8290"/>
                    <a:pt x="19224" y="8290"/>
                  </a:cubicBezTo>
                  <a:cubicBezTo>
                    <a:pt x="19321" y="8261"/>
                    <a:pt x="19321" y="8261"/>
                    <a:pt x="19321" y="8261"/>
                  </a:cubicBezTo>
                  <a:lnTo>
                    <a:pt x="19490" y="8825"/>
                  </a:lnTo>
                  <a:close/>
                  <a:moveTo>
                    <a:pt x="19719" y="8768"/>
                  </a:moveTo>
                  <a:cubicBezTo>
                    <a:pt x="19621" y="8790"/>
                    <a:pt x="19621" y="8790"/>
                    <a:pt x="19621" y="8790"/>
                  </a:cubicBezTo>
                  <a:cubicBezTo>
                    <a:pt x="19489" y="8216"/>
                    <a:pt x="19489" y="8216"/>
                    <a:pt x="19489" y="8216"/>
                  </a:cubicBezTo>
                  <a:cubicBezTo>
                    <a:pt x="19587" y="8194"/>
                    <a:pt x="19587" y="8194"/>
                    <a:pt x="19587" y="8194"/>
                  </a:cubicBezTo>
                  <a:lnTo>
                    <a:pt x="19719" y="8768"/>
                  </a:lnTo>
                  <a:close/>
                  <a:moveTo>
                    <a:pt x="20001" y="8729"/>
                  </a:moveTo>
                  <a:cubicBezTo>
                    <a:pt x="19941" y="8737"/>
                    <a:pt x="19890" y="8718"/>
                    <a:pt x="19849" y="8673"/>
                  </a:cubicBezTo>
                  <a:cubicBezTo>
                    <a:pt x="19809" y="8628"/>
                    <a:pt x="19782" y="8558"/>
                    <a:pt x="19770" y="8464"/>
                  </a:cubicBezTo>
                  <a:cubicBezTo>
                    <a:pt x="19756" y="8361"/>
                    <a:pt x="19764" y="8281"/>
                    <a:pt x="19793" y="8223"/>
                  </a:cubicBezTo>
                  <a:cubicBezTo>
                    <a:pt x="19821" y="8166"/>
                    <a:pt x="19869" y="8133"/>
                    <a:pt x="19936" y="8124"/>
                  </a:cubicBezTo>
                  <a:cubicBezTo>
                    <a:pt x="20064" y="8107"/>
                    <a:pt x="20142" y="8198"/>
                    <a:pt x="20168" y="8398"/>
                  </a:cubicBezTo>
                  <a:cubicBezTo>
                    <a:pt x="20181" y="8496"/>
                    <a:pt x="20173" y="8574"/>
                    <a:pt x="20143" y="8631"/>
                  </a:cubicBezTo>
                  <a:cubicBezTo>
                    <a:pt x="20114" y="8688"/>
                    <a:pt x="20067" y="8720"/>
                    <a:pt x="20001" y="8729"/>
                  </a:cubicBezTo>
                  <a:close/>
                  <a:moveTo>
                    <a:pt x="19941" y="8200"/>
                  </a:moveTo>
                  <a:cubicBezTo>
                    <a:pt x="19871" y="8209"/>
                    <a:pt x="19845" y="8292"/>
                    <a:pt x="19866" y="8448"/>
                  </a:cubicBezTo>
                  <a:cubicBezTo>
                    <a:pt x="19885" y="8594"/>
                    <a:pt x="19929" y="8662"/>
                    <a:pt x="19999" y="8653"/>
                  </a:cubicBezTo>
                  <a:cubicBezTo>
                    <a:pt x="20067" y="8644"/>
                    <a:pt x="20092" y="8565"/>
                    <a:pt x="20072" y="8417"/>
                  </a:cubicBezTo>
                  <a:cubicBezTo>
                    <a:pt x="20052" y="8263"/>
                    <a:pt x="20008" y="8191"/>
                    <a:pt x="19941" y="8200"/>
                  </a:cubicBezTo>
                  <a:close/>
                  <a:moveTo>
                    <a:pt x="20449" y="8697"/>
                  </a:moveTo>
                  <a:cubicBezTo>
                    <a:pt x="20387" y="8698"/>
                    <a:pt x="20339" y="8673"/>
                    <a:pt x="20304" y="8624"/>
                  </a:cubicBezTo>
                  <a:cubicBezTo>
                    <a:pt x="20269" y="8574"/>
                    <a:pt x="20252" y="8502"/>
                    <a:pt x="20251" y="8407"/>
                  </a:cubicBezTo>
                  <a:cubicBezTo>
                    <a:pt x="20249" y="8303"/>
                    <a:pt x="20266" y="8224"/>
                    <a:pt x="20302" y="8170"/>
                  </a:cubicBezTo>
                  <a:cubicBezTo>
                    <a:pt x="20337" y="8117"/>
                    <a:pt x="20388" y="8089"/>
                    <a:pt x="20456" y="8089"/>
                  </a:cubicBezTo>
                  <a:cubicBezTo>
                    <a:pt x="20586" y="8087"/>
                    <a:pt x="20651" y="8187"/>
                    <a:pt x="20654" y="8388"/>
                  </a:cubicBezTo>
                  <a:cubicBezTo>
                    <a:pt x="20655" y="8488"/>
                    <a:pt x="20637" y="8564"/>
                    <a:pt x="20601" y="8617"/>
                  </a:cubicBezTo>
                  <a:cubicBezTo>
                    <a:pt x="20565" y="8670"/>
                    <a:pt x="20514" y="8697"/>
                    <a:pt x="20449" y="8697"/>
                  </a:cubicBezTo>
                  <a:close/>
                  <a:moveTo>
                    <a:pt x="20452" y="8165"/>
                  </a:moveTo>
                  <a:cubicBezTo>
                    <a:pt x="20381" y="8165"/>
                    <a:pt x="20346" y="8245"/>
                    <a:pt x="20348" y="8402"/>
                  </a:cubicBezTo>
                  <a:cubicBezTo>
                    <a:pt x="20349" y="8549"/>
                    <a:pt x="20385" y="8622"/>
                    <a:pt x="20455" y="8622"/>
                  </a:cubicBezTo>
                  <a:cubicBezTo>
                    <a:pt x="20524" y="8621"/>
                    <a:pt x="20558" y="8546"/>
                    <a:pt x="20556" y="8396"/>
                  </a:cubicBezTo>
                  <a:cubicBezTo>
                    <a:pt x="20555" y="8241"/>
                    <a:pt x="20520" y="8164"/>
                    <a:pt x="20452" y="8165"/>
                  </a:cubicBezTo>
                  <a:close/>
                  <a:moveTo>
                    <a:pt x="20847" y="8705"/>
                  </a:moveTo>
                  <a:cubicBezTo>
                    <a:pt x="20746" y="8696"/>
                    <a:pt x="20746" y="8696"/>
                    <a:pt x="20746" y="8696"/>
                  </a:cubicBezTo>
                  <a:cubicBezTo>
                    <a:pt x="20797" y="8110"/>
                    <a:pt x="20797" y="8110"/>
                    <a:pt x="20797" y="8110"/>
                  </a:cubicBezTo>
                  <a:cubicBezTo>
                    <a:pt x="20897" y="8119"/>
                    <a:pt x="20897" y="8119"/>
                    <a:pt x="20897" y="8119"/>
                  </a:cubicBezTo>
                  <a:lnTo>
                    <a:pt x="20847" y="8705"/>
                  </a:lnTo>
                  <a:close/>
                  <a:moveTo>
                    <a:pt x="21080" y="8736"/>
                  </a:moveTo>
                  <a:cubicBezTo>
                    <a:pt x="20981" y="8721"/>
                    <a:pt x="20981" y="8721"/>
                    <a:pt x="20981" y="8721"/>
                  </a:cubicBezTo>
                  <a:cubicBezTo>
                    <a:pt x="21070" y="8139"/>
                    <a:pt x="21070" y="8139"/>
                    <a:pt x="21070" y="8139"/>
                  </a:cubicBezTo>
                  <a:cubicBezTo>
                    <a:pt x="21169" y="8154"/>
                    <a:pt x="21169" y="8154"/>
                    <a:pt x="21169" y="8154"/>
                  </a:cubicBezTo>
                  <a:lnTo>
                    <a:pt x="21080" y="8736"/>
                  </a:lnTo>
                  <a:close/>
                  <a:moveTo>
                    <a:pt x="21357" y="8804"/>
                  </a:moveTo>
                  <a:cubicBezTo>
                    <a:pt x="21298" y="8789"/>
                    <a:pt x="21257" y="8753"/>
                    <a:pt x="21236" y="8696"/>
                  </a:cubicBezTo>
                  <a:cubicBezTo>
                    <a:pt x="21215" y="8639"/>
                    <a:pt x="21216" y="8565"/>
                    <a:pt x="21239" y="8473"/>
                  </a:cubicBezTo>
                  <a:cubicBezTo>
                    <a:pt x="21265" y="8372"/>
                    <a:pt x="21301" y="8300"/>
                    <a:pt x="21349" y="8257"/>
                  </a:cubicBezTo>
                  <a:cubicBezTo>
                    <a:pt x="21397" y="8214"/>
                    <a:pt x="21454" y="8201"/>
                    <a:pt x="21519" y="8218"/>
                  </a:cubicBezTo>
                  <a:cubicBezTo>
                    <a:pt x="21645" y="8249"/>
                    <a:pt x="21683" y="8362"/>
                    <a:pt x="21634" y="8558"/>
                  </a:cubicBezTo>
                  <a:cubicBezTo>
                    <a:pt x="21610" y="8654"/>
                    <a:pt x="21573" y="8723"/>
                    <a:pt x="21525" y="8765"/>
                  </a:cubicBezTo>
                  <a:cubicBezTo>
                    <a:pt x="21477" y="8807"/>
                    <a:pt x="21421" y="8820"/>
                    <a:pt x="21357" y="8804"/>
                  </a:cubicBezTo>
                  <a:close/>
                  <a:moveTo>
                    <a:pt x="21496" y="8290"/>
                  </a:moveTo>
                  <a:cubicBezTo>
                    <a:pt x="21427" y="8273"/>
                    <a:pt x="21373" y="8340"/>
                    <a:pt x="21335" y="8493"/>
                  </a:cubicBezTo>
                  <a:cubicBezTo>
                    <a:pt x="21299" y="8636"/>
                    <a:pt x="21315" y="8716"/>
                    <a:pt x="21383" y="8733"/>
                  </a:cubicBezTo>
                  <a:cubicBezTo>
                    <a:pt x="21450" y="8750"/>
                    <a:pt x="21501" y="8685"/>
                    <a:pt x="21538" y="8540"/>
                  </a:cubicBezTo>
                  <a:cubicBezTo>
                    <a:pt x="21576" y="8390"/>
                    <a:pt x="21562" y="8307"/>
                    <a:pt x="21496" y="8290"/>
                  </a:cubicBezTo>
                  <a:close/>
                  <a:moveTo>
                    <a:pt x="21741" y="8912"/>
                  </a:moveTo>
                  <a:cubicBezTo>
                    <a:pt x="21646" y="8879"/>
                    <a:pt x="21646" y="8879"/>
                    <a:pt x="21646" y="8879"/>
                  </a:cubicBezTo>
                  <a:cubicBezTo>
                    <a:pt x="21843" y="8324"/>
                    <a:pt x="21843" y="8324"/>
                    <a:pt x="21843" y="8324"/>
                  </a:cubicBezTo>
                  <a:cubicBezTo>
                    <a:pt x="21938" y="8358"/>
                    <a:pt x="21938" y="8358"/>
                    <a:pt x="21938" y="8358"/>
                  </a:cubicBezTo>
                  <a:lnTo>
                    <a:pt x="21741" y="8912"/>
                  </a:lnTo>
                  <a:close/>
                  <a:moveTo>
                    <a:pt x="22000" y="9032"/>
                  </a:moveTo>
                  <a:cubicBezTo>
                    <a:pt x="21944" y="9006"/>
                    <a:pt x="21911" y="8963"/>
                    <a:pt x="21902" y="8903"/>
                  </a:cubicBezTo>
                  <a:cubicBezTo>
                    <a:pt x="21892" y="8843"/>
                    <a:pt x="21907" y="8770"/>
                    <a:pt x="21947" y="8684"/>
                  </a:cubicBezTo>
                  <a:cubicBezTo>
                    <a:pt x="21991" y="8590"/>
                    <a:pt x="22040" y="8526"/>
                    <a:pt x="22096" y="8493"/>
                  </a:cubicBezTo>
                  <a:cubicBezTo>
                    <a:pt x="22151" y="8460"/>
                    <a:pt x="22209" y="8458"/>
                    <a:pt x="22270" y="8486"/>
                  </a:cubicBezTo>
                  <a:cubicBezTo>
                    <a:pt x="22387" y="8541"/>
                    <a:pt x="22403" y="8660"/>
                    <a:pt x="22318" y="8842"/>
                  </a:cubicBezTo>
                  <a:cubicBezTo>
                    <a:pt x="22276" y="8932"/>
                    <a:pt x="22227" y="8993"/>
                    <a:pt x="22172" y="9025"/>
                  </a:cubicBezTo>
                  <a:cubicBezTo>
                    <a:pt x="22117" y="9057"/>
                    <a:pt x="22059" y="9059"/>
                    <a:pt x="22000" y="9032"/>
                  </a:cubicBezTo>
                  <a:close/>
                  <a:moveTo>
                    <a:pt x="22234" y="8553"/>
                  </a:moveTo>
                  <a:cubicBezTo>
                    <a:pt x="22169" y="8523"/>
                    <a:pt x="22103" y="8579"/>
                    <a:pt x="22037" y="8722"/>
                  </a:cubicBezTo>
                  <a:cubicBezTo>
                    <a:pt x="21974" y="8855"/>
                    <a:pt x="21975" y="8937"/>
                    <a:pt x="22038" y="8966"/>
                  </a:cubicBezTo>
                  <a:cubicBezTo>
                    <a:pt x="22101" y="8996"/>
                    <a:pt x="22164" y="8942"/>
                    <a:pt x="22227" y="8807"/>
                  </a:cubicBezTo>
                  <a:cubicBezTo>
                    <a:pt x="22293" y="8666"/>
                    <a:pt x="22295" y="8582"/>
                    <a:pt x="22234" y="8553"/>
                  </a:cubicBezTo>
                  <a:close/>
                  <a:moveTo>
                    <a:pt x="22393" y="9245"/>
                  </a:moveTo>
                  <a:cubicBezTo>
                    <a:pt x="22341" y="9213"/>
                    <a:pt x="22314" y="9166"/>
                    <a:pt x="22311" y="9105"/>
                  </a:cubicBezTo>
                  <a:cubicBezTo>
                    <a:pt x="22309" y="9044"/>
                    <a:pt x="22333" y="8974"/>
                    <a:pt x="22383" y="8894"/>
                  </a:cubicBezTo>
                  <a:cubicBezTo>
                    <a:pt x="22439" y="8806"/>
                    <a:pt x="22496" y="8749"/>
                    <a:pt x="22555" y="8723"/>
                  </a:cubicBezTo>
                  <a:cubicBezTo>
                    <a:pt x="22613" y="8697"/>
                    <a:pt x="22671" y="8702"/>
                    <a:pt x="22729" y="8738"/>
                  </a:cubicBezTo>
                  <a:cubicBezTo>
                    <a:pt x="22838" y="8807"/>
                    <a:pt x="22839" y="8926"/>
                    <a:pt x="22732" y="9096"/>
                  </a:cubicBezTo>
                  <a:cubicBezTo>
                    <a:pt x="22679" y="9181"/>
                    <a:pt x="22623" y="9235"/>
                    <a:pt x="22564" y="9260"/>
                  </a:cubicBezTo>
                  <a:cubicBezTo>
                    <a:pt x="22506" y="9285"/>
                    <a:pt x="22448" y="9280"/>
                    <a:pt x="22393" y="9245"/>
                  </a:cubicBezTo>
                  <a:close/>
                  <a:moveTo>
                    <a:pt x="22684" y="8800"/>
                  </a:moveTo>
                  <a:cubicBezTo>
                    <a:pt x="22624" y="8761"/>
                    <a:pt x="22552" y="8809"/>
                    <a:pt x="22468" y="8942"/>
                  </a:cubicBezTo>
                  <a:cubicBezTo>
                    <a:pt x="22389" y="9067"/>
                    <a:pt x="22380" y="9148"/>
                    <a:pt x="22439" y="9185"/>
                  </a:cubicBezTo>
                  <a:cubicBezTo>
                    <a:pt x="22498" y="9222"/>
                    <a:pt x="22567" y="9177"/>
                    <a:pt x="22646" y="9050"/>
                  </a:cubicBezTo>
                  <a:cubicBezTo>
                    <a:pt x="22729" y="8919"/>
                    <a:pt x="22742" y="8836"/>
                    <a:pt x="22684" y="8800"/>
                  </a:cubicBezTo>
                  <a:close/>
                  <a:moveTo>
                    <a:pt x="22724" y="9467"/>
                  </a:moveTo>
                  <a:cubicBezTo>
                    <a:pt x="22644" y="9405"/>
                    <a:pt x="22644" y="9405"/>
                    <a:pt x="22644" y="9405"/>
                  </a:cubicBezTo>
                  <a:cubicBezTo>
                    <a:pt x="23003" y="8939"/>
                    <a:pt x="23003" y="8939"/>
                    <a:pt x="23003" y="8939"/>
                  </a:cubicBezTo>
                  <a:cubicBezTo>
                    <a:pt x="23083" y="9000"/>
                    <a:pt x="23083" y="9000"/>
                    <a:pt x="23083" y="9000"/>
                  </a:cubicBezTo>
                  <a:lnTo>
                    <a:pt x="22724" y="9467"/>
                  </a:lnTo>
                  <a:close/>
                  <a:moveTo>
                    <a:pt x="22934" y="9660"/>
                  </a:moveTo>
                  <a:cubicBezTo>
                    <a:pt x="22889" y="9618"/>
                    <a:pt x="22871" y="9567"/>
                    <a:pt x="22880" y="9507"/>
                  </a:cubicBezTo>
                  <a:cubicBezTo>
                    <a:pt x="22889" y="9447"/>
                    <a:pt x="22926" y="9383"/>
                    <a:pt x="22990" y="9313"/>
                  </a:cubicBezTo>
                  <a:cubicBezTo>
                    <a:pt x="23061" y="9237"/>
                    <a:pt x="23128" y="9192"/>
                    <a:pt x="23191" y="9177"/>
                  </a:cubicBezTo>
                  <a:cubicBezTo>
                    <a:pt x="23253" y="9163"/>
                    <a:pt x="23309" y="9179"/>
                    <a:pt x="23359" y="9225"/>
                  </a:cubicBezTo>
                  <a:cubicBezTo>
                    <a:pt x="23454" y="9313"/>
                    <a:pt x="23432" y="9431"/>
                    <a:pt x="23295" y="9578"/>
                  </a:cubicBezTo>
                  <a:cubicBezTo>
                    <a:pt x="23227" y="9651"/>
                    <a:pt x="23162" y="9694"/>
                    <a:pt x="23099" y="9707"/>
                  </a:cubicBezTo>
                  <a:cubicBezTo>
                    <a:pt x="23037" y="9721"/>
                    <a:pt x="22982" y="9705"/>
                    <a:pt x="22934" y="9660"/>
                  </a:cubicBezTo>
                  <a:close/>
                  <a:moveTo>
                    <a:pt x="23304" y="9277"/>
                  </a:moveTo>
                  <a:cubicBezTo>
                    <a:pt x="23252" y="9228"/>
                    <a:pt x="23172" y="9262"/>
                    <a:pt x="23064" y="9377"/>
                  </a:cubicBezTo>
                  <a:cubicBezTo>
                    <a:pt x="22964" y="9484"/>
                    <a:pt x="22939" y="9562"/>
                    <a:pt x="22991" y="9610"/>
                  </a:cubicBezTo>
                  <a:cubicBezTo>
                    <a:pt x="23041" y="9657"/>
                    <a:pt x="23117" y="9626"/>
                    <a:pt x="23219" y="9516"/>
                  </a:cubicBezTo>
                  <a:cubicBezTo>
                    <a:pt x="23325" y="9403"/>
                    <a:pt x="23353" y="9323"/>
                    <a:pt x="23304" y="9277"/>
                  </a:cubicBezTo>
                  <a:close/>
                  <a:moveTo>
                    <a:pt x="23218" y="9940"/>
                  </a:moveTo>
                  <a:cubicBezTo>
                    <a:pt x="23151" y="9865"/>
                    <a:pt x="23151" y="9865"/>
                    <a:pt x="23151" y="9865"/>
                  </a:cubicBezTo>
                  <a:cubicBezTo>
                    <a:pt x="23591" y="9474"/>
                    <a:pt x="23591" y="9474"/>
                    <a:pt x="23591" y="9474"/>
                  </a:cubicBezTo>
                  <a:cubicBezTo>
                    <a:pt x="23658" y="9549"/>
                    <a:pt x="23658" y="9549"/>
                    <a:pt x="23658" y="9549"/>
                  </a:cubicBezTo>
                  <a:lnTo>
                    <a:pt x="23218" y="9940"/>
                  </a:lnTo>
                  <a:close/>
                  <a:moveTo>
                    <a:pt x="23366" y="10123"/>
                  </a:moveTo>
                  <a:cubicBezTo>
                    <a:pt x="23304" y="10044"/>
                    <a:pt x="23304" y="10044"/>
                    <a:pt x="23304" y="10044"/>
                  </a:cubicBezTo>
                  <a:cubicBezTo>
                    <a:pt x="23769" y="9683"/>
                    <a:pt x="23769" y="9683"/>
                    <a:pt x="23769" y="9683"/>
                  </a:cubicBezTo>
                  <a:cubicBezTo>
                    <a:pt x="23831" y="9762"/>
                    <a:pt x="23831" y="9762"/>
                    <a:pt x="23831" y="9762"/>
                  </a:cubicBezTo>
                  <a:lnTo>
                    <a:pt x="23366" y="10123"/>
                  </a:lnTo>
                  <a:close/>
                  <a:moveTo>
                    <a:pt x="23502" y="10316"/>
                  </a:moveTo>
                  <a:cubicBezTo>
                    <a:pt x="23445" y="10233"/>
                    <a:pt x="23445" y="10233"/>
                    <a:pt x="23445" y="10233"/>
                  </a:cubicBezTo>
                  <a:cubicBezTo>
                    <a:pt x="23933" y="9902"/>
                    <a:pt x="23933" y="9902"/>
                    <a:pt x="23933" y="9902"/>
                  </a:cubicBezTo>
                  <a:cubicBezTo>
                    <a:pt x="23989" y="9986"/>
                    <a:pt x="23989" y="9986"/>
                    <a:pt x="23989" y="9986"/>
                  </a:cubicBezTo>
                  <a:lnTo>
                    <a:pt x="23502" y="10316"/>
                  </a:lnTo>
                  <a:close/>
                  <a:moveTo>
                    <a:pt x="23676" y="10603"/>
                  </a:moveTo>
                  <a:cubicBezTo>
                    <a:pt x="23638" y="10554"/>
                    <a:pt x="23629" y="10501"/>
                    <a:pt x="23647" y="10443"/>
                  </a:cubicBezTo>
                  <a:cubicBezTo>
                    <a:pt x="23666" y="10385"/>
                    <a:pt x="23712" y="10327"/>
                    <a:pt x="23787" y="10269"/>
                  </a:cubicBezTo>
                  <a:cubicBezTo>
                    <a:pt x="23869" y="10206"/>
                    <a:pt x="23942" y="10172"/>
                    <a:pt x="24007" y="10167"/>
                  </a:cubicBezTo>
                  <a:cubicBezTo>
                    <a:pt x="24071" y="10163"/>
                    <a:pt x="24124" y="10187"/>
                    <a:pt x="24165" y="10241"/>
                  </a:cubicBezTo>
                  <a:cubicBezTo>
                    <a:pt x="24244" y="10343"/>
                    <a:pt x="24205" y="10456"/>
                    <a:pt x="24046" y="10579"/>
                  </a:cubicBezTo>
                  <a:cubicBezTo>
                    <a:pt x="23967" y="10640"/>
                    <a:pt x="23896" y="10672"/>
                    <a:pt x="23832" y="10676"/>
                  </a:cubicBezTo>
                  <a:cubicBezTo>
                    <a:pt x="23768" y="10679"/>
                    <a:pt x="23716" y="10655"/>
                    <a:pt x="23676" y="10603"/>
                  </a:cubicBezTo>
                  <a:close/>
                  <a:moveTo>
                    <a:pt x="24102" y="10284"/>
                  </a:moveTo>
                  <a:cubicBezTo>
                    <a:pt x="24058" y="10227"/>
                    <a:pt x="23974" y="10247"/>
                    <a:pt x="23850" y="10344"/>
                  </a:cubicBezTo>
                  <a:cubicBezTo>
                    <a:pt x="23734" y="10434"/>
                    <a:pt x="23697" y="10507"/>
                    <a:pt x="23740" y="10562"/>
                  </a:cubicBezTo>
                  <a:cubicBezTo>
                    <a:pt x="23782" y="10617"/>
                    <a:pt x="23862" y="10598"/>
                    <a:pt x="23981" y="10506"/>
                  </a:cubicBezTo>
                  <a:cubicBezTo>
                    <a:pt x="24103" y="10411"/>
                    <a:pt x="24144" y="10337"/>
                    <a:pt x="24102" y="10284"/>
                  </a:cubicBezTo>
                  <a:close/>
                  <a:moveTo>
                    <a:pt x="24182" y="11005"/>
                  </a:moveTo>
                  <a:cubicBezTo>
                    <a:pt x="24126" y="10980"/>
                    <a:pt x="24093" y="10938"/>
                    <a:pt x="24082" y="10878"/>
                  </a:cubicBezTo>
                  <a:cubicBezTo>
                    <a:pt x="24071" y="10818"/>
                    <a:pt x="24085" y="10745"/>
                    <a:pt x="24124" y="10659"/>
                  </a:cubicBezTo>
                  <a:cubicBezTo>
                    <a:pt x="24167" y="10564"/>
                    <a:pt x="24216" y="10500"/>
                    <a:pt x="24271" y="10466"/>
                  </a:cubicBezTo>
                  <a:cubicBezTo>
                    <a:pt x="24325" y="10432"/>
                    <a:pt x="24384" y="10429"/>
                    <a:pt x="24445" y="10457"/>
                  </a:cubicBezTo>
                  <a:cubicBezTo>
                    <a:pt x="24563" y="10510"/>
                    <a:pt x="24581" y="10628"/>
                    <a:pt x="24498" y="10812"/>
                  </a:cubicBezTo>
                  <a:cubicBezTo>
                    <a:pt x="24457" y="10902"/>
                    <a:pt x="24409" y="10964"/>
                    <a:pt x="24354" y="10997"/>
                  </a:cubicBezTo>
                  <a:cubicBezTo>
                    <a:pt x="24299" y="11030"/>
                    <a:pt x="24242" y="11032"/>
                    <a:pt x="24182" y="11005"/>
                  </a:cubicBezTo>
                  <a:close/>
                  <a:moveTo>
                    <a:pt x="24410" y="10524"/>
                  </a:moveTo>
                  <a:cubicBezTo>
                    <a:pt x="24345" y="10495"/>
                    <a:pt x="24280" y="10552"/>
                    <a:pt x="24215" y="10695"/>
                  </a:cubicBezTo>
                  <a:cubicBezTo>
                    <a:pt x="24154" y="10829"/>
                    <a:pt x="24156" y="10911"/>
                    <a:pt x="24220" y="10940"/>
                  </a:cubicBezTo>
                  <a:cubicBezTo>
                    <a:pt x="24282" y="10968"/>
                    <a:pt x="24345" y="10914"/>
                    <a:pt x="24406" y="10778"/>
                  </a:cubicBezTo>
                  <a:cubicBezTo>
                    <a:pt x="24470" y="10636"/>
                    <a:pt x="24471" y="10552"/>
                    <a:pt x="24410" y="10524"/>
                  </a:cubicBezTo>
                  <a:close/>
                  <a:moveTo>
                    <a:pt x="24790" y="11128"/>
                  </a:moveTo>
                  <a:cubicBezTo>
                    <a:pt x="24729" y="11127"/>
                    <a:pt x="24681" y="11102"/>
                    <a:pt x="24647" y="11052"/>
                  </a:cubicBezTo>
                  <a:cubicBezTo>
                    <a:pt x="24613" y="11001"/>
                    <a:pt x="24597" y="10929"/>
                    <a:pt x="24597" y="10834"/>
                  </a:cubicBezTo>
                  <a:cubicBezTo>
                    <a:pt x="24598" y="10730"/>
                    <a:pt x="24616" y="10651"/>
                    <a:pt x="24653" y="10598"/>
                  </a:cubicBezTo>
                  <a:cubicBezTo>
                    <a:pt x="24689" y="10545"/>
                    <a:pt x="24741" y="10519"/>
                    <a:pt x="24808" y="10519"/>
                  </a:cubicBezTo>
                  <a:cubicBezTo>
                    <a:pt x="24938" y="10520"/>
                    <a:pt x="25002" y="10621"/>
                    <a:pt x="25001" y="10822"/>
                  </a:cubicBezTo>
                  <a:cubicBezTo>
                    <a:pt x="25000" y="10922"/>
                    <a:pt x="24981" y="10998"/>
                    <a:pt x="24944" y="11050"/>
                  </a:cubicBezTo>
                  <a:cubicBezTo>
                    <a:pt x="24907" y="11102"/>
                    <a:pt x="24856" y="11128"/>
                    <a:pt x="24790" y="11128"/>
                  </a:cubicBezTo>
                  <a:close/>
                  <a:moveTo>
                    <a:pt x="24803" y="10595"/>
                  </a:moveTo>
                  <a:cubicBezTo>
                    <a:pt x="24732" y="10595"/>
                    <a:pt x="24696" y="10673"/>
                    <a:pt x="24695" y="10831"/>
                  </a:cubicBezTo>
                  <a:cubicBezTo>
                    <a:pt x="24694" y="10978"/>
                    <a:pt x="24728" y="11052"/>
                    <a:pt x="24798" y="11052"/>
                  </a:cubicBezTo>
                  <a:cubicBezTo>
                    <a:pt x="24867" y="11053"/>
                    <a:pt x="24902" y="10978"/>
                    <a:pt x="24903" y="10828"/>
                  </a:cubicBezTo>
                  <a:cubicBezTo>
                    <a:pt x="24904" y="10673"/>
                    <a:pt x="24871" y="10596"/>
                    <a:pt x="24803" y="10595"/>
                  </a:cubicBezTo>
                  <a:close/>
                  <a:moveTo>
                    <a:pt x="25206" y="11118"/>
                  </a:moveTo>
                  <a:cubicBezTo>
                    <a:pt x="25105" y="11118"/>
                    <a:pt x="25105" y="11118"/>
                    <a:pt x="25105" y="11118"/>
                  </a:cubicBezTo>
                  <a:cubicBezTo>
                    <a:pt x="25105" y="10529"/>
                    <a:pt x="25105" y="10529"/>
                    <a:pt x="25105" y="10529"/>
                  </a:cubicBezTo>
                  <a:cubicBezTo>
                    <a:pt x="25206" y="10529"/>
                    <a:pt x="25206" y="10529"/>
                    <a:pt x="25206" y="10529"/>
                  </a:cubicBezTo>
                  <a:lnTo>
                    <a:pt x="25206" y="11118"/>
                  </a:lnTo>
                  <a:close/>
                  <a:moveTo>
                    <a:pt x="25505" y="11128"/>
                  </a:moveTo>
                  <a:cubicBezTo>
                    <a:pt x="25444" y="11128"/>
                    <a:pt x="25396" y="11103"/>
                    <a:pt x="25362" y="11053"/>
                  </a:cubicBezTo>
                  <a:cubicBezTo>
                    <a:pt x="25327" y="11002"/>
                    <a:pt x="25310" y="10930"/>
                    <a:pt x="25310" y="10835"/>
                  </a:cubicBezTo>
                  <a:cubicBezTo>
                    <a:pt x="25310" y="10731"/>
                    <a:pt x="25328" y="10653"/>
                    <a:pt x="25364" y="10599"/>
                  </a:cubicBezTo>
                  <a:cubicBezTo>
                    <a:pt x="25400" y="10546"/>
                    <a:pt x="25451" y="10519"/>
                    <a:pt x="25519" y="10519"/>
                  </a:cubicBezTo>
                  <a:cubicBezTo>
                    <a:pt x="25649" y="10519"/>
                    <a:pt x="25713" y="10620"/>
                    <a:pt x="25713" y="10821"/>
                  </a:cubicBezTo>
                  <a:cubicBezTo>
                    <a:pt x="25713" y="10921"/>
                    <a:pt x="25695" y="10997"/>
                    <a:pt x="25658" y="11049"/>
                  </a:cubicBezTo>
                  <a:cubicBezTo>
                    <a:pt x="25622" y="11101"/>
                    <a:pt x="25571" y="11128"/>
                    <a:pt x="25505" y="11128"/>
                  </a:cubicBezTo>
                  <a:close/>
                  <a:moveTo>
                    <a:pt x="25515" y="10595"/>
                  </a:moveTo>
                  <a:cubicBezTo>
                    <a:pt x="25443" y="10595"/>
                    <a:pt x="25407" y="10674"/>
                    <a:pt x="25407" y="10831"/>
                  </a:cubicBezTo>
                  <a:cubicBezTo>
                    <a:pt x="25407" y="10979"/>
                    <a:pt x="25442" y="11052"/>
                    <a:pt x="25512" y="11052"/>
                  </a:cubicBezTo>
                  <a:cubicBezTo>
                    <a:pt x="25581" y="11052"/>
                    <a:pt x="25616" y="10977"/>
                    <a:pt x="25616" y="10828"/>
                  </a:cubicBezTo>
                  <a:cubicBezTo>
                    <a:pt x="25616" y="10673"/>
                    <a:pt x="25582" y="10595"/>
                    <a:pt x="25515" y="10595"/>
                  </a:cubicBezTo>
                  <a:close/>
                  <a:moveTo>
                    <a:pt x="25918" y="11118"/>
                  </a:moveTo>
                  <a:cubicBezTo>
                    <a:pt x="25817" y="11118"/>
                    <a:pt x="25817" y="11118"/>
                    <a:pt x="25817" y="11118"/>
                  </a:cubicBezTo>
                  <a:cubicBezTo>
                    <a:pt x="25817" y="10529"/>
                    <a:pt x="25817" y="10529"/>
                    <a:pt x="25817" y="10529"/>
                  </a:cubicBezTo>
                  <a:cubicBezTo>
                    <a:pt x="25918" y="10529"/>
                    <a:pt x="25918" y="10529"/>
                    <a:pt x="25918" y="10529"/>
                  </a:cubicBezTo>
                  <a:lnTo>
                    <a:pt x="25918" y="11118"/>
                  </a:lnTo>
                  <a:close/>
                  <a:moveTo>
                    <a:pt x="26217" y="11128"/>
                  </a:moveTo>
                  <a:cubicBezTo>
                    <a:pt x="26156" y="11128"/>
                    <a:pt x="26108" y="11103"/>
                    <a:pt x="26074" y="11053"/>
                  </a:cubicBezTo>
                  <a:cubicBezTo>
                    <a:pt x="26039" y="11002"/>
                    <a:pt x="26022" y="10930"/>
                    <a:pt x="26022" y="10835"/>
                  </a:cubicBezTo>
                  <a:cubicBezTo>
                    <a:pt x="26022" y="10731"/>
                    <a:pt x="26040" y="10653"/>
                    <a:pt x="26076" y="10599"/>
                  </a:cubicBezTo>
                  <a:cubicBezTo>
                    <a:pt x="26112" y="10546"/>
                    <a:pt x="26164" y="10519"/>
                    <a:pt x="26231" y="10519"/>
                  </a:cubicBezTo>
                  <a:cubicBezTo>
                    <a:pt x="26361" y="10519"/>
                    <a:pt x="26425" y="10620"/>
                    <a:pt x="26425" y="10821"/>
                  </a:cubicBezTo>
                  <a:cubicBezTo>
                    <a:pt x="26425" y="10921"/>
                    <a:pt x="26407" y="10997"/>
                    <a:pt x="26371" y="11049"/>
                  </a:cubicBezTo>
                  <a:cubicBezTo>
                    <a:pt x="26334" y="11101"/>
                    <a:pt x="26283" y="11128"/>
                    <a:pt x="26217" y="11128"/>
                  </a:cubicBezTo>
                  <a:close/>
                  <a:moveTo>
                    <a:pt x="26227" y="10595"/>
                  </a:moveTo>
                  <a:cubicBezTo>
                    <a:pt x="26155" y="10595"/>
                    <a:pt x="26119" y="10674"/>
                    <a:pt x="26119" y="10831"/>
                  </a:cubicBezTo>
                  <a:cubicBezTo>
                    <a:pt x="26119" y="10979"/>
                    <a:pt x="26155" y="11052"/>
                    <a:pt x="26225" y="11052"/>
                  </a:cubicBezTo>
                  <a:cubicBezTo>
                    <a:pt x="26294" y="11052"/>
                    <a:pt x="26328" y="10977"/>
                    <a:pt x="26328" y="10828"/>
                  </a:cubicBezTo>
                  <a:cubicBezTo>
                    <a:pt x="26328" y="10673"/>
                    <a:pt x="26294" y="10595"/>
                    <a:pt x="26227" y="10595"/>
                  </a:cubicBezTo>
                  <a:close/>
                  <a:moveTo>
                    <a:pt x="26630" y="11118"/>
                  </a:moveTo>
                  <a:cubicBezTo>
                    <a:pt x="26530" y="11118"/>
                    <a:pt x="26530" y="11118"/>
                    <a:pt x="26530" y="11118"/>
                  </a:cubicBezTo>
                  <a:cubicBezTo>
                    <a:pt x="26530" y="10529"/>
                    <a:pt x="26530" y="10529"/>
                    <a:pt x="26530" y="10529"/>
                  </a:cubicBezTo>
                  <a:cubicBezTo>
                    <a:pt x="26630" y="10529"/>
                    <a:pt x="26630" y="10529"/>
                    <a:pt x="26630" y="10529"/>
                  </a:cubicBezTo>
                  <a:lnTo>
                    <a:pt x="26630" y="11118"/>
                  </a:lnTo>
                  <a:close/>
                  <a:moveTo>
                    <a:pt x="26929" y="11128"/>
                  </a:moveTo>
                  <a:cubicBezTo>
                    <a:pt x="26868" y="11128"/>
                    <a:pt x="26820" y="11103"/>
                    <a:pt x="26786" y="11053"/>
                  </a:cubicBezTo>
                  <a:cubicBezTo>
                    <a:pt x="26751" y="11002"/>
                    <a:pt x="26734" y="10930"/>
                    <a:pt x="26734" y="10835"/>
                  </a:cubicBezTo>
                  <a:cubicBezTo>
                    <a:pt x="26734" y="10731"/>
                    <a:pt x="26752" y="10653"/>
                    <a:pt x="26788" y="10599"/>
                  </a:cubicBezTo>
                  <a:cubicBezTo>
                    <a:pt x="26824" y="10546"/>
                    <a:pt x="26876" y="10519"/>
                    <a:pt x="26943" y="10519"/>
                  </a:cubicBezTo>
                  <a:cubicBezTo>
                    <a:pt x="27073" y="10519"/>
                    <a:pt x="27137" y="10620"/>
                    <a:pt x="27137" y="10821"/>
                  </a:cubicBezTo>
                  <a:cubicBezTo>
                    <a:pt x="27137" y="10921"/>
                    <a:pt x="27119" y="10997"/>
                    <a:pt x="27083" y="11049"/>
                  </a:cubicBezTo>
                  <a:cubicBezTo>
                    <a:pt x="27046" y="11101"/>
                    <a:pt x="26995" y="11128"/>
                    <a:pt x="26929" y="11128"/>
                  </a:cubicBezTo>
                  <a:close/>
                  <a:moveTo>
                    <a:pt x="26939" y="10595"/>
                  </a:moveTo>
                  <a:cubicBezTo>
                    <a:pt x="26867" y="10595"/>
                    <a:pt x="26831" y="10674"/>
                    <a:pt x="26831" y="10831"/>
                  </a:cubicBezTo>
                  <a:cubicBezTo>
                    <a:pt x="26831" y="10979"/>
                    <a:pt x="26866" y="11052"/>
                    <a:pt x="26937" y="11052"/>
                  </a:cubicBezTo>
                  <a:cubicBezTo>
                    <a:pt x="27006" y="11052"/>
                    <a:pt x="27040" y="10977"/>
                    <a:pt x="27040" y="10828"/>
                  </a:cubicBezTo>
                  <a:cubicBezTo>
                    <a:pt x="27040" y="10673"/>
                    <a:pt x="27006" y="10595"/>
                    <a:pt x="26939" y="10595"/>
                  </a:cubicBezTo>
                  <a:close/>
                  <a:moveTo>
                    <a:pt x="27406" y="11087"/>
                  </a:moveTo>
                  <a:cubicBezTo>
                    <a:pt x="27307" y="11105"/>
                    <a:pt x="27307" y="11105"/>
                    <a:pt x="27307" y="11105"/>
                  </a:cubicBezTo>
                  <a:cubicBezTo>
                    <a:pt x="27202" y="10526"/>
                    <a:pt x="27202" y="10526"/>
                    <a:pt x="27202" y="10526"/>
                  </a:cubicBezTo>
                  <a:cubicBezTo>
                    <a:pt x="27301" y="10508"/>
                    <a:pt x="27301" y="10508"/>
                    <a:pt x="27301" y="10508"/>
                  </a:cubicBezTo>
                  <a:lnTo>
                    <a:pt x="27406" y="11087"/>
                  </a:lnTo>
                  <a:close/>
                  <a:moveTo>
                    <a:pt x="27815" y="10934"/>
                  </a:moveTo>
                  <a:cubicBezTo>
                    <a:pt x="27763" y="10966"/>
                    <a:pt x="27709" y="10969"/>
                    <a:pt x="27653" y="10944"/>
                  </a:cubicBezTo>
                  <a:cubicBezTo>
                    <a:pt x="27598" y="10919"/>
                    <a:pt x="27546" y="10867"/>
                    <a:pt x="27496" y="10786"/>
                  </a:cubicBezTo>
                  <a:cubicBezTo>
                    <a:pt x="27442" y="10697"/>
                    <a:pt x="27416" y="10621"/>
                    <a:pt x="27419" y="10556"/>
                  </a:cubicBezTo>
                  <a:cubicBezTo>
                    <a:pt x="27422" y="10492"/>
                    <a:pt x="27452" y="10442"/>
                    <a:pt x="27510" y="10407"/>
                  </a:cubicBezTo>
                  <a:cubicBezTo>
                    <a:pt x="27620" y="10340"/>
                    <a:pt x="27728" y="10392"/>
                    <a:pt x="27833" y="10563"/>
                  </a:cubicBezTo>
                  <a:cubicBezTo>
                    <a:pt x="27885" y="10649"/>
                    <a:pt x="27909" y="10723"/>
                    <a:pt x="27905" y="10787"/>
                  </a:cubicBezTo>
                  <a:cubicBezTo>
                    <a:pt x="27901" y="10850"/>
                    <a:pt x="27871" y="10899"/>
                    <a:pt x="27815" y="10934"/>
                  </a:cubicBezTo>
                  <a:close/>
                  <a:moveTo>
                    <a:pt x="27546" y="10474"/>
                  </a:moveTo>
                  <a:cubicBezTo>
                    <a:pt x="27485" y="10511"/>
                    <a:pt x="27495" y="10597"/>
                    <a:pt x="27577" y="10732"/>
                  </a:cubicBezTo>
                  <a:cubicBezTo>
                    <a:pt x="27654" y="10857"/>
                    <a:pt x="27722" y="10902"/>
                    <a:pt x="27782" y="10865"/>
                  </a:cubicBezTo>
                  <a:cubicBezTo>
                    <a:pt x="27841" y="10829"/>
                    <a:pt x="27831" y="10748"/>
                    <a:pt x="27753" y="10620"/>
                  </a:cubicBezTo>
                  <a:cubicBezTo>
                    <a:pt x="27673" y="10488"/>
                    <a:pt x="27603" y="10439"/>
                    <a:pt x="27546" y="10474"/>
                  </a:cubicBezTo>
                  <a:close/>
                  <a:moveTo>
                    <a:pt x="28211" y="10553"/>
                  </a:moveTo>
                  <a:cubicBezTo>
                    <a:pt x="28150" y="10633"/>
                    <a:pt x="28150" y="10633"/>
                    <a:pt x="28150" y="10633"/>
                  </a:cubicBezTo>
                  <a:cubicBezTo>
                    <a:pt x="27682" y="10276"/>
                    <a:pt x="27682" y="10276"/>
                    <a:pt x="27682" y="10276"/>
                  </a:cubicBezTo>
                  <a:cubicBezTo>
                    <a:pt x="27743" y="10196"/>
                    <a:pt x="27743" y="10196"/>
                    <a:pt x="27743" y="10196"/>
                  </a:cubicBezTo>
                  <a:lnTo>
                    <a:pt x="28211" y="10553"/>
                  </a:lnTo>
                  <a:close/>
                  <a:moveTo>
                    <a:pt x="28397" y="10279"/>
                  </a:moveTo>
                  <a:cubicBezTo>
                    <a:pt x="28362" y="10330"/>
                    <a:pt x="28314" y="10355"/>
                    <a:pt x="28254" y="10355"/>
                  </a:cubicBezTo>
                  <a:cubicBezTo>
                    <a:pt x="28193" y="10355"/>
                    <a:pt x="28123" y="10329"/>
                    <a:pt x="28045" y="10275"/>
                  </a:cubicBezTo>
                  <a:cubicBezTo>
                    <a:pt x="27959" y="10217"/>
                    <a:pt x="27904" y="10158"/>
                    <a:pt x="27880" y="10098"/>
                  </a:cubicBezTo>
                  <a:cubicBezTo>
                    <a:pt x="27856" y="10038"/>
                    <a:pt x="27864" y="9981"/>
                    <a:pt x="27902" y="9925"/>
                  </a:cubicBezTo>
                  <a:cubicBezTo>
                    <a:pt x="27975" y="9818"/>
                    <a:pt x="28094" y="9821"/>
                    <a:pt x="28260" y="9934"/>
                  </a:cubicBezTo>
                  <a:cubicBezTo>
                    <a:pt x="28343" y="9990"/>
                    <a:pt x="28395" y="10048"/>
                    <a:pt x="28418" y="10108"/>
                  </a:cubicBezTo>
                  <a:cubicBezTo>
                    <a:pt x="28441" y="10168"/>
                    <a:pt x="28434" y="10225"/>
                    <a:pt x="28397" y="10279"/>
                  </a:cubicBezTo>
                  <a:close/>
                  <a:moveTo>
                    <a:pt x="27962" y="9971"/>
                  </a:moveTo>
                  <a:cubicBezTo>
                    <a:pt x="27922" y="10030"/>
                    <a:pt x="27966" y="10104"/>
                    <a:pt x="28097" y="10193"/>
                  </a:cubicBezTo>
                  <a:cubicBezTo>
                    <a:pt x="28218" y="10276"/>
                    <a:pt x="28299" y="10288"/>
                    <a:pt x="28338" y="10230"/>
                  </a:cubicBezTo>
                  <a:cubicBezTo>
                    <a:pt x="28377" y="10173"/>
                    <a:pt x="28335" y="10103"/>
                    <a:pt x="28211" y="10018"/>
                  </a:cubicBezTo>
                  <a:cubicBezTo>
                    <a:pt x="28083" y="9931"/>
                    <a:pt x="28000" y="9915"/>
                    <a:pt x="27962" y="9971"/>
                  </a:cubicBezTo>
                  <a:close/>
                  <a:moveTo>
                    <a:pt x="28630" y="9956"/>
                  </a:moveTo>
                  <a:cubicBezTo>
                    <a:pt x="28566" y="10033"/>
                    <a:pt x="28566" y="10033"/>
                    <a:pt x="28566" y="10033"/>
                  </a:cubicBezTo>
                  <a:cubicBezTo>
                    <a:pt x="28113" y="9657"/>
                    <a:pt x="28113" y="9657"/>
                    <a:pt x="28113" y="9657"/>
                  </a:cubicBezTo>
                  <a:cubicBezTo>
                    <a:pt x="28177" y="9580"/>
                    <a:pt x="28177" y="9580"/>
                    <a:pt x="28177" y="9580"/>
                  </a:cubicBezTo>
                  <a:lnTo>
                    <a:pt x="28630" y="9956"/>
                  </a:lnTo>
                  <a:close/>
                  <a:moveTo>
                    <a:pt x="28831" y="9753"/>
                  </a:moveTo>
                  <a:cubicBezTo>
                    <a:pt x="28788" y="9796"/>
                    <a:pt x="28736" y="9812"/>
                    <a:pt x="28677" y="9801"/>
                  </a:cubicBezTo>
                  <a:cubicBezTo>
                    <a:pt x="28617" y="9790"/>
                    <a:pt x="28554" y="9751"/>
                    <a:pt x="28487" y="9684"/>
                  </a:cubicBezTo>
                  <a:cubicBezTo>
                    <a:pt x="28413" y="9610"/>
                    <a:pt x="28370" y="9542"/>
                    <a:pt x="28358" y="9479"/>
                  </a:cubicBezTo>
                  <a:cubicBezTo>
                    <a:pt x="28346" y="9415"/>
                    <a:pt x="28364" y="9360"/>
                    <a:pt x="28412" y="9312"/>
                  </a:cubicBezTo>
                  <a:cubicBezTo>
                    <a:pt x="28503" y="9221"/>
                    <a:pt x="28620" y="9246"/>
                    <a:pt x="28762" y="9389"/>
                  </a:cubicBezTo>
                  <a:cubicBezTo>
                    <a:pt x="28833" y="9459"/>
                    <a:pt x="28873" y="9526"/>
                    <a:pt x="28884" y="9589"/>
                  </a:cubicBezTo>
                  <a:cubicBezTo>
                    <a:pt x="28896" y="9652"/>
                    <a:pt x="28878" y="9707"/>
                    <a:pt x="28831" y="9753"/>
                  </a:cubicBezTo>
                  <a:close/>
                  <a:moveTo>
                    <a:pt x="28462" y="9369"/>
                  </a:moveTo>
                  <a:cubicBezTo>
                    <a:pt x="28411" y="9420"/>
                    <a:pt x="28442" y="9501"/>
                    <a:pt x="28553" y="9612"/>
                  </a:cubicBezTo>
                  <a:cubicBezTo>
                    <a:pt x="28657" y="9716"/>
                    <a:pt x="28734" y="9744"/>
                    <a:pt x="28783" y="9694"/>
                  </a:cubicBezTo>
                  <a:cubicBezTo>
                    <a:pt x="28832" y="9646"/>
                    <a:pt x="28804" y="9568"/>
                    <a:pt x="28698" y="9462"/>
                  </a:cubicBezTo>
                  <a:cubicBezTo>
                    <a:pt x="28588" y="9353"/>
                    <a:pt x="28510" y="9322"/>
                    <a:pt x="28462" y="9369"/>
                  </a:cubicBezTo>
                  <a:close/>
                  <a:moveTo>
                    <a:pt x="29121" y="9480"/>
                  </a:moveTo>
                  <a:cubicBezTo>
                    <a:pt x="29043" y="9544"/>
                    <a:pt x="29043" y="9544"/>
                    <a:pt x="29043" y="9544"/>
                  </a:cubicBezTo>
                  <a:cubicBezTo>
                    <a:pt x="28669" y="9090"/>
                    <a:pt x="28669" y="9090"/>
                    <a:pt x="28669" y="9090"/>
                  </a:cubicBezTo>
                  <a:cubicBezTo>
                    <a:pt x="28746" y="9026"/>
                    <a:pt x="28746" y="9026"/>
                    <a:pt x="28746" y="9026"/>
                  </a:cubicBezTo>
                  <a:lnTo>
                    <a:pt x="29121" y="9480"/>
                  </a:lnTo>
                  <a:close/>
                  <a:moveTo>
                    <a:pt x="29357" y="9318"/>
                  </a:moveTo>
                  <a:cubicBezTo>
                    <a:pt x="29306" y="9353"/>
                    <a:pt x="29252" y="9359"/>
                    <a:pt x="29196" y="9337"/>
                  </a:cubicBezTo>
                  <a:cubicBezTo>
                    <a:pt x="29139" y="9314"/>
                    <a:pt x="29084" y="9264"/>
                    <a:pt x="29031" y="9186"/>
                  </a:cubicBezTo>
                  <a:cubicBezTo>
                    <a:pt x="28973" y="9100"/>
                    <a:pt x="28943" y="9024"/>
                    <a:pt x="28943" y="8960"/>
                  </a:cubicBezTo>
                  <a:cubicBezTo>
                    <a:pt x="28943" y="8896"/>
                    <a:pt x="28971" y="8845"/>
                    <a:pt x="29027" y="8807"/>
                  </a:cubicBezTo>
                  <a:cubicBezTo>
                    <a:pt x="29134" y="8734"/>
                    <a:pt x="29244" y="8781"/>
                    <a:pt x="29357" y="8948"/>
                  </a:cubicBezTo>
                  <a:cubicBezTo>
                    <a:pt x="29413" y="9030"/>
                    <a:pt x="29440" y="9103"/>
                    <a:pt x="29439" y="9167"/>
                  </a:cubicBezTo>
                  <a:cubicBezTo>
                    <a:pt x="29439" y="9231"/>
                    <a:pt x="29411" y="9282"/>
                    <a:pt x="29357" y="9318"/>
                  </a:cubicBezTo>
                  <a:close/>
                  <a:moveTo>
                    <a:pt x="29066" y="8872"/>
                  </a:moveTo>
                  <a:cubicBezTo>
                    <a:pt x="29007" y="8912"/>
                    <a:pt x="29021" y="8997"/>
                    <a:pt x="29109" y="9128"/>
                  </a:cubicBezTo>
                  <a:cubicBezTo>
                    <a:pt x="29192" y="9250"/>
                    <a:pt x="29262" y="9291"/>
                    <a:pt x="29320" y="9252"/>
                  </a:cubicBezTo>
                  <a:cubicBezTo>
                    <a:pt x="29377" y="9213"/>
                    <a:pt x="29364" y="9132"/>
                    <a:pt x="29280" y="9008"/>
                  </a:cubicBezTo>
                  <a:cubicBezTo>
                    <a:pt x="29193" y="8879"/>
                    <a:pt x="29122" y="8834"/>
                    <a:pt x="29066" y="8872"/>
                  </a:cubicBezTo>
                  <a:close/>
                  <a:moveTo>
                    <a:pt x="29692" y="9104"/>
                  </a:moveTo>
                  <a:cubicBezTo>
                    <a:pt x="29604" y="9153"/>
                    <a:pt x="29604" y="9153"/>
                    <a:pt x="29604" y="9153"/>
                  </a:cubicBezTo>
                  <a:cubicBezTo>
                    <a:pt x="29322" y="8636"/>
                    <a:pt x="29322" y="8636"/>
                    <a:pt x="29322" y="8636"/>
                  </a:cubicBezTo>
                  <a:cubicBezTo>
                    <a:pt x="29410" y="8588"/>
                    <a:pt x="29410" y="8588"/>
                    <a:pt x="29410" y="8588"/>
                  </a:cubicBezTo>
                  <a:lnTo>
                    <a:pt x="29692" y="9104"/>
                  </a:lnTo>
                  <a:close/>
                  <a:moveTo>
                    <a:pt x="29904" y="9001"/>
                  </a:moveTo>
                  <a:cubicBezTo>
                    <a:pt x="29813" y="9043"/>
                    <a:pt x="29813" y="9043"/>
                    <a:pt x="29813" y="9043"/>
                  </a:cubicBezTo>
                  <a:cubicBezTo>
                    <a:pt x="29565" y="8509"/>
                    <a:pt x="29565" y="8509"/>
                    <a:pt x="29565" y="8509"/>
                  </a:cubicBezTo>
                  <a:cubicBezTo>
                    <a:pt x="29656" y="8467"/>
                    <a:pt x="29656" y="8467"/>
                    <a:pt x="29656" y="8467"/>
                  </a:cubicBezTo>
                  <a:lnTo>
                    <a:pt x="29904" y="9001"/>
                  </a:lnTo>
                  <a:close/>
                  <a:moveTo>
                    <a:pt x="30173" y="8904"/>
                  </a:moveTo>
                  <a:cubicBezTo>
                    <a:pt x="30115" y="8925"/>
                    <a:pt x="30061" y="8917"/>
                    <a:pt x="30012" y="8881"/>
                  </a:cubicBezTo>
                  <a:cubicBezTo>
                    <a:pt x="29963" y="8845"/>
                    <a:pt x="29923" y="8783"/>
                    <a:pt x="29891" y="8694"/>
                  </a:cubicBezTo>
                  <a:cubicBezTo>
                    <a:pt x="29857" y="8596"/>
                    <a:pt x="29847" y="8515"/>
                    <a:pt x="29863" y="8453"/>
                  </a:cubicBezTo>
                  <a:cubicBezTo>
                    <a:pt x="29879" y="8391"/>
                    <a:pt x="29919" y="8348"/>
                    <a:pt x="29983" y="8326"/>
                  </a:cubicBezTo>
                  <a:cubicBezTo>
                    <a:pt x="30105" y="8283"/>
                    <a:pt x="30200" y="8356"/>
                    <a:pt x="30267" y="8546"/>
                  </a:cubicBezTo>
                  <a:cubicBezTo>
                    <a:pt x="30300" y="8640"/>
                    <a:pt x="30308" y="8717"/>
                    <a:pt x="30291" y="8779"/>
                  </a:cubicBezTo>
                  <a:cubicBezTo>
                    <a:pt x="30274" y="8841"/>
                    <a:pt x="30235" y="8882"/>
                    <a:pt x="30173" y="8904"/>
                  </a:cubicBezTo>
                  <a:close/>
                  <a:moveTo>
                    <a:pt x="30004" y="8399"/>
                  </a:moveTo>
                  <a:cubicBezTo>
                    <a:pt x="29937" y="8423"/>
                    <a:pt x="29929" y="8509"/>
                    <a:pt x="29982" y="8657"/>
                  </a:cubicBezTo>
                  <a:cubicBezTo>
                    <a:pt x="30031" y="8796"/>
                    <a:pt x="30088" y="8854"/>
                    <a:pt x="30154" y="8831"/>
                  </a:cubicBezTo>
                  <a:cubicBezTo>
                    <a:pt x="30220" y="8808"/>
                    <a:pt x="30227" y="8726"/>
                    <a:pt x="30177" y="8584"/>
                  </a:cubicBezTo>
                  <a:cubicBezTo>
                    <a:pt x="30126" y="8438"/>
                    <a:pt x="30068" y="8376"/>
                    <a:pt x="30004" y="8399"/>
                  </a:cubicBezTo>
                  <a:close/>
                  <a:moveTo>
                    <a:pt x="30552" y="8782"/>
                  </a:moveTo>
                  <a:cubicBezTo>
                    <a:pt x="30454" y="8806"/>
                    <a:pt x="30454" y="8806"/>
                    <a:pt x="30454" y="8806"/>
                  </a:cubicBezTo>
                  <a:cubicBezTo>
                    <a:pt x="30312" y="8235"/>
                    <a:pt x="30312" y="8235"/>
                    <a:pt x="30312" y="8235"/>
                  </a:cubicBezTo>
                  <a:cubicBezTo>
                    <a:pt x="30410" y="8211"/>
                    <a:pt x="30410" y="8211"/>
                    <a:pt x="30410" y="8211"/>
                  </a:cubicBezTo>
                  <a:lnTo>
                    <a:pt x="30552" y="8782"/>
                  </a:lnTo>
                  <a:close/>
                  <a:moveTo>
                    <a:pt x="30783" y="8736"/>
                  </a:moveTo>
                  <a:cubicBezTo>
                    <a:pt x="30684" y="8754"/>
                    <a:pt x="30684" y="8754"/>
                    <a:pt x="30684" y="8754"/>
                  </a:cubicBezTo>
                  <a:cubicBezTo>
                    <a:pt x="30579" y="8174"/>
                    <a:pt x="30579" y="8174"/>
                    <a:pt x="30579" y="8174"/>
                  </a:cubicBezTo>
                  <a:cubicBezTo>
                    <a:pt x="30678" y="8157"/>
                    <a:pt x="30678" y="8157"/>
                    <a:pt x="30678" y="8157"/>
                  </a:cubicBezTo>
                  <a:lnTo>
                    <a:pt x="30783" y="8736"/>
                  </a:lnTo>
                  <a:close/>
                  <a:moveTo>
                    <a:pt x="31016" y="8705"/>
                  </a:moveTo>
                  <a:cubicBezTo>
                    <a:pt x="30917" y="8716"/>
                    <a:pt x="30917" y="8716"/>
                    <a:pt x="30917" y="8716"/>
                  </a:cubicBezTo>
                  <a:cubicBezTo>
                    <a:pt x="30850" y="8131"/>
                    <a:pt x="30850" y="8131"/>
                    <a:pt x="30850" y="8131"/>
                  </a:cubicBezTo>
                  <a:cubicBezTo>
                    <a:pt x="30950" y="8120"/>
                    <a:pt x="30950" y="8120"/>
                    <a:pt x="30950" y="8120"/>
                  </a:cubicBezTo>
                  <a:lnTo>
                    <a:pt x="31016" y="8705"/>
                  </a:lnTo>
                  <a:close/>
                  <a:moveTo>
                    <a:pt x="31302" y="8698"/>
                  </a:moveTo>
                  <a:cubicBezTo>
                    <a:pt x="31241" y="8699"/>
                    <a:pt x="31192" y="8675"/>
                    <a:pt x="31157" y="8626"/>
                  </a:cubicBezTo>
                  <a:cubicBezTo>
                    <a:pt x="31122" y="8576"/>
                    <a:pt x="31103" y="8504"/>
                    <a:pt x="31101" y="8409"/>
                  </a:cubicBezTo>
                  <a:cubicBezTo>
                    <a:pt x="31099" y="8305"/>
                    <a:pt x="31116" y="8226"/>
                    <a:pt x="31150" y="8172"/>
                  </a:cubicBezTo>
                  <a:cubicBezTo>
                    <a:pt x="31185" y="8118"/>
                    <a:pt x="31236" y="8091"/>
                    <a:pt x="31304" y="8089"/>
                  </a:cubicBezTo>
                  <a:cubicBezTo>
                    <a:pt x="31433" y="8087"/>
                    <a:pt x="31500" y="8186"/>
                    <a:pt x="31504" y="8387"/>
                  </a:cubicBezTo>
                  <a:cubicBezTo>
                    <a:pt x="31506" y="8487"/>
                    <a:pt x="31489" y="8563"/>
                    <a:pt x="31454" y="8616"/>
                  </a:cubicBezTo>
                  <a:cubicBezTo>
                    <a:pt x="31418" y="8669"/>
                    <a:pt x="31368" y="8697"/>
                    <a:pt x="31302" y="8698"/>
                  </a:cubicBezTo>
                  <a:close/>
                  <a:moveTo>
                    <a:pt x="31301" y="8165"/>
                  </a:moveTo>
                  <a:cubicBezTo>
                    <a:pt x="31230" y="8167"/>
                    <a:pt x="31195" y="8246"/>
                    <a:pt x="31198" y="8403"/>
                  </a:cubicBezTo>
                  <a:cubicBezTo>
                    <a:pt x="31201" y="8551"/>
                    <a:pt x="31238" y="8624"/>
                    <a:pt x="31308" y="8622"/>
                  </a:cubicBezTo>
                  <a:cubicBezTo>
                    <a:pt x="31377" y="8621"/>
                    <a:pt x="31410" y="8545"/>
                    <a:pt x="31407" y="8396"/>
                  </a:cubicBezTo>
                  <a:cubicBezTo>
                    <a:pt x="31404" y="8241"/>
                    <a:pt x="31369" y="8164"/>
                    <a:pt x="31301" y="8165"/>
                  </a:cubicBezTo>
                  <a:close/>
                  <a:moveTo>
                    <a:pt x="31701" y="8701"/>
                  </a:moveTo>
                  <a:cubicBezTo>
                    <a:pt x="31600" y="8694"/>
                    <a:pt x="31600" y="8694"/>
                    <a:pt x="31600" y="8694"/>
                  </a:cubicBezTo>
                  <a:cubicBezTo>
                    <a:pt x="31644" y="8106"/>
                    <a:pt x="31644" y="8106"/>
                    <a:pt x="31644" y="8106"/>
                  </a:cubicBezTo>
                  <a:cubicBezTo>
                    <a:pt x="31744" y="8114"/>
                    <a:pt x="31744" y="8114"/>
                    <a:pt x="31744" y="8114"/>
                  </a:cubicBezTo>
                  <a:lnTo>
                    <a:pt x="31701" y="8701"/>
                  </a:lnTo>
                  <a:close/>
                  <a:moveTo>
                    <a:pt x="31982" y="8747"/>
                  </a:moveTo>
                  <a:cubicBezTo>
                    <a:pt x="31922" y="8737"/>
                    <a:pt x="31879" y="8704"/>
                    <a:pt x="31854" y="8649"/>
                  </a:cubicBezTo>
                  <a:cubicBezTo>
                    <a:pt x="31828" y="8594"/>
                    <a:pt x="31823" y="8520"/>
                    <a:pt x="31839" y="8426"/>
                  </a:cubicBezTo>
                  <a:cubicBezTo>
                    <a:pt x="31857" y="8324"/>
                    <a:pt x="31888" y="8249"/>
                    <a:pt x="31932" y="8203"/>
                  </a:cubicBezTo>
                  <a:cubicBezTo>
                    <a:pt x="31976" y="8156"/>
                    <a:pt x="32032" y="8138"/>
                    <a:pt x="32098" y="8150"/>
                  </a:cubicBezTo>
                  <a:cubicBezTo>
                    <a:pt x="32226" y="8172"/>
                    <a:pt x="32273" y="8282"/>
                    <a:pt x="32239" y="8480"/>
                  </a:cubicBezTo>
                  <a:cubicBezTo>
                    <a:pt x="32222" y="8578"/>
                    <a:pt x="32192" y="8650"/>
                    <a:pt x="32147" y="8696"/>
                  </a:cubicBezTo>
                  <a:cubicBezTo>
                    <a:pt x="32102" y="8741"/>
                    <a:pt x="32047" y="8758"/>
                    <a:pt x="31982" y="8747"/>
                  </a:cubicBezTo>
                  <a:close/>
                  <a:moveTo>
                    <a:pt x="32081" y="8224"/>
                  </a:moveTo>
                  <a:cubicBezTo>
                    <a:pt x="32011" y="8212"/>
                    <a:pt x="31962" y="8284"/>
                    <a:pt x="31936" y="8439"/>
                  </a:cubicBezTo>
                  <a:cubicBezTo>
                    <a:pt x="31911" y="8584"/>
                    <a:pt x="31933" y="8662"/>
                    <a:pt x="32002" y="8674"/>
                  </a:cubicBezTo>
                  <a:cubicBezTo>
                    <a:pt x="32070" y="8686"/>
                    <a:pt x="32117" y="8618"/>
                    <a:pt x="32142" y="8470"/>
                  </a:cubicBezTo>
                  <a:cubicBezTo>
                    <a:pt x="32168" y="8317"/>
                    <a:pt x="32148" y="8235"/>
                    <a:pt x="32081" y="8224"/>
                  </a:cubicBezTo>
                  <a:close/>
                  <a:moveTo>
                    <a:pt x="32373" y="8825"/>
                  </a:moveTo>
                  <a:cubicBezTo>
                    <a:pt x="32276" y="8799"/>
                    <a:pt x="32276" y="8799"/>
                    <a:pt x="32276" y="8799"/>
                  </a:cubicBezTo>
                  <a:cubicBezTo>
                    <a:pt x="32429" y="8230"/>
                    <a:pt x="32429" y="8230"/>
                    <a:pt x="32429" y="8230"/>
                  </a:cubicBezTo>
                  <a:cubicBezTo>
                    <a:pt x="32526" y="8257"/>
                    <a:pt x="32526" y="8257"/>
                    <a:pt x="32526" y="8257"/>
                  </a:cubicBezTo>
                  <a:lnTo>
                    <a:pt x="32373" y="8825"/>
                  </a:lnTo>
                  <a:close/>
                  <a:moveTo>
                    <a:pt x="32640" y="8924"/>
                  </a:moveTo>
                  <a:cubicBezTo>
                    <a:pt x="32583" y="8902"/>
                    <a:pt x="32547" y="8862"/>
                    <a:pt x="32533" y="8803"/>
                  </a:cubicBezTo>
                  <a:cubicBezTo>
                    <a:pt x="32518" y="8744"/>
                    <a:pt x="32527" y="8670"/>
                    <a:pt x="32561" y="8582"/>
                  </a:cubicBezTo>
                  <a:cubicBezTo>
                    <a:pt x="32597" y="8484"/>
                    <a:pt x="32642" y="8417"/>
                    <a:pt x="32694" y="8380"/>
                  </a:cubicBezTo>
                  <a:cubicBezTo>
                    <a:pt x="32746" y="8342"/>
                    <a:pt x="32804" y="8335"/>
                    <a:pt x="32867" y="8359"/>
                  </a:cubicBezTo>
                  <a:cubicBezTo>
                    <a:pt x="32989" y="8405"/>
                    <a:pt x="33014" y="8522"/>
                    <a:pt x="32943" y="8710"/>
                  </a:cubicBezTo>
                  <a:cubicBezTo>
                    <a:pt x="32908" y="8803"/>
                    <a:pt x="32864" y="8868"/>
                    <a:pt x="32812" y="8904"/>
                  </a:cubicBezTo>
                  <a:cubicBezTo>
                    <a:pt x="32759" y="8940"/>
                    <a:pt x="32702" y="8947"/>
                    <a:pt x="32640" y="8924"/>
                  </a:cubicBezTo>
                  <a:close/>
                  <a:moveTo>
                    <a:pt x="32837" y="8429"/>
                  </a:moveTo>
                  <a:cubicBezTo>
                    <a:pt x="32770" y="8404"/>
                    <a:pt x="32709" y="8465"/>
                    <a:pt x="32653" y="8612"/>
                  </a:cubicBezTo>
                  <a:cubicBezTo>
                    <a:pt x="32601" y="8750"/>
                    <a:pt x="32608" y="8831"/>
                    <a:pt x="32674" y="8856"/>
                  </a:cubicBezTo>
                  <a:cubicBezTo>
                    <a:pt x="32738" y="8880"/>
                    <a:pt x="32797" y="8822"/>
                    <a:pt x="32850" y="8682"/>
                  </a:cubicBezTo>
                  <a:cubicBezTo>
                    <a:pt x="32904" y="8537"/>
                    <a:pt x="32900" y="8452"/>
                    <a:pt x="32837" y="8429"/>
                  </a:cubicBezTo>
                  <a:close/>
                  <a:moveTo>
                    <a:pt x="33009" y="9074"/>
                  </a:moveTo>
                  <a:cubicBezTo>
                    <a:pt x="32919" y="9030"/>
                    <a:pt x="32919" y="9030"/>
                    <a:pt x="32919" y="9030"/>
                  </a:cubicBezTo>
                  <a:cubicBezTo>
                    <a:pt x="33177" y="8501"/>
                    <a:pt x="33177" y="8501"/>
                    <a:pt x="33177" y="8501"/>
                  </a:cubicBezTo>
                  <a:cubicBezTo>
                    <a:pt x="33268" y="8545"/>
                    <a:pt x="33268" y="8545"/>
                    <a:pt x="33268" y="8545"/>
                  </a:cubicBezTo>
                  <a:lnTo>
                    <a:pt x="33009" y="9074"/>
                  </a:lnTo>
                  <a:close/>
                  <a:moveTo>
                    <a:pt x="33254" y="9222"/>
                  </a:moveTo>
                  <a:cubicBezTo>
                    <a:pt x="33201" y="9190"/>
                    <a:pt x="33174" y="9144"/>
                    <a:pt x="33171" y="9083"/>
                  </a:cubicBezTo>
                  <a:cubicBezTo>
                    <a:pt x="33167" y="9022"/>
                    <a:pt x="33191" y="8952"/>
                    <a:pt x="33240" y="8871"/>
                  </a:cubicBezTo>
                  <a:cubicBezTo>
                    <a:pt x="33294" y="8782"/>
                    <a:pt x="33351" y="8725"/>
                    <a:pt x="33409" y="8698"/>
                  </a:cubicBezTo>
                  <a:cubicBezTo>
                    <a:pt x="33468" y="8671"/>
                    <a:pt x="33526" y="8675"/>
                    <a:pt x="33583" y="8711"/>
                  </a:cubicBezTo>
                  <a:cubicBezTo>
                    <a:pt x="33694" y="8778"/>
                    <a:pt x="33696" y="8898"/>
                    <a:pt x="33591" y="9069"/>
                  </a:cubicBezTo>
                  <a:cubicBezTo>
                    <a:pt x="33539" y="9154"/>
                    <a:pt x="33484" y="9210"/>
                    <a:pt x="33425" y="9235"/>
                  </a:cubicBezTo>
                  <a:cubicBezTo>
                    <a:pt x="33367" y="9261"/>
                    <a:pt x="33310" y="9256"/>
                    <a:pt x="33254" y="9222"/>
                  </a:cubicBezTo>
                  <a:close/>
                  <a:moveTo>
                    <a:pt x="33540" y="8773"/>
                  </a:moveTo>
                  <a:cubicBezTo>
                    <a:pt x="33479" y="8736"/>
                    <a:pt x="33407" y="8784"/>
                    <a:pt x="33325" y="8918"/>
                  </a:cubicBezTo>
                  <a:cubicBezTo>
                    <a:pt x="33248" y="9044"/>
                    <a:pt x="33240" y="9125"/>
                    <a:pt x="33299" y="9162"/>
                  </a:cubicBezTo>
                  <a:cubicBezTo>
                    <a:pt x="33358" y="9198"/>
                    <a:pt x="33427" y="9152"/>
                    <a:pt x="33505" y="9024"/>
                  </a:cubicBezTo>
                  <a:cubicBezTo>
                    <a:pt x="33586" y="8892"/>
                    <a:pt x="33597" y="8808"/>
                    <a:pt x="33540" y="8773"/>
                  </a:cubicBezTo>
                  <a:close/>
                  <a:moveTo>
                    <a:pt x="33587" y="9439"/>
                  </a:moveTo>
                  <a:cubicBezTo>
                    <a:pt x="33507" y="9379"/>
                    <a:pt x="33507" y="9379"/>
                    <a:pt x="33507" y="9379"/>
                  </a:cubicBezTo>
                  <a:cubicBezTo>
                    <a:pt x="33860" y="8908"/>
                    <a:pt x="33860" y="8908"/>
                    <a:pt x="33860" y="8908"/>
                  </a:cubicBezTo>
                  <a:cubicBezTo>
                    <a:pt x="33941" y="8969"/>
                    <a:pt x="33941" y="8969"/>
                    <a:pt x="33941" y="8969"/>
                  </a:cubicBezTo>
                  <a:lnTo>
                    <a:pt x="33587" y="9439"/>
                  </a:lnTo>
                  <a:close/>
                  <a:moveTo>
                    <a:pt x="33800" y="9631"/>
                  </a:moveTo>
                  <a:cubicBezTo>
                    <a:pt x="33754" y="9590"/>
                    <a:pt x="33736" y="9539"/>
                    <a:pt x="33744" y="9479"/>
                  </a:cubicBezTo>
                  <a:cubicBezTo>
                    <a:pt x="33753" y="9418"/>
                    <a:pt x="33789" y="9353"/>
                    <a:pt x="33852" y="9283"/>
                  </a:cubicBezTo>
                  <a:cubicBezTo>
                    <a:pt x="33922" y="9206"/>
                    <a:pt x="33989" y="9160"/>
                    <a:pt x="34051" y="9145"/>
                  </a:cubicBezTo>
                  <a:cubicBezTo>
                    <a:pt x="34113" y="9130"/>
                    <a:pt x="34170" y="9145"/>
                    <a:pt x="34220" y="9190"/>
                  </a:cubicBezTo>
                  <a:cubicBezTo>
                    <a:pt x="34315" y="9277"/>
                    <a:pt x="34296" y="9395"/>
                    <a:pt x="34160" y="9544"/>
                  </a:cubicBezTo>
                  <a:cubicBezTo>
                    <a:pt x="34093" y="9618"/>
                    <a:pt x="34028" y="9662"/>
                    <a:pt x="33966" y="9676"/>
                  </a:cubicBezTo>
                  <a:cubicBezTo>
                    <a:pt x="33904" y="9690"/>
                    <a:pt x="33848" y="9675"/>
                    <a:pt x="33800" y="9631"/>
                  </a:cubicBezTo>
                  <a:close/>
                  <a:moveTo>
                    <a:pt x="34165" y="9243"/>
                  </a:moveTo>
                  <a:cubicBezTo>
                    <a:pt x="34112" y="9195"/>
                    <a:pt x="34033" y="9229"/>
                    <a:pt x="33927" y="9346"/>
                  </a:cubicBezTo>
                  <a:cubicBezTo>
                    <a:pt x="33828" y="9455"/>
                    <a:pt x="33804" y="9533"/>
                    <a:pt x="33856" y="9580"/>
                  </a:cubicBezTo>
                  <a:cubicBezTo>
                    <a:pt x="33907" y="9626"/>
                    <a:pt x="33983" y="9594"/>
                    <a:pt x="34084" y="9483"/>
                  </a:cubicBezTo>
                  <a:cubicBezTo>
                    <a:pt x="34188" y="9369"/>
                    <a:pt x="34215" y="9289"/>
                    <a:pt x="34165" y="9243"/>
                  </a:cubicBezTo>
                  <a:close/>
                  <a:moveTo>
                    <a:pt x="34112" y="9951"/>
                  </a:moveTo>
                  <a:cubicBezTo>
                    <a:pt x="34072" y="9905"/>
                    <a:pt x="34060" y="9852"/>
                    <a:pt x="34075" y="9793"/>
                  </a:cubicBezTo>
                  <a:cubicBezTo>
                    <a:pt x="34091" y="9735"/>
                    <a:pt x="34135" y="9675"/>
                    <a:pt x="34207" y="9613"/>
                  </a:cubicBezTo>
                  <a:cubicBezTo>
                    <a:pt x="34286" y="9545"/>
                    <a:pt x="34357" y="9508"/>
                    <a:pt x="34421" y="9500"/>
                  </a:cubicBezTo>
                  <a:cubicBezTo>
                    <a:pt x="34485" y="9492"/>
                    <a:pt x="34539" y="9514"/>
                    <a:pt x="34583" y="9566"/>
                  </a:cubicBezTo>
                  <a:cubicBezTo>
                    <a:pt x="34667" y="9664"/>
                    <a:pt x="34633" y="9779"/>
                    <a:pt x="34480" y="9910"/>
                  </a:cubicBezTo>
                  <a:cubicBezTo>
                    <a:pt x="34405" y="9974"/>
                    <a:pt x="34335" y="10010"/>
                    <a:pt x="34271" y="10016"/>
                  </a:cubicBezTo>
                  <a:cubicBezTo>
                    <a:pt x="34208" y="10023"/>
                    <a:pt x="34155" y="10001"/>
                    <a:pt x="34112" y="9951"/>
                  </a:cubicBezTo>
                  <a:close/>
                  <a:moveTo>
                    <a:pt x="34522" y="9612"/>
                  </a:moveTo>
                  <a:cubicBezTo>
                    <a:pt x="34476" y="9557"/>
                    <a:pt x="34393" y="9582"/>
                    <a:pt x="34273" y="9684"/>
                  </a:cubicBezTo>
                  <a:cubicBezTo>
                    <a:pt x="34161" y="9780"/>
                    <a:pt x="34128" y="9854"/>
                    <a:pt x="34174" y="9908"/>
                  </a:cubicBezTo>
                  <a:cubicBezTo>
                    <a:pt x="34219" y="9960"/>
                    <a:pt x="34298" y="9937"/>
                    <a:pt x="34412" y="9840"/>
                  </a:cubicBezTo>
                  <a:cubicBezTo>
                    <a:pt x="34529" y="9739"/>
                    <a:pt x="34566" y="9663"/>
                    <a:pt x="34522" y="9612"/>
                  </a:cubicBezTo>
                  <a:close/>
                  <a:moveTo>
                    <a:pt x="34363" y="10261"/>
                  </a:moveTo>
                  <a:cubicBezTo>
                    <a:pt x="34305" y="10178"/>
                    <a:pt x="34305" y="10178"/>
                    <a:pt x="34305" y="10178"/>
                  </a:cubicBezTo>
                  <a:cubicBezTo>
                    <a:pt x="34786" y="9839"/>
                    <a:pt x="34786" y="9839"/>
                    <a:pt x="34786" y="9839"/>
                  </a:cubicBezTo>
                  <a:cubicBezTo>
                    <a:pt x="34844" y="9921"/>
                    <a:pt x="34844" y="9921"/>
                    <a:pt x="34844" y="9921"/>
                  </a:cubicBezTo>
                  <a:lnTo>
                    <a:pt x="34363" y="10261"/>
                  </a:lnTo>
                  <a:close/>
                  <a:moveTo>
                    <a:pt x="34518" y="10525"/>
                  </a:moveTo>
                  <a:cubicBezTo>
                    <a:pt x="34484" y="10474"/>
                    <a:pt x="34479" y="10420"/>
                    <a:pt x="34501" y="10364"/>
                  </a:cubicBezTo>
                  <a:cubicBezTo>
                    <a:pt x="34524" y="10308"/>
                    <a:pt x="34574" y="10253"/>
                    <a:pt x="34653" y="10200"/>
                  </a:cubicBezTo>
                  <a:cubicBezTo>
                    <a:pt x="34739" y="10143"/>
                    <a:pt x="34815" y="10114"/>
                    <a:pt x="34879" y="10114"/>
                  </a:cubicBezTo>
                  <a:cubicBezTo>
                    <a:pt x="34943" y="10114"/>
                    <a:pt x="34994" y="10142"/>
                    <a:pt x="35032" y="10198"/>
                  </a:cubicBezTo>
                  <a:cubicBezTo>
                    <a:pt x="35104" y="10306"/>
                    <a:pt x="35056" y="10416"/>
                    <a:pt x="34889" y="10527"/>
                  </a:cubicBezTo>
                  <a:cubicBezTo>
                    <a:pt x="34806" y="10583"/>
                    <a:pt x="34733" y="10610"/>
                    <a:pt x="34669" y="10609"/>
                  </a:cubicBezTo>
                  <a:cubicBezTo>
                    <a:pt x="34605" y="10608"/>
                    <a:pt x="34555" y="10580"/>
                    <a:pt x="34518" y="10525"/>
                  </a:cubicBezTo>
                  <a:close/>
                  <a:moveTo>
                    <a:pt x="34966" y="10237"/>
                  </a:moveTo>
                  <a:cubicBezTo>
                    <a:pt x="34926" y="10177"/>
                    <a:pt x="34841" y="10191"/>
                    <a:pt x="34710" y="10279"/>
                  </a:cubicBezTo>
                  <a:cubicBezTo>
                    <a:pt x="34588" y="10361"/>
                    <a:pt x="34546" y="10431"/>
                    <a:pt x="34585" y="10489"/>
                  </a:cubicBezTo>
                  <a:cubicBezTo>
                    <a:pt x="34624" y="10546"/>
                    <a:pt x="34705" y="10534"/>
                    <a:pt x="34829" y="10450"/>
                  </a:cubicBezTo>
                  <a:cubicBezTo>
                    <a:pt x="34958" y="10364"/>
                    <a:pt x="35004" y="10293"/>
                    <a:pt x="34966" y="10237"/>
                  </a:cubicBezTo>
                  <a:close/>
                  <a:moveTo>
                    <a:pt x="34993" y="10962"/>
                  </a:moveTo>
                  <a:cubicBezTo>
                    <a:pt x="34939" y="10933"/>
                    <a:pt x="34909" y="10888"/>
                    <a:pt x="34903" y="10828"/>
                  </a:cubicBezTo>
                  <a:cubicBezTo>
                    <a:pt x="34897" y="10767"/>
                    <a:pt x="34916" y="10695"/>
                    <a:pt x="34961" y="10612"/>
                  </a:cubicBezTo>
                  <a:cubicBezTo>
                    <a:pt x="35011" y="10521"/>
                    <a:pt x="35064" y="10460"/>
                    <a:pt x="35121" y="10430"/>
                  </a:cubicBezTo>
                  <a:cubicBezTo>
                    <a:pt x="35178" y="10400"/>
                    <a:pt x="35236" y="10401"/>
                    <a:pt x="35296" y="10434"/>
                  </a:cubicBezTo>
                  <a:cubicBezTo>
                    <a:pt x="35409" y="10495"/>
                    <a:pt x="35418" y="10615"/>
                    <a:pt x="35323" y="10791"/>
                  </a:cubicBezTo>
                  <a:cubicBezTo>
                    <a:pt x="35275" y="10879"/>
                    <a:pt x="35223" y="10937"/>
                    <a:pt x="35166" y="10966"/>
                  </a:cubicBezTo>
                  <a:cubicBezTo>
                    <a:pt x="35109" y="10995"/>
                    <a:pt x="35051" y="10993"/>
                    <a:pt x="34993" y="10962"/>
                  </a:cubicBezTo>
                  <a:close/>
                  <a:moveTo>
                    <a:pt x="35255" y="10498"/>
                  </a:moveTo>
                  <a:cubicBezTo>
                    <a:pt x="35193" y="10464"/>
                    <a:pt x="35124" y="10516"/>
                    <a:pt x="35049" y="10655"/>
                  </a:cubicBezTo>
                  <a:cubicBezTo>
                    <a:pt x="34979" y="10784"/>
                    <a:pt x="34974" y="10866"/>
                    <a:pt x="35036" y="10899"/>
                  </a:cubicBezTo>
                  <a:cubicBezTo>
                    <a:pt x="35097" y="10932"/>
                    <a:pt x="35163" y="10883"/>
                    <a:pt x="35234" y="10751"/>
                  </a:cubicBezTo>
                  <a:cubicBezTo>
                    <a:pt x="35308" y="10615"/>
                    <a:pt x="35315" y="10530"/>
                    <a:pt x="35255" y="10498"/>
                  </a:cubicBezTo>
                  <a:close/>
                  <a:moveTo>
                    <a:pt x="35520" y="11113"/>
                  </a:moveTo>
                  <a:cubicBezTo>
                    <a:pt x="35421" y="11100"/>
                    <a:pt x="35421" y="11100"/>
                    <a:pt x="35421" y="11100"/>
                  </a:cubicBezTo>
                  <a:cubicBezTo>
                    <a:pt x="35496" y="10517"/>
                    <a:pt x="35496" y="10517"/>
                    <a:pt x="35496" y="10517"/>
                  </a:cubicBezTo>
                  <a:cubicBezTo>
                    <a:pt x="35595" y="10529"/>
                    <a:pt x="35595" y="10529"/>
                    <a:pt x="35595" y="10529"/>
                  </a:cubicBezTo>
                  <a:lnTo>
                    <a:pt x="35520" y="11113"/>
                  </a:lnTo>
                  <a:close/>
                  <a:moveTo>
                    <a:pt x="35866" y="11128"/>
                  </a:moveTo>
                  <a:cubicBezTo>
                    <a:pt x="35804" y="11128"/>
                    <a:pt x="35756" y="11103"/>
                    <a:pt x="35722" y="11053"/>
                  </a:cubicBezTo>
                  <a:cubicBezTo>
                    <a:pt x="35688" y="11002"/>
                    <a:pt x="35670" y="10930"/>
                    <a:pt x="35670" y="10835"/>
                  </a:cubicBezTo>
                  <a:cubicBezTo>
                    <a:pt x="35670" y="10731"/>
                    <a:pt x="35688" y="10653"/>
                    <a:pt x="35724" y="10599"/>
                  </a:cubicBezTo>
                  <a:cubicBezTo>
                    <a:pt x="35760" y="10546"/>
                    <a:pt x="35812" y="10519"/>
                    <a:pt x="35879" y="10519"/>
                  </a:cubicBezTo>
                  <a:cubicBezTo>
                    <a:pt x="36009" y="10519"/>
                    <a:pt x="36074" y="10620"/>
                    <a:pt x="36074" y="10821"/>
                  </a:cubicBezTo>
                  <a:cubicBezTo>
                    <a:pt x="36074" y="10921"/>
                    <a:pt x="36055" y="10997"/>
                    <a:pt x="36019" y="11049"/>
                  </a:cubicBezTo>
                  <a:cubicBezTo>
                    <a:pt x="35982" y="11101"/>
                    <a:pt x="35931" y="11128"/>
                    <a:pt x="35866" y="11128"/>
                  </a:cubicBezTo>
                  <a:close/>
                  <a:moveTo>
                    <a:pt x="35875" y="10595"/>
                  </a:moveTo>
                  <a:cubicBezTo>
                    <a:pt x="35804" y="10595"/>
                    <a:pt x="35768" y="10674"/>
                    <a:pt x="35768" y="10831"/>
                  </a:cubicBezTo>
                  <a:cubicBezTo>
                    <a:pt x="35768" y="10979"/>
                    <a:pt x="35803" y="11052"/>
                    <a:pt x="35873" y="11052"/>
                  </a:cubicBezTo>
                  <a:cubicBezTo>
                    <a:pt x="35942" y="11052"/>
                    <a:pt x="35976" y="10977"/>
                    <a:pt x="35976" y="10828"/>
                  </a:cubicBezTo>
                  <a:cubicBezTo>
                    <a:pt x="35976" y="10673"/>
                    <a:pt x="35943" y="10595"/>
                    <a:pt x="35875" y="10595"/>
                  </a:cubicBezTo>
                  <a:close/>
                  <a:moveTo>
                    <a:pt x="36332" y="11128"/>
                  </a:moveTo>
                  <a:cubicBezTo>
                    <a:pt x="36271" y="11128"/>
                    <a:pt x="36223" y="11103"/>
                    <a:pt x="36189" y="11053"/>
                  </a:cubicBezTo>
                  <a:cubicBezTo>
                    <a:pt x="36154" y="11002"/>
                    <a:pt x="36137" y="10930"/>
                    <a:pt x="36137" y="10835"/>
                  </a:cubicBezTo>
                  <a:cubicBezTo>
                    <a:pt x="36137" y="10731"/>
                    <a:pt x="36155" y="10653"/>
                    <a:pt x="36191" y="10599"/>
                  </a:cubicBezTo>
                  <a:cubicBezTo>
                    <a:pt x="36227" y="10546"/>
                    <a:pt x="36279" y="10519"/>
                    <a:pt x="36346" y="10519"/>
                  </a:cubicBezTo>
                  <a:cubicBezTo>
                    <a:pt x="36476" y="10519"/>
                    <a:pt x="36540" y="10620"/>
                    <a:pt x="36540" y="10821"/>
                  </a:cubicBezTo>
                  <a:cubicBezTo>
                    <a:pt x="36540" y="10921"/>
                    <a:pt x="36522" y="10997"/>
                    <a:pt x="36486" y="11049"/>
                  </a:cubicBezTo>
                  <a:cubicBezTo>
                    <a:pt x="36449" y="11101"/>
                    <a:pt x="36398" y="11128"/>
                    <a:pt x="36332" y="11128"/>
                  </a:cubicBezTo>
                  <a:close/>
                  <a:moveTo>
                    <a:pt x="36342" y="10595"/>
                  </a:moveTo>
                  <a:cubicBezTo>
                    <a:pt x="36270" y="10595"/>
                    <a:pt x="36235" y="10674"/>
                    <a:pt x="36235" y="10831"/>
                  </a:cubicBezTo>
                  <a:cubicBezTo>
                    <a:pt x="36235" y="10979"/>
                    <a:pt x="36270" y="11052"/>
                    <a:pt x="36340" y="11052"/>
                  </a:cubicBezTo>
                  <a:cubicBezTo>
                    <a:pt x="36409" y="11052"/>
                    <a:pt x="36443" y="10977"/>
                    <a:pt x="36443" y="10828"/>
                  </a:cubicBezTo>
                  <a:cubicBezTo>
                    <a:pt x="36443" y="10673"/>
                    <a:pt x="36409" y="10595"/>
                    <a:pt x="36342" y="10595"/>
                  </a:cubicBezTo>
                  <a:close/>
                  <a:moveTo>
                    <a:pt x="36745" y="11118"/>
                  </a:moveTo>
                  <a:cubicBezTo>
                    <a:pt x="36644" y="11118"/>
                    <a:pt x="36644" y="11118"/>
                    <a:pt x="36644" y="11118"/>
                  </a:cubicBezTo>
                  <a:cubicBezTo>
                    <a:pt x="36644" y="10529"/>
                    <a:pt x="36644" y="10529"/>
                    <a:pt x="36644" y="10529"/>
                  </a:cubicBezTo>
                  <a:cubicBezTo>
                    <a:pt x="36745" y="10529"/>
                    <a:pt x="36745" y="10529"/>
                    <a:pt x="36745" y="10529"/>
                  </a:cubicBezTo>
                  <a:lnTo>
                    <a:pt x="36745" y="11118"/>
                  </a:lnTo>
                  <a:close/>
                  <a:moveTo>
                    <a:pt x="36990" y="11118"/>
                  </a:moveTo>
                  <a:cubicBezTo>
                    <a:pt x="36890" y="11118"/>
                    <a:pt x="36890" y="11118"/>
                    <a:pt x="36890" y="11118"/>
                  </a:cubicBezTo>
                  <a:cubicBezTo>
                    <a:pt x="36890" y="10529"/>
                    <a:pt x="36890" y="10529"/>
                    <a:pt x="36890" y="10529"/>
                  </a:cubicBezTo>
                  <a:cubicBezTo>
                    <a:pt x="36990" y="10529"/>
                    <a:pt x="36990" y="10529"/>
                    <a:pt x="36990" y="10529"/>
                  </a:cubicBezTo>
                  <a:lnTo>
                    <a:pt x="36990" y="11118"/>
                  </a:lnTo>
                  <a:close/>
                  <a:moveTo>
                    <a:pt x="37235" y="11118"/>
                  </a:moveTo>
                  <a:cubicBezTo>
                    <a:pt x="37134" y="11118"/>
                    <a:pt x="37134" y="11118"/>
                    <a:pt x="37134" y="11118"/>
                  </a:cubicBezTo>
                  <a:cubicBezTo>
                    <a:pt x="37134" y="10529"/>
                    <a:pt x="37134" y="10529"/>
                    <a:pt x="37134" y="10529"/>
                  </a:cubicBezTo>
                  <a:cubicBezTo>
                    <a:pt x="37235" y="10529"/>
                    <a:pt x="37235" y="10529"/>
                    <a:pt x="37235" y="10529"/>
                  </a:cubicBezTo>
                  <a:lnTo>
                    <a:pt x="37235" y="11118"/>
                  </a:lnTo>
                  <a:close/>
                  <a:moveTo>
                    <a:pt x="37480" y="11118"/>
                  </a:moveTo>
                  <a:cubicBezTo>
                    <a:pt x="37379" y="11118"/>
                    <a:pt x="37379" y="11118"/>
                    <a:pt x="37379" y="11118"/>
                  </a:cubicBezTo>
                  <a:cubicBezTo>
                    <a:pt x="37379" y="10529"/>
                    <a:pt x="37379" y="10529"/>
                    <a:pt x="37379" y="10529"/>
                  </a:cubicBezTo>
                  <a:cubicBezTo>
                    <a:pt x="37480" y="10529"/>
                    <a:pt x="37480" y="10529"/>
                    <a:pt x="37480" y="10529"/>
                  </a:cubicBezTo>
                  <a:lnTo>
                    <a:pt x="37480" y="11118"/>
                  </a:lnTo>
                  <a:close/>
                  <a:moveTo>
                    <a:pt x="37780" y="11128"/>
                  </a:moveTo>
                  <a:cubicBezTo>
                    <a:pt x="37718" y="11128"/>
                    <a:pt x="37671" y="11103"/>
                    <a:pt x="37636" y="11053"/>
                  </a:cubicBezTo>
                  <a:cubicBezTo>
                    <a:pt x="37602" y="11002"/>
                    <a:pt x="37585" y="10930"/>
                    <a:pt x="37585" y="10835"/>
                  </a:cubicBezTo>
                  <a:cubicBezTo>
                    <a:pt x="37585" y="10731"/>
                    <a:pt x="37603" y="10653"/>
                    <a:pt x="37639" y="10599"/>
                  </a:cubicBezTo>
                  <a:cubicBezTo>
                    <a:pt x="37674" y="10546"/>
                    <a:pt x="37726" y="10519"/>
                    <a:pt x="37794" y="10519"/>
                  </a:cubicBezTo>
                  <a:cubicBezTo>
                    <a:pt x="37923" y="10519"/>
                    <a:pt x="37988" y="10620"/>
                    <a:pt x="37988" y="10821"/>
                  </a:cubicBezTo>
                  <a:cubicBezTo>
                    <a:pt x="37988" y="10921"/>
                    <a:pt x="37970" y="10997"/>
                    <a:pt x="37933" y="11049"/>
                  </a:cubicBezTo>
                  <a:cubicBezTo>
                    <a:pt x="37897" y="11101"/>
                    <a:pt x="37845" y="11128"/>
                    <a:pt x="37780" y="11128"/>
                  </a:cubicBezTo>
                  <a:close/>
                  <a:moveTo>
                    <a:pt x="37789" y="10595"/>
                  </a:moveTo>
                  <a:cubicBezTo>
                    <a:pt x="37718" y="10595"/>
                    <a:pt x="37682" y="10674"/>
                    <a:pt x="37682" y="10831"/>
                  </a:cubicBezTo>
                  <a:cubicBezTo>
                    <a:pt x="37682" y="10979"/>
                    <a:pt x="37717" y="11052"/>
                    <a:pt x="37787" y="11052"/>
                  </a:cubicBezTo>
                  <a:cubicBezTo>
                    <a:pt x="37856" y="11052"/>
                    <a:pt x="37891" y="10977"/>
                    <a:pt x="37891" y="10828"/>
                  </a:cubicBezTo>
                  <a:cubicBezTo>
                    <a:pt x="37891" y="10673"/>
                    <a:pt x="37857" y="10595"/>
                    <a:pt x="37789" y="10595"/>
                  </a:cubicBezTo>
                  <a:close/>
                  <a:moveTo>
                    <a:pt x="38240" y="11100"/>
                  </a:moveTo>
                  <a:cubicBezTo>
                    <a:pt x="38140" y="11113"/>
                    <a:pt x="38140" y="11113"/>
                    <a:pt x="38140" y="11113"/>
                  </a:cubicBezTo>
                  <a:cubicBezTo>
                    <a:pt x="38064" y="10529"/>
                    <a:pt x="38064" y="10529"/>
                    <a:pt x="38064" y="10529"/>
                  </a:cubicBezTo>
                  <a:cubicBezTo>
                    <a:pt x="38163" y="10516"/>
                    <a:pt x="38163" y="10516"/>
                    <a:pt x="38163" y="10516"/>
                  </a:cubicBezTo>
                  <a:lnTo>
                    <a:pt x="38240" y="11100"/>
                  </a:lnTo>
                  <a:close/>
                  <a:moveTo>
                    <a:pt x="38656" y="10967"/>
                  </a:moveTo>
                  <a:cubicBezTo>
                    <a:pt x="38602" y="10996"/>
                    <a:pt x="38548" y="10997"/>
                    <a:pt x="38494" y="10969"/>
                  </a:cubicBezTo>
                  <a:cubicBezTo>
                    <a:pt x="38439" y="10942"/>
                    <a:pt x="38390" y="10886"/>
                    <a:pt x="38344" y="10803"/>
                  </a:cubicBezTo>
                  <a:cubicBezTo>
                    <a:pt x="38295" y="10712"/>
                    <a:pt x="38273" y="10634"/>
                    <a:pt x="38279" y="10570"/>
                  </a:cubicBezTo>
                  <a:cubicBezTo>
                    <a:pt x="38285" y="10506"/>
                    <a:pt x="38317" y="10458"/>
                    <a:pt x="38377" y="10426"/>
                  </a:cubicBezTo>
                  <a:cubicBezTo>
                    <a:pt x="38491" y="10364"/>
                    <a:pt x="38595" y="10421"/>
                    <a:pt x="38692" y="10598"/>
                  </a:cubicBezTo>
                  <a:cubicBezTo>
                    <a:pt x="38739" y="10685"/>
                    <a:pt x="38760" y="10761"/>
                    <a:pt x="38753" y="10824"/>
                  </a:cubicBezTo>
                  <a:cubicBezTo>
                    <a:pt x="38746" y="10888"/>
                    <a:pt x="38713" y="10935"/>
                    <a:pt x="38656" y="10967"/>
                  </a:cubicBezTo>
                  <a:close/>
                  <a:moveTo>
                    <a:pt x="38409" y="10494"/>
                  </a:moveTo>
                  <a:cubicBezTo>
                    <a:pt x="38346" y="10529"/>
                    <a:pt x="38353" y="10615"/>
                    <a:pt x="38428" y="10753"/>
                  </a:cubicBezTo>
                  <a:cubicBezTo>
                    <a:pt x="38498" y="10882"/>
                    <a:pt x="38564" y="10930"/>
                    <a:pt x="38626" y="10897"/>
                  </a:cubicBezTo>
                  <a:cubicBezTo>
                    <a:pt x="38686" y="10864"/>
                    <a:pt x="38681" y="10781"/>
                    <a:pt x="38609" y="10650"/>
                  </a:cubicBezTo>
                  <a:cubicBezTo>
                    <a:pt x="38535" y="10514"/>
                    <a:pt x="38469" y="10462"/>
                    <a:pt x="38409" y="10494"/>
                  </a:cubicBezTo>
                  <a:close/>
                  <a:moveTo>
                    <a:pt x="39070" y="10606"/>
                  </a:moveTo>
                  <a:cubicBezTo>
                    <a:pt x="39005" y="10683"/>
                    <a:pt x="39005" y="10683"/>
                    <a:pt x="39005" y="10683"/>
                  </a:cubicBezTo>
                  <a:cubicBezTo>
                    <a:pt x="38555" y="10303"/>
                    <a:pt x="38555" y="10303"/>
                    <a:pt x="38555" y="10303"/>
                  </a:cubicBezTo>
                  <a:cubicBezTo>
                    <a:pt x="38620" y="10226"/>
                    <a:pt x="38620" y="10226"/>
                    <a:pt x="38620" y="10226"/>
                  </a:cubicBezTo>
                  <a:lnTo>
                    <a:pt x="39070" y="10606"/>
                  </a:lnTo>
                  <a:close/>
                  <a:moveTo>
                    <a:pt x="39268" y="10319"/>
                  </a:moveTo>
                  <a:cubicBezTo>
                    <a:pt x="39234" y="10370"/>
                    <a:pt x="39187" y="10396"/>
                    <a:pt x="39126" y="10397"/>
                  </a:cubicBezTo>
                  <a:cubicBezTo>
                    <a:pt x="39065" y="10398"/>
                    <a:pt x="38996" y="10372"/>
                    <a:pt x="38917" y="10320"/>
                  </a:cubicBezTo>
                  <a:cubicBezTo>
                    <a:pt x="38830" y="10262"/>
                    <a:pt x="38774" y="10204"/>
                    <a:pt x="38750" y="10145"/>
                  </a:cubicBezTo>
                  <a:cubicBezTo>
                    <a:pt x="38725" y="10085"/>
                    <a:pt x="38731" y="10027"/>
                    <a:pt x="38769" y="9971"/>
                  </a:cubicBezTo>
                  <a:cubicBezTo>
                    <a:pt x="38840" y="9863"/>
                    <a:pt x="38960" y="9865"/>
                    <a:pt x="39127" y="9976"/>
                  </a:cubicBezTo>
                  <a:cubicBezTo>
                    <a:pt x="39210" y="10031"/>
                    <a:pt x="39264" y="10088"/>
                    <a:pt x="39287" y="10147"/>
                  </a:cubicBezTo>
                  <a:cubicBezTo>
                    <a:pt x="39311" y="10207"/>
                    <a:pt x="39304" y="10264"/>
                    <a:pt x="39268" y="10319"/>
                  </a:cubicBezTo>
                  <a:close/>
                  <a:moveTo>
                    <a:pt x="38829" y="10017"/>
                  </a:moveTo>
                  <a:cubicBezTo>
                    <a:pt x="38790" y="10076"/>
                    <a:pt x="38836" y="10149"/>
                    <a:pt x="38967" y="10236"/>
                  </a:cubicBezTo>
                  <a:cubicBezTo>
                    <a:pt x="39090" y="10318"/>
                    <a:pt x="39171" y="10329"/>
                    <a:pt x="39209" y="10271"/>
                  </a:cubicBezTo>
                  <a:cubicBezTo>
                    <a:pt x="39247" y="10213"/>
                    <a:pt x="39204" y="10143"/>
                    <a:pt x="39079" y="10060"/>
                  </a:cubicBezTo>
                  <a:cubicBezTo>
                    <a:pt x="38950" y="9975"/>
                    <a:pt x="38867" y="9960"/>
                    <a:pt x="38829" y="10017"/>
                  </a:cubicBezTo>
                  <a:close/>
                  <a:moveTo>
                    <a:pt x="39497" y="9993"/>
                  </a:moveTo>
                  <a:cubicBezTo>
                    <a:pt x="39434" y="10071"/>
                    <a:pt x="39434" y="10071"/>
                    <a:pt x="39434" y="10071"/>
                  </a:cubicBezTo>
                  <a:cubicBezTo>
                    <a:pt x="38976" y="9701"/>
                    <a:pt x="38976" y="9701"/>
                    <a:pt x="38976" y="9701"/>
                  </a:cubicBezTo>
                  <a:cubicBezTo>
                    <a:pt x="39039" y="9623"/>
                    <a:pt x="39039" y="9623"/>
                    <a:pt x="39039" y="9623"/>
                  </a:cubicBezTo>
                  <a:lnTo>
                    <a:pt x="39497" y="9993"/>
                  </a:lnTo>
                  <a:close/>
                  <a:moveTo>
                    <a:pt x="39696" y="9787"/>
                  </a:moveTo>
                  <a:cubicBezTo>
                    <a:pt x="39653" y="9831"/>
                    <a:pt x="39602" y="9848"/>
                    <a:pt x="39542" y="9837"/>
                  </a:cubicBezTo>
                  <a:cubicBezTo>
                    <a:pt x="39482" y="9827"/>
                    <a:pt x="39418" y="9789"/>
                    <a:pt x="39350" y="9723"/>
                  </a:cubicBezTo>
                  <a:cubicBezTo>
                    <a:pt x="39276" y="9650"/>
                    <a:pt x="39232" y="9582"/>
                    <a:pt x="39219" y="9519"/>
                  </a:cubicBezTo>
                  <a:cubicBezTo>
                    <a:pt x="39206" y="9456"/>
                    <a:pt x="39223" y="9400"/>
                    <a:pt x="39270" y="9352"/>
                  </a:cubicBezTo>
                  <a:cubicBezTo>
                    <a:pt x="39361" y="9259"/>
                    <a:pt x="39478" y="9283"/>
                    <a:pt x="39622" y="9424"/>
                  </a:cubicBezTo>
                  <a:cubicBezTo>
                    <a:pt x="39693" y="9494"/>
                    <a:pt x="39735" y="9560"/>
                    <a:pt x="39747" y="9623"/>
                  </a:cubicBezTo>
                  <a:cubicBezTo>
                    <a:pt x="39759" y="9685"/>
                    <a:pt x="39742" y="9740"/>
                    <a:pt x="39696" y="9787"/>
                  </a:cubicBezTo>
                  <a:close/>
                  <a:moveTo>
                    <a:pt x="39321" y="9408"/>
                  </a:moveTo>
                  <a:cubicBezTo>
                    <a:pt x="39271" y="9459"/>
                    <a:pt x="39303" y="9540"/>
                    <a:pt x="39415" y="9650"/>
                  </a:cubicBezTo>
                  <a:cubicBezTo>
                    <a:pt x="39521" y="9753"/>
                    <a:pt x="39598" y="9779"/>
                    <a:pt x="39647" y="9729"/>
                  </a:cubicBezTo>
                  <a:cubicBezTo>
                    <a:pt x="39695" y="9680"/>
                    <a:pt x="39666" y="9603"/>
                    <a:pt x="39558" y="9498"/>
                  </a:cubicBezTo>
                  <a:cubicBezTo>
                    <a:pt x="39448" y="9390"/>
                    <a:pt x="39369" y="9360"/>
                    <a:pt x="39321" y="9408"/>
                  </a:cubicBezTo>
                  <a:close/>
                  <a:moveTo>
                    <a:pt x="39982" y="9510"/>
                  </a:moveTo>
                  <a:cubicBezTo>
                    <a:pt x="39905" y="9575"/>
                    <a:pt x="39905" y="9575"/>
                    <a:pt x="39905" y="9575"/>
                  </a:cubicBezTo>
                  <a:cubicBezTo>
                    <a:pt x="39524" y="9126"/>
                    <a:pt x="39524" y="9126"/>
                    <a:pt x="39524" y="9126"/>
                  </a:cubicBezTo>
                  <a:cubicBezTo>
                    <a:pt x="39601" y="9061"/>
                    <a:pt x="39601" y="9061"/>
                    <a:pt x="39601" y="9061"/>
                  </a:cubicBezTo>
                  <a:lnTo>
                    <a:pt x="39982" y="9510"/>
                  </a:lnTo>
                  <a:close/>
                  <a:moveTo>
                    <a:pt x="40169" y="9366"/>
                  </a:moveTo>
                  <a:cubicBezTo>
                    <a:pt x="40088" y="9426"/>
                    <a:pt x="40088" y="9426"/>
                    <a:pt x="40088" y="9426"/>
                  </a:cubicBezTo>
                  <a:cubicBezTo>
                    <a:pt x="39737" y="8953"/>
                    <a:pt x="39737" y="8953"/>
                    <a:pt x="39737" y="8953"/>
                  </a:cubicBezTo>
                  <a:cubicBezTo>
                    <a:pt x="39818" y="8893"/>
                    <a:pt x="39818" y="8893"/>
                    <a:pt x="39818" y="8893"/>
                  </a:cubicBezTo>
                  <a:lnTo>
                    <a:pt x="40169" y="9366"/>
                  </a:lnTo>
                  <a:close/>
                  <a:moveTo>
                    <a:pt x="40412" y="9217"/>
                  </a:moveTo>
                  <a:cubicBezTo>
                    <a:pt x="40359" y="9249"/>
                    <a:pt x="40305" y="9252"/>
                    <a:pt x="40250" y="9227"/>
                  </a:cubicBezTo>
                  <a:cubicBezTo>
                    <a:pt x="40195" y="9202"/>
                    <a:pt x="40143" y="9149"/>
                    <a:pt x="40094" y="9068"/>
                  </a:cubicBezTo>
                  <a:cubicBezTo>
                    <a:pt x="40040" y="8979"/>
                    <a:pt x="40015" y="8902"/>
                    <a:pt x="40018" y="8838"/>
                  </a:cubicBezTo>
                  <a:cubicBezTo>
                    <a:pt x="40021" y="8774"/>
                    <a:pt x="40051" y="8724"/>
                    <a:pt x="40109" y="8689"/>
                  </a:cubicBezTo>
                  <a:cubicBezTo>
                    <a:pt x="40220" y="8622"/>
                    <a:pt x="40327" y="8675"/>
                    <a:pt x="40431" y="8847"/>
                  </a:cubicBezTo>
                  <a:cubicBezTo>
                    <a:pt x="40483" y="8932"/>
                    <a:pt x="40507" y="9007"/>
                    <a:pt x="40502" y="9071"/>
                  </a:cubicBezTo>
                  <a:cubicBezTo>
                    <a:pt x="40498" y="9134"/>
                    <a:pt x="40468" y="9183"/>
                    <a:pt x="40412" y="9217"/>
                  </a:cubicBezTo>
                  <a:close/>
                  <a:moveTo>
                    <a:pt x="40145" y="8757"/>
                  </a:moveTo>
                  <a:cubicBezTo>
                    <a:pt x="40083" y="8794"/>
                    <a:pt x="40094" y="8879"/>
                    <a:pt x="40175" y="9014"/>
                  </a:cubicBezTo>
                  <a:cubicBezTo>
                    <a:pt x="40251" y="9140"/>
                    <a:pt x="40319" y="9185"/>
                    <a:pt x="40379" y="9149"/>
                  </a:cubicBezTo>
                  <a:cubicBezTo>
                    <a:pt x="40438" y="9113"/>
                    <a:pt x="40429" y="9031"/>
                    <a:pt x="40352" y="8903"/>
                  </a:cubicBezTo>
                  <a:cubicBezTo>
                    <a:pt x="40271" y="8770"/>
                    <a:pt x="40202" y="8722"/>
                    <a:pt x="40145" y="8757"/>
                  </a:cubicBezTo>
                  <a:close/>
                  <a:moveTo>
                    <a:pt x="40808" y="9010"/>
                  </a:moveTo>
                  <a:cubicBezTo>
                    <a:pt x="40752" y="9034"/>
                    <a:pt x="40698" y="9031"/>
                    <a:pt x="40646" y="8999"/>
                  </a:cubicBezTo>
                  <a:cubicBezTo>
                    <a:pt x="40595" y="8967"/>
                    <a:pt x="40549" y="8908"/>
                    <a:pt x="40511" y="8822"/>
                  </a:cubicBezTo>
                  <a:cubicBezTo>
                    <a:pt x="40469" y="8727"/>
                    <a:pt x="40453" y="8648"/>
                    <a:pt x="40464" y="8584"/>
                  </a:cubicBezTo>
                  <a:cubicBezTo>
                    <a:pt x="40475" y="8521"/>
                    <a:pt x="40511" y="8475"/>
                    <a:pt x="40573" y="8448"/>
                  </a:cubicBezTo>
                  <a:cubicBezTo>
                    <a:pt x="40692" y="8395"/>
                    <a:pt x="40792" y="8461"/>
                    <a:pt x="40873" y="8645"/>
                  </a:cubicBezTo>
                  <a:cubicBezTo>
                    <a:pt x="40914" y="8736"/>
                    <a:pt x="40928" y="8813"/>
                    <a:pt x="40916" y="8875"/>
                  </a:cubicBezTo>
                  <a:cubicBezTo>
                    <a:pt x="40904" y="8938"/>
                    <a:pt x="40868" y="8983"/>
                    <a:pt x="40808" y="9010"/>
                  </a:cubicBezTo>
                  <a:close/>
                  <a:moveTo>
                    <a:pt x="40600" y="8519"/>
                  </a:moveTo>
                  <a:cubicBezTo>
                    <a:pt x="40535" y="8548"/>
                    <a:pt x="40534" y="8635"/>
                    <a:pt x="40598" y="8778"/>
                  </a:cubicBezTo>
                  <a:cubicBezTo>
                    <a:pt x="40658" y="8913"/>
                    <a:pt x="40720" y="8966"/>
                    <a:pt x="40784" y="8938"/>
                  </a:cubicBezTo>
                  <a:cubicBezTo>
                    <a:pt x="40847" y="8909"/>
                    <a:pt x="40848" y="8827"/>
                    <a:pt x="40787" y="8690"/>
                  </a:cubicBezTo>
                  <a:cubicBezTo>
                    <a:pt x="40724" y="8549"/>
                    <a:pt x="40662" y="8492"/>
                    <a:pt x="40600" y="8519"/>
                  </a:cubicBezTo>
                  <a:close/>
                  <a:moveTo>
                    <a:pt x="41176" y="8858"/>
                  </a:moveTo>
                  <a:cubicBezTo>
                    <a:pt x="41081" y="8890"/>
                    <a:pt x="41081" y="8890"/>
                    <a:pt x="41081" y="8890"/>
                  </a:cubicBezTo>
                  <a:cubicBezTo>
                    <a:pt x="40894" y="8332"/>
                    <a:pt x="40894" y="8332"/>
                    <a:pt x="40894" y="8332"/>
                  </a:cubicBezTo>
                  <a:cubicBezTo>
                    <a:pt x="40989" y="8300"/>
                    <a:pt x="40989" y="8300"/>
                    <a:pt x="40989" y="8300"/>
                  </a:cubicBezTo>
                  <a:lnTo>
                    <a:pt x="41176" y="8858"/>
                  </a:lnTo>
                  <a:close/>
                  <a:moveTo>
                    <a:pt x="41454" y="8792"/>
                  </a:moveTo>
                  <a:cubicBezTo>
                    <a:pt x="41394" y="8806"/>
                    <a:pt x="41342" y="8792"/>
                    <a:pt x="41297" y="8751"/>
                  </a:cubicBezTo>
                  <a:cubicBezTo>
                    <a:pt x="41252" y="8710"/>
                    <a:pt x="41219" y="8643"/>
                    <a:pt x="41198" y="8551"/>
                  </a:cubicBezTo>
                  <a:cubicBezTo>
                    <a:pt x="41174" y="8450"/>
                    <a:pt x="41174" y="8369"/>
                    <a:pt x="41197" y="8309"/>
                  </a:cubicBezTo>
                  <a:cubicBezTo>
                    <a:pt x="41220" y="8249"/>
                    <a:pt x="41264" y="8211"/>
                    <a:pt x="41330" y="8196"/>
                  </a:cubicBezTo>
                  <a:cubicBezTo>
                    <a:pt x="41456" y="8167"/>
                    <a:pt x="41542" y="8250"/>
                    <a:pt x="41587" y="8446"/>
                  </a:cubicBezTo>
                  <a:cubicBezTo>
                    <a:pt x="41610" y="8543"/>
                    <a:pt x="41609" y="8621"/>
                    <a:pt x="41585" y="8680"/>
                  </a:cubicBezTo>
                  <a:cubicBezTo>
                    <a:pt x="41562" y="8740"/>
                    <a:pt x="41518" y="8777"/>
                    <a:pt x="41454" y="8792"/>
                  </a:cubicBezTo>
                  <a:close/>
                  <a:moveTo>
                    <a:pt x="41343" y="8271"/>
                  </a:moveTo>
                  <a:cubicBezTo>
                    <a:pt x="41273" y="8287"/>
                    <a:pt x="41256" y="8372"/>
                    <a:pt x="41292" y="8525"/>
                  </a:cubicBezTo>
                  <a:cubicBezTo>
                    <a:pt x="41325" y="8669"/>
                    <a:pt x="41376" y="8732"/>
                    <a:pt x="41444" y="8716"/>
                  </a:cubicBezTo>
                  <a:cubicBezTo>
                    <a:pt x="41511" y="8701"/>
                    <a:pt x="41528" y="8620"/>
                    <a:pt x="41494" y="8474"/>
                  </a:cubicBezTo>
                  <a:cubicBezTo>
                    <a:pt x="41459" y="8323"/>
                    <a:pt x="41408" y="8256"/>
                    <a:pt x="41343" y="8271"/>
                  </a:cubicBezTo>
                  <a:close/>
                  <a:moveTo>
                    <a:pt x="41844" y="8713"/>
                  </a:moveTo>
                  <a:cubicBezTo>
                    <a:pt x="41745" y="8726"/>
                    <a:pt x="41745" y="8726"/>
                    <a:pt x="41745" y="8726"/>
                  </a:cubicBezTo>
                  <a:cubicBezTo>
                    <a:pt x="41667" y="8142"/>
                    <a:pt x="41667" y="8142"/>
                    <a:pt x="41667" y="8142"/>
                  </a:cubicBezTo>
                  <a:cubicBezTo>
                    <a:pt x="41766" y="8129"/>
                    <a:pt x="41766" y="8129"/>
                    <a:pt x="41766" y="8129"/>
                  </a:cubicBezTo>
                  <a:lnTo>
                    <a:pt x="41844" y="8713"/>
                  </a:lnTo>
                  <a:close/>
                  <a:moveTo>
                    <a:pt x="42079" y="8692"/>
                  </a:moveTo>
                  <a:cubicBezTo>
                    <a:pt x="41979" y="8699"/>
                    <a:pt x="41979" y="8699"/>
                    <a:pt x="41979" y="8699"/>
                  </a:cubicBezTo>
                  <a:cubicBezTo>
                    <a:pt x="41939" y="8112"/>
                    <a:pt x="41939" y="8112"/>
                    <a:pt x="41939" y="8112"/>
                  </a:cubicBezTo>
                  <a:cubicBezTo>
                    <a:pt x="42039" y="8105"/>
                    <a:pt x="42039" y="8105"/>
                    <a:pt x="42039" y="8105"/>
                  </a:cubicBezTo>
                  <a:lnTo>
                    <a:pt x="42079" y="8692"/>
                  </a:lnTo>
                  <a:close/>
                  <a:moveTo>
                    <a:pt x="42315" y="8687"/>
                  </a:moveTo>
                  <a:cubicBezTo>
                    <a:pt x="42215" y="8688"/>
                    <a:pt x="42215" y="8688"/>
                    <a:pt x="42215" y="8688"/>
                  </a:cubicBezTo>
                  <a:cubicBezTo>
                    <a:pt x="42209" y="8099"/>
                    <a:pt x="42209" y="8099"/>
                    <a:pt x="42209" y="8099"/>
                  </a:cubicBezTo>
                  <a:cubicBezTo>
                    <a:pt x="42309" y="8098"/>
                    <a:pt x="42309" y="8098"/>
                    <a:pt x="42309" y="8098"/>
                  </a:cubicBezTo>
                  <a:lnTo>
                    <a:pt x="42315" y="8687"/>
                  </a:lnTo>
                  <a:close/>
                  <a:moveTo>
                    <a:pt x="42600" y="8711"/>
                  </a:moveTo>
                  <a:cubicBezTo>
                    <a:pt x="42539" y="8706"/>
                    <a:pt x="42493" y="8677"/>
                    <a:pt x="42464" y="8624"/>
                  </a:cubicBezTo>
                  <a:cubicBezTo>
                    <a:pt x="42434" y="8571"/>
                    <a:pt x="42423" y="8497"/>
                    <a:pt x="42432" y="8403"/>
                  </a:cubicBezTo>
                  <a:cubicBezTo>
                    <a:pt x="42441" y="8299"/>
                    <a:pt x="42466" y="8222"/>
                    <a:pt x="42507" y="8172"/>
                  </a:cubicBezTo>
                  <a:cubicBezTo>
                    <a:pt x="42547" y="8122"/>
                    <a:pt x="42601" y="8100"/>
                    <a:pt x="42668" y="8107"/>
                  </a:cubicBezTo>
                  <a:cubicBezTo>
                    <a:pt x="42797" y="8118"/>
                    <a:pt x="42853" y="8224"/>
                    <a:pt x="42835" y="8425"/>
                  </a:cubicBezTo>
                  <a:cubicBezTo>
                    <a:pt x="42826" y="8524"/>
                    <a:pt x="42801" y="8598"/>
                    <a:pt x="42759" y="8647"/>
                  </a:cubicBezTo>
                  <a:cubicBezTo>
                    <a:pt x="42718" y="8696"/>
                    <a:pt x="42665" y="8717"/>
                    <a:pt x="42600" y="8711"/>
                  </a:cubicBezTo>
                  <a:close/>
                  <a:moveTo>
                    <a:pt x="42657" y="8182"/>
                  </a:moveTo>
                  <a:cubicBezTo>
                    <a:pt x="42586" y="8175"/>
                    <a:pt x="42543" y="8251"/>
                    <a:pt x="42529" y="8407"/>
                  </a:cubicBezTo>
                  <a:cubicBezTo>
                    <a:pt x="42516" y="8554"/>
                    <a:pt x="42544" y="8630"/>
                    <a:pt x="42614" y="8637"/>
                  </a:cubicBezTo>
                  <a:cubicBezTo>
                    <a:pt x="42683" y="8643"/>
                    <a:pt x="42724" y="8571"/>
                    <a:pt x="42737" y="8422"/>
                  </a:cubicBezTo>
                  <a:cubicBezTo>
                    <a:pt x="42751" y="8268"/>
                    <a:pt x="42724" y="8188"/>
                    <a:pt x="42657" y="8182"/>
                  </a:cubicBezTo>
                  <a:close/>
                  <a:moveTo>
                    <a:pt x="42996" y="8758"/>
                  </a:moveTo>
                  <a:cubicBezTo>
                    <a:pt x="42897" y="8740"/>
                    <a:pt x="42897" y="8740"/>
                    <a:pt x="42897" y="8740"/>
                  </a:cubicBezTo>
                  <a:cubicBezTo>
                    <a:pt x="43005" y="8161"/>
                    <a:pt x="43005" y="8161"/>
                    <a:pt x="43005" y="8161"/>
                  </a:cubicBezTo>
                  <a:cubicBezTo>
                    <a:pt x="43104" y="8179"/>
                    <a:pt x="43104" y="8179"/>
                    <a:pt x="43104" y="8179"/>
                  </a:cubicBezTo>
                  <a:lnTo>
                    <a:pt x="42996" y="8758"/>
                  </a:lnTo>
                  <a:close/>
                  <a:moveTo>
                    <a:pt x="43225" y="8812"/>
                  </a:moveTo>
                  <a:cubicBezTo>
                    <a:pt x="43127" y="8787"/>
                    <a:pt x="43127" y="8787"/>
                    <a:pt x="43127" y="8787"/>
                  </a:cubicBezTo>
                  <a:cubicBezTo>
                    <a:pt x="43273" y="8217"/>
                    <a:pt x="43273" y="8217"/>
                    <a:pt x="43273" y="8217"/>
                  </a:cubicBezTo>
                  <a:cubicBezTo>
                    <a:pt x="43370" y="8242"/>
                    <a:pt x="43370" y="8242"/>
                    <a:pt x="43370" y="8242"/>
                  </a:cubicBezTo>
                  <a:lnTo>
                    <a:pt x="43225" y="8812"/>
                  </a:lnTo>
                  <a:close/>
                  <a:moveTo>
                    <a:pt x="43494" y="8908"/>
                  </a:moveTo>
                  <a:cubicBezTo>
                    <a:pt x="43436" y="8887"/>
                    <a:pt x="43400" y="8847"/>
                    <a:pt x="43384" y="8788"/>
                  </a:cubicBezTo>
                  <a:cubicBezTo>
                    <a:pt x="43369" y="8729"/>
                    <a:pt x="43377" y="8655"/>
                    <a:pt x="43410" y="8566"/>
                  </a:cubicBezTo>
                  <a:cubicBezTo>
                    <a:pt x="43445" y="8469"/>
                    <a:pt x="43488" y="8401"/>
                    <a:pt x="43540" y="8362"/>
                  </a:cubicBezTo>
                  <a:cubicBezTo>
                    <a:pt x="43592" y="8324"/>
                    <a:pt x="43650" y="8317"/>
                    <a:pt x="43713" y="8340"/>
                  </a:cubicBezTo>
                  <a:cubicBezTo>
                    <a:pt x="43835" y="8384"/>
                    <a:pt x="43862" y="8500"/>
                    <a:pt x="43794" y="8690"/>
                  </a:cubicBezTo>
                  <a:cubicBezTo>
                    <a:pt x="43760" y="8783"/>
                    <a:pt x="43717" y="8849"/>
                    <a:pt x="43665" y="8886"/>
                  </a:cubicBezTo>
                  <a:cubicBezTo>
                    <a:pt x="43613" y="8922"/>
                    <a:pt x="43556" y="8930"/>
                    <a:pt x="43494" y="8908"/>
                  </a:cubicBezTo>
                  <a:close/>
                  <a:moveTo>
                    <a:pt x="43683" y="8410"/>
                  </a:moveTo>
                  <a:cubicBezTo>
                    <a:pt x="43616" y="8386"/>
                    <a:pt x="43556" y="8447"/>
                    <a:pt x="43502" y="8596"/>
                  </a:cubicBezTo>
                  <a:cubicBezTo>
                    <a:pt x="43453" y="8734"/>
                    <a:pt x="43461" y="8815"/>
                    <a:pt x="43526" y="8839"/>
                  </a:cubicBezTo>
                  <a:cubicBezTo>
                    <a:pt x="43591" y="8862"/>
                    <a:pt x="43649" y="8804"/>
                    <a:pt x="43700" y="8663"/>
                  </a:cubicBezTo>
                  <a:cubicBezTo>
                    <a:pt x="43753" y="8517"/>
                    <a:pt x="43747" y="8433"/>
                    <a:pt x="43683" y="8410"/>
                  </a:cubicBezTo>
                  <a:close/>
                  <a:moveTo>
                    <a:pt x="43865" y="9053"/>
                  </a:moveTo>
                  <a:cubicBezTo>
                    <a:pt x="43774" y="9010"/>
                    <a:pt x="43774" y="9010"/>
                    <a:pt x="43774" y="9010"/>
                  </a:cubicBezTo>
                  <a:cubicBezTo>
                    <a:pt x="44025" y="8478"/>
                    <a:pt x="44025" y="8478"/>
                    <a:pt x="44025" y="8478"/>
                  </a:cubicBezTo>
                  <a:cubicBezTo>
                    <a:pt x="44116" y="8521"/>
                    <a:pt x="44116" y="8521"/>
                    <a:pt x="44116" y="8521"/>
                  </a:cubicBezTo>
                  <a:lnTo>
                    <a:pt x="43865" y="9053"/>
                  </a:lnTo>
                  <a:close/>
                  <a:moveTo>
                    <a:pt x="44073" y="9164"/>
                  </a:moveTo>
                  <a:cubicBezTo>
                    <a:pt x="43985" y="9115"/>
                    <a:pt x="43985" y="9115"/>
                    <a:pt x="43985" y="9115"/>
                  </a:cubicBezTo>
                  <a:cubicBezTo>
                    <a:pt x="44270" y="8600"/>
                    <a:pt x="44270" y="8600"/>
                    <a:pt x="44270" y="8600"/>
                  </a:cubicBezTo>
                  <a:cubicBezTo>
                    <a:pt x="44358" y="8649"/>
                    <a:pt x="44358" y="8649"/>
                    <a:pt x="44358" y="8649"/>
                  </a:cubicBezTo>
                  <a:lnTo>
                    <a:pt x="44073" y="9164"/>
                  </a:lnTo>
                  <a:close/>
                  <a:moveTo>
                    <a:pt x="44309" y="9324"/>
                  </a:moveTo>
                  <a:cubicBezTo>
                    <a:pt x="44258" y="9289"/>
                    <a:pt x="44233" y="9241"/>
                    <a:pt x="44233" y="9181"/>
                  </a:cubicBezTo>
                  <a:cubicBezTo>
                    <a:pt x="44233" y="9120"/>
                    <a:pt x="44260" y="9051"/>
                    <a:pt x="44314" y="8972"/>
                  </a:cubicBezTo>
                  <a:cubicBezTo>
                    <a:pt x="44373" y="8887"/>
                    <a:pt x="44432" y="8832"/>
                    <a:pt x="44492" y="8808"/>
                  </a:cubicBezTo>
                  <a:cubicBezTo>
                    <a:pt x="44551" y="8785"/>
                    <a:pt x="44609" y="8792"/>
                    <a:pt x="44665" y="8830"/>
                  </a:cubicBezTo>
                  <a:cubicBezTo>
                    <a:pt x="44772" y="8903"/>
                    <a:pt x="44768" y="9023"/>
                    <a:pt x="44654" y="9189"/>
                  </a:cubicBezTo>
                  <a:cubicBezTo>
                    <a:pt x="44598" y="9271"/>
                    <a:pt x="44540" y="9323"/>
                    <a:pt x="44480" y="9346"/>
                  </a:cubicBezTo>
                  <a:cubicBezTo>
                    <a:pt x="44420" y="9368"/>
                    <a:pt x="44363" y="9361"/>
                    <a:pt x="44309" y="9324"/>
                  </a:cubicBezTo>
                  <a:close/>
                  <a:moveTo>
                    <a:pt x="44618" y="8890"/>
                  </a:moveTo>
                  <a:cubicBezTo>
                    <a:pt x="44559" y="8850"/>
                    <a:pt x="44485" y="8894"/>
                    <a:pt x="44396" y="9024"/>
                  </a:cubicBezTo>
                  <a:cubicBezTo>
                    <a:pt x="44313" y="9146"/>
                    <a:pt x="44300" y="9226"/>
                    <a:pt x="44358" y="9266"/>
                  </a:cubicBezTo>
                  <a:cubicBezTo>
                    <a:pt x="44415" y="9305"/>
                    <a:pt x="44486" y="9263"/>
                    <a:pt x="44570" y="9139"/>
                  </a:cubicBezTo>
                  <a:cubicBezTo>
                    <a:pt x="44658" y="9011"/>
                    <a:pt x="44674" y="8928"/>
                    <a:pt x="44618" y="8890"/>
                  </a:cubicBezTo>
                  <a:close/>
                  <a:moveTo>
                    <a:pt x="44662" y="9599"/>
                  </a:moveTo>
                  <a:cubicBezTo>
                    <a:pt x="44616" y="9558"/>
                    <a:pt x="44597" y="9507"/>
                    <a:pt x="44604" y="9447"/>
                  </a:cubicBezTo>
                  <a:cubicBezTo>
                    <a:pt x="44612" y="9387"/>
                    <a:pt x="44647" y="9321"/>
                    <a:pt x="44710" y="9250"/>
                  </a:cubicBezTo>
                  <a:cubicBezTo>
                    <a:pt x="44779" y="9173"/>
                    <a:pt x="44844" y="9126"/>
                    <a:pt x="44907" y="9109"/>
                  </a:cubicBezTo>
                  <a:cubicBezTo>
                    <a:pt x="44969" y="9093"/>
                    <a:pt x="45025" y="9108"/>
                    <a:pt x="45076" y="9152"/>
                  </a:cubicBezTo>
                  <a:cubicBezTo>
                    <a:pt x="45173" y="9238"/>
                    <a:pt x="45154" y="9356"/>
                    <a:pt x="45021" y="9507"/>
                  </a:cubicBezTo>
                  <a:cubicBezTo>
                    <a:pt x="44955" y="9582"/>
                    <a:pt x="44891" y="9626"/>
                    <a:pt x="44829" y="9641"/>
                  </a:cubicBezTo>
                  <a:cubicBezTo>
                    <a:pt x="44767" y="9656"/>
                    <a:pt x="44711" y="9642"/>
                    <a:pt x="44662" y="9599"/>
                  </a:cubicBezTo>
                  <a:close/>
                  <a:moveTo>
                    <a:pt x="45022" y="9206"/>
                  </a:moveTo>
                  <a:cubicBezTo>
                    <a:pt x="44969" y="9159"/>
                    <a:pt x="44890" y="9194"/>
                    <a:pt x="44785" y="9312"/>
                  </a:cubicBezTo>
                  <a:cubicBezTo>
                    <a:pt x="44688" y="9422"/>
                    <a:pt x="44665" y="9500"/>
                    <a:pt x="44717" y="9547"/>
                  </a:cubicBezTo>
                  <a:cubicBezTo>
                    <a:pt x="44769" y="9593"/>
                    <a:pt x="44844" y="9559"/>
                    <a:pt x="44944" y="9447"/>
                  </a:cubicBezTo>
                  <a:cubicBezTo>
                    <a:pt x="45047" y="9331"/>
                    <a:pt x="45073" y="9251"/>
                    <a:pt x="45022" y="9206"/>
                  </a:cubicBezTo>
                  <a:close/>
                  <a:moveTo>
                    <a:pt x="44953" y="9871"/>
                  </a:moveTo>
                  <a:cubicBezTo>
                    <a:pt x="44884" y="9798"/>
                    <a:pt x="44884" y="9798"/>
                    <a:pt x="44884" y="9798"/>
                  </a:cubicBezTo>
                  <a:cubicBezTo>
                    <a:pt x="45314" y="9396"/>
                    <a:pt x="45314" y="9396"/>
                    <a:pt x="45314" y="9396"/>
                  </a:cubicBezTo>
                  <a:cubicBezTo>
                    <a:pt x="45383" y="9469"/>
                    <a:pt x="45383" y="9469"/>
                    <a:pt x="45383" y="9469"/>
                  </a:cubicBezTo>
                  <a:lnTo>
                    <a:pt x="44953" y="9871"/>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2" name="Freeform 7"/>
            <p:cNvSpPr>
              <a:spLocks noEditPoints="1"/>
            </p:cNvSpPr>
            <p:nvPr/>
          </p:nvSpPr>
          <p:spPr bwMode="auto">
            <a:xfrm>
              <a:off x="-49688" y="4914"/>
              <a:ext cx="107212" cy="26289"/>
            </a:xfrm>
            <a:custGeom>
              <a:avLst/>
              <a:gdLst>
                <a:gd name="T0" fmla="*/ 297 w 45383"/>
                <a:gd name="T1" fmla="*/ 10564 h 11128"/>
                <a:gd name="T2" fmla="*/ 10 w 45383"/>
                <a:gd name="T3" fmla="*/ 9341 h 11128"/>
                <a:gd name="T4" fmla="*/ 300 w 45383"/>
                <a:gd name="T5" fmla="*/ 8440 h 11128"/>
                <a:gd name="T6" fmla="*/ 599 w 45383"/>
                <a:gd name="T7" fmla="*/ 7182 h 11128"/>
                <a:gd name="T8" fmla="*/ 307 w 45383"/>
                <a:gd name="T9" fmla="*/ 5962 h 11128"/>
                <a:gd name="T10" fmla="*/ 609 w 45383"/>
                <a:gd name="T11" fmla="*/ 5199 h 11128"/>
                <a:gd name="T12" fmla="*/ 300 w 45383"/>
                <a:gd name="T13" fmla="*/ 4390 h 11128"/>
                <a:gd name="T14" fmla="*/ 307 w 45383"/>
                <a:gd name="T15" fmla="*/ 3114 h 11128"/>
                <a:gd name="T16" fmla="*/ 10 w 45383"/>
                <a:gd name="T17" fmla="*/ 2520 h 11128"/>
                <a:gd name="T18" fmla="*/ 348 w 45383"/>
                <a:gd name="T19" fmla="*/ 1531 h 11128"/>
                <a:gd name="T20" fmla="*/ 1144 w 45383"/>
                <a:gd name="T21" fmla="*/ 499 h 11128"/>
                <a:gd name="T22" fmla="*/ 1769 w 45383"/>
                <a:gd name="T23" fmla="*/ 81 h 11128"/>
                <a:gd name="T24" fmla="*/ 2791 w 45383"/>
                <a:gd name="T25" fmla="*/ 599 h 11128"/>
                <a:gd name="T26" fmla="*/ 4011 w 45383"/>
                <a:gd name="T27" fmla="*/ 307 h 11128"/>
                <a:gd name="T28" fmla="*/ 4668 w 45383"/>
                <a:gd name="T29" fmla="*/ 79 h 11128"/>
                <a:gd name="T30" fmla="*/ 5575 w 45383"/>
                <a:gd name="T31" fmla="*/ 641 h 11128"/>
                <a:gd name="T32" fmla="*/ 6070 w 45383"/>
                <a:gd name="T33" fmla="*/ 1134 h 11128"/>
                <a:gd name="T34" fmla="*/ 6842 w 45383"/>
                <a:gd name="T35" fmla="*/ 1603 h 11128"/>
                <a:gd name="T36" fmla="*/ 7997 w 45383"/>
                <a:gd name="T37" fmla="*/ 2075 h 11128"/>
                <a:gd name="T38" fmla="*/ 8671 w 45383"/>
                <a:gd name="T39" fmla="*/ 2621 h 11128"/>
                <a:gd name="T40" fmla="*/ 9501 w 45383"/>
                <a:gd name="T41" fmla="*/ 2729 h 11128"/>
                <a:gd name="T42" fmla="*/ 10739 w 45383"/>
                <a:gd name="T43" fmla="*/ 2798 h 11128"/>
                <a:gd name="T44" fmla="*/ 11693 w 45383"/>
                <a:gd name="T45" fmla="*/ 2463 h 11128"/>
                <a:gd name="T46" fmla="*/ 12218 w 45383"/>
                <a:gd name="T47" fmla="*/ 1404 h 11128"/>
                <a:gd name="T48" fmla="*/ 12747 w 45383"/>
                <a:gd name="T49" fmla="*/ 582 h 11128"/>
                <a:gd name="T50" fmla="*/ 13747 w 45383"/>
                <a:gd name="T51" fmla="*/ 293 h 11128"/>
                <a:gd name="T52" fmla="*/ 14557 w 45383"/>
                <a:gd name="T53" fmla="*/ 297 h 11128"/>
                <a:gd name="T54" fmla="*/ 15780 w 45383"/>
                <a:gd name="T55" fmla="*/ 10 h 11128"/>
                <a:gd name="T56" fmla="*/ 16646 w 45383"/>
                <a:gd name="T57" fmla="*/ 361 h 11128"/>
                <a:gd name="T58" fmla="*/ 17225 w 45383"/>
                <a:gd name="T59" fmla="*/ 975 h 11128"/>
                <a:gd name="T60" fmla="*/ 18321 w 45383"/>
                <a:gd name="T61" fmla="*/ 1712 h 11128"/>
                <a:gd name="T62" fmla="*/ 19230 w 45383"/>
                <a:gd name="T63" fmla="*/ 2294 h 11128"/>
                <a:gd name="T64" fmla="*/ 20072 w 45383"/>
                <a:gd name="T65" fmla="*/ 2711 h 11128"/>
                <a:gd name="T66" fmla="*/ 21070 w 45383"/>
                <a:gd name="T67" fmla="*/ 2989 h 11128"/>
                <a:gd name="T68" fmla="*/ 22270 w 45383"/>
                <a:gd name="T69" fmla="*/ 2642 h 11128"/>
                <a:gd name="T70" fmla="*/ 23083 w 45383"/>
                <a:gd name="T71" fmla="*/ 2128 h 11128"/>
                <a:gd name="T72" fmla="*/ 23769 w 45383"/>
                <a:gd name="T73" fmla="*/ 1446 h 11128"/>
                <a:gd name="T74" fmla="*/ 24445 w 45383"/>
                <a:gd name="T75" fmla="*/ 671 h 11128"/>
                <a:gd name="T76" fmla="*/ 25206 w 45383"/>
                <a:gd name="T77" fmla="*/ 599 h 11128"/>
                <a:gd name="T78" fmla="*/ 26425 w 45383"/>
                <a:gd name="T79" fmla="*/ 307 h 11128"/>
                <a:gd name="T80" fmla="*/ 27083 w 45383"/>
                <a:gd name="T81" fmla="*/ 79 h 11128"/>
                <a:gd name="T82" fmla="*/ 27743 w 45383"/>
                <a:gd name="T83" fmla="*/ 932 h 11128"/>
                <a:gd name="T84" fmla="*/ 28762 w 45383"/>
                <a:gd name="T85" fmla="*/ 1739 h 11128"/>
                <a:gd name="T86" fmla="*/ 29439 w 45383"/>
                <a:gd name="T87" fmla="*/ 1961 h 11128"/>
                <a:gd name="T88" fmla="*/ 30177 w 45383"/>
                <a:gd name="T89" fmla="*/ 2544 h 11128"/>
                <a:gd name="T90" fmla="*/ 31102 w 45383"/>
                <a:gd name="T91" fmla="*/ 2719 h 11128"/>
                <a:gd name="T92" fmla="*/ 31936 w 45383"/>
                <a:gd name="T93" fmla="*/ 2689 h 11128"/>
                <a:gd name="T94" fmla="*/ 33010 w 45383"/>
                <a:gd name="T95" fmla="*/ 2054 h 11128"/>
                <a:gd name="T96" fmla="*/ 33852 w 45383"/>
                <a:gd name="T97" fmla="*/ 1845 h 11128"/>
                <a:gd name="T98" fmla="*/ 34305 w 45383"/>
                <a:gd name="T99" fmla="*/ 949 h 11128"/>
                <a:gd name="T100" fmla="*/ 35234 w 45383"/>
                <a:gd name="T101" fmla="*/ 377 h 11128"/>
                <a:gd name="T102" fmla="*/ 36540 w 45383"/>
                <a:gd name="T103" fmla="*/ 307 h 11128"/>
                <a:gd name="T104" fmla="*/ 37135 w 45383"/>
                <a:gd name="T105" fmla="*/ 10 h 11128"/>
                <a:gd name="T106" fmla="*/ 38240 w 45383"/>
                <a:gd name="T107" fmla="*/ 28 h 11128"/>
                <a:gd name="T108" fmla="*/ 38917 w 45383"/>
                <a:gd name="T109" fmla="*/ 808 h 11128"/>
                <a:gd name="T110" fmla="*/ 39415 w 45383"/>
                <a:gd name="T111" fmla="*/ 1478 h 11128"/>
                <a:gd name="T112" fmla="*/ 40145 w 45383"/>
                <a:gd name="T113" fmla="*/ 2372 h 11128"/>
                <a:gd name="T114" fmla="*/ 41198 w 45383"/>
                <a:gd name="T115" fmla="*/ 2577 h 11128"/>
                <a:gd name="T116" fmla="*/ 42759 w 45383"/>
                <a:gd name="T117" fmla="*/ 2481 h 11128"/>
                <a:gd name="T118" fmla="*/ 43794 w 45383"/>
                <a:gd name="T119" fmla="*/ 2439 h 11128"/>
                <a:gd name="T120" fmla="*/ 44665 w 45383"/>
                <a:gd name="T121" fmla="*/ 2298 h 11128"/>
                <a:gd name="T122" fmla="*/ 45383 w 45383"/>
                <a:gd name="T123" fmla="*/ 1659 h 11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5383" h="11128">
                  <a:moveTo>
                    <a:pt x="79" y="10779"/>
                  </a:moveTo>
                  <a:cubicBezTo>
                    <a:pt x="131" y="10743"/>
                    <a:pt x="207" y="10725"/>
                    <a:pt x="307" y="10725"/>
                  </a:cubicBezTo>
                  <a:cubicBezTo>
                    <a:pt x="508" y="10725"/>
                    <a:pt x="609" y="10789"/>
                    <a:pt x="609" y="10919"/>
                  </a:cubicBezTo>
                  <a:cubicBezTo>
                    <a:pt x="609" y="10986"/>
                    <a:pt x="582" y="11038"/>
                    <a:pt x="529" y="11074"/>
                  </a:cubicBezTo>
                  <a:cubicBezTo>
                    <a:pt x="475" y="11110"/>
                    <a:pt x="397" y="11128"/>
                    <a:pt x="293" y="11128"/>
                  </a:cubicBezTo>
                  <a:cubicBezTo>
                    <a:pt x="198" y="11128"/>
                    <a:pt x="126" y="11111"/>
                    <a:pt x="75" y="11076"/>
                  </a:cubicBezTo>
                  <a:cubicBezTo>
                    <a:pt x="25" y="11042"/>
                    <a:pt x="0" y="10994"/>
                    <a:pt x="0" y="10933"/>
                  </a:cubicBezTo>
                  <a:cubicBezTo>
                    <a:pt x="0" y="10867"/>
                    <a:pt x="27" y="10816"/>
                    <a:pt x="79" y="10779"/>
                  </a:cubicBezTo>
                  <a:close/>
                  <a:moveTo>
                    <a:pt x="300" y="10822"/>
                  </a:moveTo>
                  <a:cubicBezTo>
                    <a:pt x="151" y="10822"/>
                    <a:pt x="76" y="10856"/>
                    <a:pt x="76" y="10925"/>
                  </a:cubicBezTo>
                  <a:cubicBezTo>
                    <a:pt x="76" y="10996"/>
                    <a:pt x="150" y="11031"/>
                    <a:pt x="297" y="11031"/>
                  </a:cubicBezTo>
                  <a:cubicBezTo>
                    <a:pt x="454" y="11031"/>
                    <a:pt x="533" y="10995"/>
                    <a:pt x="533" y="10923"/>
                  </a:cubicBezTo>
                  <a:cubicBezTo>
                    <a:pt x="533" y="10856"/>
                    <a:pt x="455" y="10822"/>
                    <a:pt x="300" y="10822"/>
                  </a:cubicBezTo>
                  <a:close/>
                  <a:moveTo>
                    <a:pt x="79" y="10313"/>
                  </a:moveTo>
                  <a:cubicBezTo>
                    <a:pt x="131" y="10276"/>
                    <a:pt x="207" y="10258"/>
                    <a:pt x="307" y="10258"/>
                  </a:cubicBezTo>
                  <a:cubicBezTo>
                    <a:pt x="508" y="10258"/>
                    <a:pt x="609" y="10322"/>
                    <a:pt x="609" y="10452"/>
                  </a:cubicBezTo>
                  <a:cubicBezTo>
                    <a:pt x="609" y="10520"/>
                    <a:pt x="582" y="10571"/>
                    <a:pt x="529" y="10607"/>
                  </a:cubicBezTo>
                  <a:cubicBezTo>
                    <a:pt x="475" y="10643"/>
                    <a:pt x="397" y="10661"/>
                    <a:pt x="293" y="10661"/>
                  </a:cubicBezTo>
                  <a:cubicBezTo>
                    <a:pt x="198" y="10661"/>
                    <a:pt x="126" y="10644"/>
                    <a:pt x="75" y="10609"/>
                  </a:cubicBezTo>
                  <a:cubicBezTo>
                    <a:pt x="25" y="10575"/>
                    <a:pt x="0" y="10527"/>
                    <a:pt x="0" y="10466"/>
                  </a:cubicBezTo>
                  <a:cubicBezTo>
                    <a:pt x="0" y="10400"/>
                    <a:pt x="27" y="10349"/>
                    <a:pt x="79" y="10313"/>
                  </a:cubicBezTo>
                  <a:close/>
                  <a:moveTo>
                    <a:pt x="300" y="10355"/>
                  </a:moveTo>
                  <a:cubicBezTo>
                    <a:pt x="151" y="10355"/>
                    <a:pt x="76" y="10390"/>
                    <a:pt x="76" y="10459"/>
                  </a:cubicBezTo>
                  <a:cubicBezTo>
                    <a:pt x="76" y="10529"/>
                    <a:pt x="150" y="10564"/>
                    <a:pt x="297" y="10564"/>
                  </a:cubicBezTo>
                  <a:cubicBezTo>
                    <a:pt x="454" y="10564"/>
                    <a:pt x="533" y="10528"/>
                    <a:pt x="533" y="10456"/>
                  </a:cubicBezTo>
                  <a:cubicBezTo>
                    <a:pt x="533" y="10389"/>
                    <a:pt x="455" y="10355"/>
                    <a:pt x="300" y="10355"/>
                  </a:cubicBezTo>
                  <a:close/>
                  <a:moveTo>
                    <a:pt x="599" y="10053"/>
                  </a:moveTo>
                  <a:cubicBezTo>
                    <a:pt x="599" y="10154"/>
                    <a:pt x="599" y="10154"/>
                    <a:pt x="599" y="10154"/>
                  </a:cubicBezTo>
                  <a:cubicBezTo>
                    <a:pt x="10" y="10154"/>
                    <a:pt x="10" y="10154"/>
                    <a:pt x="10" y="10154"/>
                  </a:cubicBezTo>
                  <a:cubicBezTo>
                    <a:pt x="10" y="10053"/>
                    <a:pt x="10" y="10053"/>
                    <a:pt x="10" y="10053"/>
                  </a:cubicBezTo>
                  <a:lnTo>
                    <a:pt x="599" y="10053"/>
                  </a:lnTo>
                  <a:close/>
                  <a:moveTo>
                    <a:pt x="79" y="9601"/>
                  </a:moveTo>
                  <a:cubicBezTo>
                    <a:pt x="131" y="9564"/>
                    <a:pt x="207" y="9546"/>
                    <a:pt x="307" y="9546"/>
                  </a:cubicBezTo>
                  <a:cubicBezTo>
                    <a:pt x="508" y="9546"/>
                    <a:pt x="609" y="9610"/>
                    <a:pt x="609" y="9740"/>
                  </a:cubicBezTo>
                  <a:cubicBezTo>
                    <a:pt x="609" y="9808"/>
                    <a:pt x="582" y="9859"/>
                    <a:pt x="529" y="9895"/>
                  </a:cubicBezTo>
                  <a:cubicBezTo>
                    <a:pt x="475" y="9931"/>
                    <a:pt x="397" y="9949"/>
                    <a:pt x="293" y="9949"/>
                  </a:cubicBezTo>
                  <a:cubicBezTo>
                    <a:pt x="198" y="9949"/>
                    <a:pt x="126" y="9932"/>
                    <a:pt x="75" y="9897"/>
                  </a:cubicBezTo>
                  <a:cubicBezTo>
                    <a:pt x="25" y="9863"/>
                    <a:pt x="0" y="9815"/>
                    <a:pt x="0" y="9754"/>
                  </a:cubicBezTo>
                  <a:cubicBezTo>
                    <a:pt x="0" y="9688"/>
                    <a:pt x="27" y="9637"/>
                    <a:pt x="79" y="9601"/>
                  </a:cubicBezTo>
                  <a:close/>
                  <a:moveTo>
                    <a:pt x="300" y="9643"/>
                  </a:moveTo>
                  <a:cubicBezTo>
                    <a:pt x="151" y="9643"/>
                    <a:pt x="76" y="9677"/>
                    <a:pt x="76" y="9746"/>
                  </a:cubicBezTo>
                  <a:cubicBezTo>
                    <a:pt x="76" y="9817"/>
                    <a:pt x="150" y="9852"/>
                    <a:pt x="297" y="9852"/>
                  </a:cubicBezTo>
                  <a:cubicBezTo>
                    <a:pt x="454" y="9852"/>
                    <a:pt x="533" y="9816"/>
                    <a:pt x="533" y="9744"/>
                  </a:cubicBezTo>
                  <a:cubicBezTo>
                    <a:pt x="533" y="9677"/>
                    <a:pt x="455" y="9643"/>
                    <a:pt x="300" y="9643"/>
                  </a:cubicBezTo>
                  <a:close/>
                  <a:moveTo>
                    <a:pt x="599" y="9341"/>
                  </a:moveTo>
                  <a:cubicBezTo>
                    <a:pt x="599" y="9442"/>
                    <a:pt x="599" y="9442"/>
                    <a:pt x="599" y="9442"/>
                  </a:cubicBezTo>
                  <a:cubicBezTo>
                    <a:pt x="10" y="9442"/>
                    <a:pt x="10" y="9442"/>
                    <a:pt x="10" y="9442"/>
                  </a:cubicBezTo>
                  <a:cubicBezTo>
                    <a:pt x="10" y="9341"/>
                    <a:pt x="10" y="9341"/>
                    <a:pt x="10" y="9341"/>
                  </a:cubicBezTo>
                  <a:lnTo>
                    <a:pt x="599" y="9341"/>
                  </a:lnTo>
                  <a:close/>
                  <a:moveTo>
                    <a:pt x="599" y="9096"/>
                  </a:moveTo>
                  <a:cubicBezTo>
                    <a:pt x="599" y="9196"/>
                    <a:pt x="599" y="9196"/>
                    <a:pt x="599" y="9196"/>
                  </a:cubicBezTo>
                  <a:cubicBezTo>
                    <a:pt x="10" y="9196"/>
                    <a:pt x="10" y="9196"/>
                    <a:pt x="10" y="9196"/>
                  </a:cubicBezTo>
                  <a:cubicBezTo>
                    <a:pt x="10" y="9096"/>
                    <a:pt x="10" y="9096"/>
                    <a:pt x="10" y="9096"/>
                  </a:cubicBezTo>
                  <a:lnTo>
                    <a:pt x="599" y="9096"/>
                  </a:lnTo>
                  <a:close/>
                  <a:moveTo>
                    <a:pt x="599" y="8851"/>
                  </a:moveTo>
                  <a:cubicBezTo>
                    <a:pt x="599" y="8951"/>
                    <a:pt x="599" y="8951"/>
                    <a:pt x="599" y="8951"/>
                  </a:cubicBezTo>
                  <a:cubicBezTo>
                    <a:pt x="10" y="8951"/>
                    <a:pt x="10" y="8951"/>
                    <a:pt x="10" y="8951"/>
                  </a:cubicBezTo>
                  <a:cubicBezTo>
                    <a:pt x="10" y="8851"/>
                    <a:pt x="10" y="8851"/>
                    <a:pt x="10" y="8851"/>
                  </a:cubicBezTo>
                  <a:lnTo>
                    <a:pt x="599" y="8851"/>
                  </a:lnTo>
                  <a:close/>
                  <a:moveTo>
                    <a:pt x="79" y="8398"/>
                  </a:moveTo>
                  <a:cubicBezTo>
                    <a:pt x="131" y="8361"/>
                    <a:pt x="207" y="8343"/>
                    <a:pt x="307" y="8343"/>
                  </a:cubicBezTo>
                  <a:cubicBezTo>
                    <a:pt x="508" y="8343"/>
                    <a:pt x="609" y="8408"/>
                    <a:pt x="609" y="8537"/>
                  </a:cubicBezTo>
                  <a:cubicBezTo>
                    <a:pt x="609" y="8605"/>
                    <a:pt x="582" y="8657"/>
                    <a:pt x="529" y="8692"/>
                  </a:cubicBezTo>
                  <a:cubicBezTo>
                    <a:pt x="475" y="8728"/>
                    <a:pt x="397" y="8746"/>
                    <a:pt x="293" y="8746"/>
                  </a:cubicBezTo>
                  <a:cubicBezTo>
                    <a:pt x="198" y="8746"/>
                    <a:pt x="126" y="8729"/>
                    <a:pt x="75" y="8695"/>
                  </a:cubicBezTo>
                  <a:cubicBezTo>
                    <a:pt x="25" y="8660"/>
                    <a:pt x="0" y="8613"/>
                    <a:pt x="0" y="8551"/>
                  </a:cubicBezTo>
                  <a:cubicBezTo>
                    <a:pt x="0" y="8486"/>
                    <a:pt x="27" y="8434"/>
                    <a:pt x="79" y="8398"/>
                  </a:cubicBezTo>
                  <a:close/>
                  <a:moveTo>
                    <a:pt x="300" y="8440"/>
                  </a:moveTo>
                  <a:cubicBezTo>
                    <a:pt x="151" y="8440"/>
                    <a:pt x="76" y="8475"/>
                    <a:pt x="76" y="8544"/>
                  </a:cubicBezTo>
                  <a:cubicBezTo>
                    <a:pt x="76" y="8614"/>
                    <a:pt x="150" y="8649"/>
                    <a:pt x="297" y="8649"/>
                  </a:cubicBezTo>
                  <a:cubicBezTo>
                    <a:pt x="454" y="8649"/>
                    <a:pt x="533" y="8613"/>
                    <a:pt x="533" y="8542"/>
                  </a:cubicBezTo>
                  <a:cubicBezTo>
                    <a:pt x="533" y="8474"/>
                    <a:pt x="455" y="8440"/>
                    <a:pt x="300" y="8440"/>
                  </a:cubicBezTo>
                  <a:close/>
                  <a:moveTo>
                    <a:pt x="599" y="8139"/>
                  </a:moveTo>
                  <a:cubicBezTo>
                    <a:pt x="599" y="8239"/>
                    <a:pt x="599" y="8239"/>
                    <a:pt x="599" y="8239"/>
                  </a:cubicBezTo>
                  <a:cubicBezTo>
                    <a:pt x="10" y="8239"/>
                    <a:pt x="10" y="8239"/>
                    <a:pt x="10" y="8239"/>
                  </a:cubicBezTo>
                  <a:cubicBezTo>
                    <a:pt x="10" y="8139"/>
                    <a:pt x="10" y="8139"/>
                    <a:pt x="10" y="8139"/>
                  </a:cubicBezTo>
                  <a:lnTo>
                    <a:pt x="599" y="8139"/>
                  </a:lnTo>
                  <a:close/>
                  <a:moveTo>
                    <a:pt x="599" y="7894"/>
                  </a:moveTo>
                  <a:cubicBezTo>
                    <a:pt x="599" y="7994"/>
                    <a:pt x="599" y="7994"/>
                    <a:pt x="599" y="7994"/>
                  </a:cubicBezTo>
                  <a:cubicBezTo>
                    <a:pt x="10" y="7994"/>
                    <a:pt x="10" y="7994"/>
                    <a:pt x="10" y="7994"/>
                  </a:cubicBezTo>
                  <a:cubicBezTo>
                    <a:pt x="10" y="7894"/>
                    <a:pt x="10" y="7894"/>
                    <a:pt x="10" y="7894"/>
                  </a:cubicBezTo>
                  <a:lnTo>
                    <a:pt x="599" y="7894"/>
                  </a:lnTo>
                  <a:close/>
                  <a:moveTo>
                    <a:pt x="79" y="7441"/>
                  </a:moveTo>
                  <a:cubicBezTo>
                    <a:pt x="131" y="7404"/>
                    <a:pt x="207" y="7386"/>
                    <a:pt x="307" y="7386"/>
                  </a:cubicBezTo>
                  <a:cubicBezTo>
                    <a:pt x="508" y="7386"/>
                    <a:pt x="609" y="7451"/>
                    <a:pt x="609" y="7580"/>
                  </a:cubicBezTo>
                  <a:cubicBezTo>
                    <a:pt x="609" y="7648"/>
                    <a:pt x="582" y="7700"/>
                    <a:pt x="529" y="7736"/>
                  </a:cubicBezTo>
                  <a:cubicBezTo>
                    <a:pt x="475" y="7771"/>
                    <a:pt x="397" y="7789"/>
                    <a:pt x="293" y="7789"/>
                  </a:cubicBezTo>
                  <a:cubicBezTo>
                    <a:pt x="198" y="7789"/>
                    <a:pt x="126" y="7772"/>
                    <a:pt x="75" y="7738"/>
                  </a:cubicBezTo>
                  <a:cubicBezTo>
                    <a:pt x="25" y="7704"/>
                    <a:pt x="0" y="7656"/>
                    <a:pt x="0" y="7594"/>
                  </a:cubicBezTo>
                  <a:cubicBezTo>
                    <a:pt x="0" y="7529"/>
                    <a:pt x="27" y="7478"/>
                    <a:pt x="79" y="7441"/>
                  </a:cubicBezTo>
                  <a:close/>
                  <a:moveTo>
                    <a:pt x="300" y="7483"/>
                  </a:moveTo>
                  <a:cubicBezTo>
                    <a:pt x="151" y="7483"/>
                    <a:pt x="76" y="7518"/>
                    <a:pt x="76" y="7587"/>
                  </a:cubicBezTo>
                  <a:cubicBezTo>
                    <a:pt x="76" y="7657"/>
                    <a:pt x="150" y="7692"/>
                    <a:pt x="297" y="7692"/>
                  </a:cubicBezTo>
                  <a:cubicBezTo>
                    <a:pt x="454" y="7692"/>
                    <a:pt x="533" y="7656"/>
                    <a:pt x="533" y="7585"/>
                  </a:cubicBezTo>
                  <a:cubicBezTo>
                    <a:pt x="533" y="7517"/>
                    <a:pt x="455" y="7483"/>
                    <a:pt x="300" y="7483"/>
                  </a:cubicBezTo>
                  <a:close/>
                  <a:moveTo>
                    <a:pt x="599" y="7182"/>
                  </a:moveTo>
                  <a:cubicBezTo>
                    <a:pt x="599" y="7282"/>
                    <a:pt x="599" y="7282"/>
                    <a:pt x="599" y="7282"/>
                  </a:cubicBezTo>
                  <a:cubicBezTo>
                    <a:pt x="10" y="7282"/>
                    <a:pt x="10" y="7282"/>
                    <a:pt x="10" y="7282"/>
                  </a:cubicBezTo>
                  <a:cubicBezTo>
                    <a:pt x="10" y="7182"/>
                    <a:pt x="10" y="7182"/>
                    <a:pt x="10" y="7182"/>
                  </a:cubicBezTo>
                  <a:lnTo>
                    <a:pt x="599" y="7182"/>
                  </a:lnTo>
                  <a:close/>
                  <a:moveTo>
                    <a:pt x="599" y="6937"/>
                  </a:moveTo>
                  <a:cubicBezTo>
                    <a:pt x="599" y="7037"/>
                    <a:pt x="599" y="7037"/>
                    <a:pt x="599" y="7037"/>
                  </a:cubicBezTo>
                  <a:cubicBezTo>
                    <a:pt x="10" y="7037"/>
                    <a:pt x="10" y="7037"/>
                    <a:pt x="10" y="7037"/>
                  </a:cubicBezTo>
                  <a:cubicBezTo>
                    <a:pt x="10" y="6937"/>
                    <a:pt x="10" y="6937"/>
                    <a:pt x="10" y="6937"/>
                  </a:cubicBezTo>
                  <a:lnTo>
                    <a:pt x="599" y="6937"/>
                  </a:lnTo>
                  <a:close/>
                  <a:moveTo>
                    <a:pt x="79" y="6484"/>
                  </a:moveTo>
                  <a:cubicBezTo>
                    <a:pt x="131" y="6447"/>
                    <a:pt x="207" y="6429"/>
                    <a:pt x="307" y="6429"/>
                  </a:cubicBezTo>
                  <a:cubicBezTo>
                    <a:pt x="508" y="6429"/>
                    <a:pt x="609" y="6494"/>
                    <a:pt x="609" y="6623"/>
                  </a:cubicBezTo>
                  <a:cubicBezTo>
                    <a:pt x="609" y="6691"/>
                    <a:pt x="582" y="6743"/>
                    <a:pt x="529" y="6778"/>
                  </a:cubicBezTo>
                  <a:cubicBezTo>
                    <a:pt x="475" y="6814"/>
                    <a:pt x="397" y="6832"/>
                    <a:pt x="293" y="6832"/>
                  </a:cubicBezTo>
                  <a:cubicBezTo>
                    <a:pt x="198" y="6832"/>
                    <a:pt x="126" y="6815"/>
                    <a:pt x="75" y="6781"/>
                  </a:cubicBezTo>
                  <a:cubicBezTo>
                    <a:pt x="25" y="6746"/>
                    <a:pt x="0" y="6699"/>
                    <a:pt x="0" y="6637"/>
                  </a:cubicBezTo>
                  <a:cubicBezTo>
                    <a:pt x="0" y="6572"/>
                    <a:pt x="27" y="6520"/>
                    <a:pt x="79" y="6484"/>
                  </a:cubicBezTo>
                  <a:close/>
                  <a:moveTo>
                    <a:pt x="300" y="6526"/>
                  </a:moveTo>
                  <a:cubicBezTo>
                    <a:pt x="151" y="6526"/>
                    <a:pt x="76" y="6561"/>
                    <a:pt x="76" y="6630"/>
                  </a:cubicBezTo>
                  <a:cubicBezTo>
                    <a:pt x="76" y="6700"/>
                    <a:pt x="150" y="6735"/>
                    <a:pt x="297" y="6735"/>
                  </a:cubicBezTo>
                  <a:cubicBezTo>
                    <a:pt x="454" y="6735"/>
                    <a:pt x="533" y="6699"/>
                    <a:pt x="533" y="6628"/>
                  </a:cubicBezTo>
                  <a:cubicBezTo>
                    <a:pt x="533" y="6560"/>
                    <a:pt x="455" y="6526"/>
                    <a:pt x="300" y="6526"/>
                  </a:cubicBezTo>
                  <a:close/>
                  <a:moveTo>
                    <a:pt x="79" y="6017"/>
                  </a:moveTo>
                  <a:cubicBezTo>
                    <a:pt x="131" y="5980"/>
                    <a:pt x="207" y="5962"/>
                    <a:pt x="307" y="5962"/>
                  </a:cubicBezTo>
                  <a:cubicBezTo>
                    <a:pt x="508" y="5962"/>
                    <a:pt x="609" y="6027"/>
                    <a:pt x="609" y="6156"/>
                  </a:cubicBezTo>
                  <a:cubicBezTo>
                    <a:pt x="609" y="6224"/>
                    <a:pt x="582" y="6276"/>
                    <a:pt x="529" y="6311"/>
                  </a:cubicBezTo>
                  <a:cubicBezTo>
                    <a:pt x="475" y="6347"/>
                    <a:pt x="397" y="6365"/>
                    <a:pt x="293" y="6365"/>
                  </a:cubicBezTo>
                  <a:cubicBezTo>
                    <a:pt x="198" y="6365"/>
                    <a:pt x="126" y="6348"/>
                    <a:pt x="75" y="6314"/>
                  </a:cubicBezTo>
                  <a:cubicBezTo>
                    <a:pt x="25" y="6279"/>
                    <a:pt x="0" y="6232"/>
                    <a:pt x="0" y="6170"/>
                  </a:cubicBezTo>
                  <a:cubicBezTo>
                    <a:pt x="0" y="6105"/>
                    <a:pt x="27" y="6053"/>
                    <a:pt x="79" y="6017"/>
                  </a:cubicBezTo>
                  <a:close/>
                  <a:moveTo>
                    <a:pt x="300" y="6059"/>
                  </a:moveTo>
                  <a:cubicBezTo>
                    <a:pt x="151" y="6059"/>
                    <a:pt x="76" y="6094"/>
                    <a:pt x="76" y="6163"/>
                  </a:cubicBezTo>
                  <a:cubicBezTo>
                    <a:pt x="76" y="6233"/>
                    <a:pt x="150" y="6268"/>
                    <a:pt x="297" y="6268"/>
                  </a:cubicBezTo>
                  <a:cubicBezTo>
                    <a:pt x="454" y="6268"/>
                    <a:pt x="533" y="6232"/>
                    <a:pt x="533" y="6161"/>
                  </a:cubicBezTo>
                  <a:cubicBezTo>
                    <a:pt x="533" y="6093"/>
                    <a:pt x="455" y="6059"/>
                    <a:pt x="300" y="6059"/>
                  </a:cubicBezTo>
                  <a:close/>
                  <a:moveTo>
                    <a:pt x="599" y="5758"/>
                  </a:moveTo>
                  <a:cubicBezTo>
                    <a:pt x="599" y="5858"/>
                    <a:pt x="599" y="5858"/>
                    <a:pt x="599" y="5858"/>
                  </a:cubicBezTo>
                  <a:cubicBezTo>
                    <a:pt x="10" y="5858"/>
                    <a:pt x="10" y="5858"/>
                    <a:pt x="10" y="5858"/>
                  </a:cubicBezTo>
                  <a:cubicBezTo>
                    <a:pt x="10" y="5758"/>
                    <a:pt x="10" y="5758"/>
                    <a:pt x="10" y="5758"/>
                  </a:cubicBezTo>
                  <a:lnTo>
                    <a:pt x="599" y="5758"/>
                  </a:lnTo>
                  <a:close/>
                  <a:moveTo>
                    <a:pt x="599" y="5512"/>
                  </a:moveTo>
                  <a:cubicBezTo>
                    <a:pt x="599" y="5613"/>
                    <a:pt x="599" y="5613"/>
                    <a:pt x="599" y="5613"/>
                  </a:cubicBezTo>
                  <a:cubicBezTo>
                    <a:pt x="10" y="5613"/>
                    <a:pt x="10" y="5613"/>
                    <a:pt x="10" y="5613"/>
                  </a:cubicBezTo>
                  <a:cubicBezTo>
                    <a:pt x="10" y="5512"/>
                    <a:pt x="10" y="5512"/>
                    <a:pt x="10" y="5512"/>
                  </a:cubicBezTo>
                  <a:lnTo>
                    <a:pt x="599" y="5512"/>
                  </a:lnTo>
                  <a:close/>
                  <a:moveTo>
                    <a:pt x="79" y="5060"/>
                  </a:moveTo>
                  <a:cubicBezTo>
                    <a:pt x="131" y="5023"/>
                    <a:pt x="207" y="5005"/>
                    <a:pt x="307" y="5005"/>
                  </a:cubicBezTo>
                  <a:cubicBezTo>
                    <a:pt x="508" y="5005"/>
                    <a:pt x="609" y="5070"/>
                    <a:pt x="609" y="5199"/>
                  </a:cubicBezTo>
                  <a:cubicBezTo>
                    <a:pt x="609" y="5267"/>
                    <a:pt x="582" y="5318"/>
                    <a:pt x="529" y="5354"/>
                  </a:cubicBezTo>
                  <a:cubicBezTo>
                    <a:pt x="475" y="5390"/>
                    <a:pt x="397" y="5408"/>
                    <a:pt x="293" y="5408"/>
                  </a:cubicBezTo>
                  <a:cubicBezTo>
                    <a:pt x="198" y="5408"/>
                    <a:pt x="126" y="5391"/>
                    <a:pt x="75" y="5356"/>
                  </a:cubicBezTo>
                  <a:cubicBezTo>
                    <a:pt x="25" y="5322"/>
                    <a:pt x="0" y="5274"/>
                    <a:pt x="0" y="5213"/>
                  </a:cubicBezTo>
                  <a:cubicBezTo>
                    <a:pt x="0" y="5147"/>
                    <a:pt x="27" y="5096"/>
                    <a:pt x="79" y="5060"/>
                  </a:cubicBezTo>
                  <a:close/>
                  <a:moveTo>
                    <a:pt x="300" y="5102"/>
                  </a:moveTo>
                  <a:cubicBezTo>
                    <a:pt x="151" y="5102"/>
                    <a:pt x="76" y="5137"/>
                    <a:pt x="76" y="5206"/>
                  </a:cubicBezTo>
                  <a:cubicBezTo>
                    <a:pt x="76" y="5276"/>
                    <a:pt x="150" y="5311"/>
                    <a:pt x="297" y="5311"/>
                  </a:cubicBezTo>
                  <a:cubicBezTo>
                    <a:pt x="454" y="5311"/>
                    <a:pt x="533" y="5275"/>
                    <a:pt x="533" y="5204"/>
                  </a:cubicBezTo>
                  <a:cubicBezTo>
                    <a:pt x="533" y="5136"/>
                    <a:pt x="455" y="5102"/>
                    <a:pt x="300" y="5102"/>
                  </a:cubicBezTo>
                  <a:close/>
                  <a:moveTo>
                    <a:pt x="599" y="4800"/>
                  </a:moveTo>
                  <a:cubicBezTo>
                    <a:pt x="599" y="4901"/>
                    <a:pt x="599" y="4901"/>
                    <a:pt x="599" y="4901"/>
                  </a:cubicBezTo>
                  <a:cubicBezTo>
                    <a:pt x="10" y="4901"/>
                    <a:pt x="10" y="4901"/>
                    <a:pt x="10" y="4901"/>
                  </a:cubicBezTo>
                  <a:cubicBezTo>
                    <a:pt x="10" y="4800"/>
                    <a:pt x="10" y="4800"/>
                    <a:pt x="10" y="4800"/>
                  </a:cubicBezTo>
                  <a:lnTo>
                    <a:pt x="599" y="4800"/>
                  </a:lnTo>
                  <a:close/>
                  <a:moveTo>
                    <a:pt x="79" y="4348"/>
                  </a:moveTo>
                  <a:cubicBezTo>
                    <a:pt x="131" y="4311"/>
                    <a:pt x="207" y="4293"/>
                    <a:pt x="307" y="4293"/>
                  </a:cubicBezTo>
                  <a:cubicBezTo>
                    <a:pt x="508" y="4293"/>
                    <a:pt x="609" y="4358"/>
                    <a:pt x="609" y="4487"/>
                  </a:cubicBezTo>
                  <a:cubicBezTo>
                    <a:pt x="609" y="4555"/>
                    <a:pt x="582" y="4607"/>
                    <a:pt x="529" y="4642"/>
                  </a:cubicBezTo>
                  <a:cubicBezTo>
                    <a:pt x="475" y="4678"/>
                    <a:pt x="397" y="4696"/>
                    <a:pt x="293" y="4696"/>
                  </a:cubicBezTo>
                  <a:cubicBezTo>
                    <a:pt x="198" y="4696"/>
                    <a:pt x="126" y="4679"/>
                    <a:pt x="75" y="4645"/>
                  </a:cubicBezTo>
                  <a:cubicBezTo>
                    <a:pt x="25" y="4610"/>
                    <a:pt x="0" y="4562"/>
                    <a:pt x="0" y="4501"/>
                  </a:cubicBezTo>
                  <a:cubicBezTo>
                    <a:pt x="0" y="4435"/>
                    <a:pt x="27" y="4384"/>
                    <a:pt x="79" y="4348"/>
                  </a:cubicBezTo>
                  <a:close/>
                  <a:moveTo>
                    <a:pt x="300" y="4390"/>
                  </a:moveTo>
                  <a:cubicBezTo>
                    <a:pt x="151" y="4390"/>
                    <a:pt x="76" y="4425"/>
                    <a:pt x="76" y="4494"/>
                  </a:cubicBezTo>
                  <a:cubicBezTo>
                    <a:pt x="76" y="4564"/>
                    <a:pt x="150" y="4599"/>
                    <a:pt x="297" y="4599"/>
                  </a:cubicBezTo>
                  <a:cubicBezTo>
                    <a:pt x="454" y="4599"/>
                    <a:pt x="533" y="4563"/>
                    <a:pt x="533" y="4492"/>
                  </a:cubicBezTo>
                  <a:cubicBezTo>
                    <a:pt x="533" y="4424"/>
                    <a:pt x="455" y="4390"/>
                    <a:pt x="300" y="4390"/>
                  </a:cubicBezTo>
                  <a:close/>
                  <a:moveTo>
                    <a:pt x="79" y="3881"/>
                  </a:moveTo>
                  <a:cubicBezTo>
                    <a:pt x="131" y="3844"/>
                    <a:pt x="207" y="3826"/>
                    <a:pt x="307" y="3826"/>
                  </a:cubicBezTo>
                  <a:cubicBezTo>
                    <a:pt x="508" y="3826"/>
                    <a:pt x="609" y="3891"/>
                    <a:pt x="609" y="4020"/>
                  </a:cubicBezTo>
                  <a:cubicBezTo>
                    <a:pt x="609" y="4088"/>
                    <a:pt x="582" y="4140"/>
                    <a:pt x="529" y="4175"/>
                  </a:cubicBezTo>
                  <a:cubicBezTo>
                    <a:pt x="475" y="4211"/>
                    <a:pt x="397" y="4229"/>
                    <a:pt x="293" y="4229"/>
                  </a:cubicBezTo>
                  <a:cubicBezTo>
                    <a:pt x="198" y="4229"/>
                    <a:pt x="126" y="4212"/>
                    <a:pt x="75" y="4178"/>
                  </a:cubicBezTo>
                  <a:cubicBezTo>
                    <a:pt x="25" y="4143"/>
                    <a:pt x="0" y="4096"/>
                    <a:pt x="0" y="4034"/>
                  </a:cubicBezTo>
                  <a:cubicBezTo>
                    <a:pt x="0" y="3969"/>
                    <a:pt x="27" y="3917"/>
                    <a:pt x="79" y="3881"/>
                  </a:cubicBezTo>
                  <a:close/>
                  <a:moveTo>
                    <a:pt x="300" y="3923"/>
                  </a:moveTo>
                  <a:cubicBezTo>
                    <a:pt x="151" y="3923"/>
                    <a:pt x="76" y="3958"/>
                    <a:pt x="76" y="4027"/>
                  </a:cubicBezTo>
                  <a:cubicBezTo>
                    <a:pt x="76" y="4097"/>
                    <a:pt x="150" y="4132"/>
                    <a:pt x="297" y="4132"/>
                  </a:cubicBezTo>
                  <a:cubicBezTo>
                    <a:pt x="454" y="4132"/>
                    <a:pt x="533" y="4096"/>
                    <a:pt x="533" y="4025"/>
                  </a:cubicBezTo>
                  <a:cubicBezTo>
                    <a:pt x="533" y="3957"/>
                    <a:pt x="455" y="3923"/>
                    <a:pt x="300" y="3923"/>
                  </a:cubicBezTo>
                  <a:close/>
                  <a:moveTo>
                    <a:pt x="599" y="3622"/>
                  </a:moveTo>
                  <a:cubicBezTo>
                    <a:pt x="599" y="3722"/>
                    <a:pt x="599" y="3722"/>
                    <a:pt x="599" y="3722"/>
                  </a:cubicBezTo>
                  <a:cubicBezTo>
                    <a:pt x="10" y="3722"/>
                    <a:pt x="10" y="3722"/>
                    <a:pt x="10" y="3722"/>
                  </a:cubicBezTo>
                  <a:cubicBezTo>
                    <a:pt x="10" y="3622"/>
                    <a:pt x="10" y="3622"/>
                    <a:pt x="10" y="3622"/>
                  </a:cubicBezTo>
                  <a:lnTo>
                    <a:pt x="599" y="3622"/>
                  </a:lnTo>
                  <a:close/>
                  <a:moveTo>
                    <a:pt x="79" y="3169"/>
                  </a:moveTo>
                  <a:cubicBezTo>
                    <a:pt x="131" y="3132"/>
                    <a:pt x="207" y="3114"/>
                    <a:pt x="307" y="3114"/>
                  </a:cubicBezTo>
                  <a:cubicBezTo>
                    <a:pt x="508" y="3114"/>
                    <a:pt x="609" y="3179"/>
                    <a:pt x="609" y="3308"/>
                  </a:cubicBezTo>
                  <a:cubicBezTo>
                    <a:pt x="609" y="3376"/>
                    <a:pt x="582" y="3427"/>
                    <a:pt x="529" y="3463"/>
                  </a:cubicBezTo>
                  <a:cubicBezTo>
                    <a:pt x="475" y="3499"/>
                    <a:pt x="397" y="3517"/>
                    <a:pt x="293" y="3517"/>
                  </a:cubicBezTo>
                  <a:cubicBezTo>
                    <a:pt x="198" y="3517"/>
                    <a:pt x="126" y="3500"/>
                    <a:pt x="75" y="3465"/>
                  </a:cubicBezTo>
                  <a:cubicBezTo>
                    <a:pt x="25" y="3431"/>
                    <a:pt x="0" y="3383"/>
                    <a:pt x="0" y="3322"/>
                  </a:cubicBezTo>
                  <a:cubicBezTo>
                    <a:pt x="0" y="3256"/>
                    <a:pt x="27" y="3205"/>
                    <a:pt x="79" y="3169"/>
                  </a:cubicBezTo>
                  <a:close/>
                  <a:moveTo>
                    <a:pt x="300" y="3211"/>
                  </a:moveTo>
                  <a:cubicBezTo>
                    <a:pt x="151" y="3211"/>
                    <a:pt x="76" y="3246"/>
                    <a:pt x="76" y="3315"/>
                  </a:cubicBezTo>
                  <a:cubicBezTo>
                    <a:pt x="76" y="3385"/>
                    <a:pt x="150" y="3420"/>
                    <a:pt x="297" y="3420"/>
                  </a:cubicBezTo>
                  <a:cubicBezTo>
                    <a:pt x="454" y="3420"/>
                    <a:pt x="533" y="3384"/>
                    <a:pt x="533" y="3312"/>
                  </a:cubicBezTo>
                  <a:cubicBezTo>
                    <a:pt x="533" y="3245"/>
                    <a:pt x="455" y="3211"/>
                    <a:pt x="300" y="3211"/>
                  </a:cubicBezTo>
                  <a:close/>
                  <a:moveTo>
                    <a:pt x="599" y="2909"/>
                  </a:moveTo>
                  <a:cubicBezTo>
                    <a:pt x="599" y="3010"/>
                    <a:pt x="599" y="3010"/>
                    <a:pt x="599" y="3010"/>
                  </a:cubicBezTo>
                  <a:cubicBezTo>
                    <a:pt x="10" y="3010"/>
                    <a:pt x="10" y="3010"/>
                    <a:pt x="10" y="3010"/>
                  </a:cubicBezTo>
                  <a:cubicBezTo>
                    <a:pt x="10" y="2909"/>
                    <a:pt x="10" y="2909"/>
                    <a:pt x="10" y="2909"/>
                  </a:cubicBezTo>
                  <a:lnTo>
                    <a:pt x="599" y="2909"/>
                  </a:lnTo>
                  <a:close/>
                  <a:moveTo>
                    <a:pt x="599" y="2665"/>
                  </a:moveTo>
                  <a:cubicBezTo>
                    <a:pt x="599" y="2765"/>
                    <a:pt x="599" y="2765"/>
                    <a:pt x="599" y="2765"/>
                  </a:cubicBezTo>
                  <a:cubicBezTo>
                    <a:pt x="10" y="2765"/>
                    <a:pt x="10" y="2765"/>
                    <a:pt x="10" y="2765"/>
                  </a:cubicBezTo>
                  <a:cubicBezTo>
                    <a:pt x="10" y="2665"/>
                    <a:pt x="10" y="2665"/>
                    <a:pt x="10" y="2665"/>
                  </a:cubicBezTo>
                  <a:lnTo>
                    <a:pt x="599" y="2665"/>
                  </a:lnTo>
                  <a:close/>
                  <a:moveTo>
                    <a:pt x="599" y="2419"/>
                  </a:moveTo>
                  <a:cubicBezTo>
                    <a:pt x="599" y="2520"/>
                    <a:pt x="599" y="2520"/>
                    <a:pt x="599" y="2520"/>
                  </a:cubicBezTo>
                  <a:cubicBezTo>
                    <a:pt x="10" y="2520"/>
                    <a:pt x="10" y="2520"/>
                    <a:pt x="10" y="2520"/>
                  </a:cubicBezTo>
                  <a:cubicBezTo>
                    <a:pt x="10" y="2419"/>
                    <a:pt x="10" y="2419"/>
                    <a:pt x="10" y="2419"/>
                  </a:cubicBezTo>
                  <a:lnTo>
                    <a:pt x="599" y="2419"/>
                  </a:lnTo>
                  <a:close/>
                  <a:moveTo>
                    <a:pt x="79" y="1966"/>
                  </a:moveTo>
                  <a:cubicBezTo>
                    <a:pt x="131" y="1930"/>
                    <a:pt x="207" y="1912"/>
                    <a:pt x="307" y="1912"/>
                  </a:cubicBezTo>
                  <a:cubicBezTo>
                    <a:pt x="508" y="1912"/>
                    <a:pt x="609" y="1976"/>
                    <a:pt x="609" y="2106"/>
                  </a:cubicBezTo>
                  <a:cubicBezTo>
                    <a:pt x="609" y="2173"/>
                    <a:pt x="582" y="2225"/>
                    <a:pt x="529" y="2261"/>
                  </a:cubicBezTo>
                  <a:cubicBezTo>
                    <a:pt x="475" y="2297"/>
                    <a:pt x="397" y="2315"/>
                    <a:pt x="293" y="2315"/>
                  </a:cubicBezTo>
                  <a:cubicBezTo>
                    <a:pt x="198" y="2315"/>
                    <a:pt x="126" y="2298"/>
                    <a:pt x="75" y="2263"/>
                  </a:cubicBezTo>
                  <a:cubicBezTo>
                    <a:pt x="25" y="2229"/>
                    <a:pt x="0" y="2181"/>
                    <a:pt x="0" y="2120"/>
                  </a:cubicBezTo>
                  <a:cubicBezTo>
                    <a:pt x="0" y="2054"/>
                    <a:pt x="27" y="2003"/>
                    <a:pt x="79" y="1966"/>
                  </a:cubicBezTo>
                  <a:close/>
                  <a:moveTo>
                    <a:pt x="300" y="2009"/>
                  </a:moveTo>
                  <a:cubicBezTo>
                    <a:pt x="151" y="2009"/>
                    <a:pt x="76" y="2043"/>
                    <a:pt x="76" y="2112"/>
                  </a:cubicBezTo>
                  <a:cubicBezTo>
                    <a:pt x="76" y="2182"/>
                    <a:pt x="150" y="2218"/>
                    <a:pt x="297" y="2218"/>
                  </a:cubicBezTo>
                  <a:cubicBezTo>
                    <a:pt x="454" y="2218"/>
                    <a:pt x="533" y="2182"/>
                    <a:pt x="533" y="2110"/>
                  </a:cubicBezTo>
                  <a:cubicBezTo>
                    <a:pt x="533" y="2043"/>
                    <a:pt x="455" y="2009"/>
                    <a:pt x="300" y="2009"/>
                  </a:cubicBezTo>
                  <a:close/>
                  <a:moveTo>
                    <a:pt x="138" y="1449"/>
                  </a:moveTo>
                  <a:cubicBezTo>
                    <a:pt x="196" y="1422"/>
                    <a:pt x="274" y="1418"/>
                    <a:pt x="372" y="1437"/>
                  </a:cubicBezTo>
                  <a:cubicBezTo>
                    <a:pt x="570" y="1474"/>
                    <a:pt x="657" y="1556"/>
                    <a:pt x="633" y="1683"/>
                  </a:cubicBezTo>
                  <a:cubicBezTo>
                    <a:pt x="621" y="1750"/>
                    <a:pt x="585" y="1796"/>
                    <a:pt x="526" y="1821"/>
                  </a:cubicBezTo>
                  <a:cubicBezTo>
                    <a:pt x="467" y="1846"/>
                    <a:pt x="386" y="1850"/>
                    <a:pt x="284" y="1830"/>
                  </a:cubicBezTo>
                  <a:cubicBezTo>
                    <a:pt x="191" y="1813"/>
                    <a:pt x="123" y="1783"/>
                    <a:pt x="80" y="1740"/>
                  </a:cubicBezTo>
                  <a:cubicBezTo>
                    <a:pt x="37" y="1697"/>
                    <a:pt x="21" y="1645"/>
                    <a:pt x="32" y="1585"/>
                  </a:cubicBezTo>
                  <a:cubicBezTo>
                    <a:pt x="45" y="1520"/>
                    <a:pt x="80" y="1475"/>
                    <a:pt x="138" y="1449"/>
                  </a:cubicBezTo>
                  <a:close/>
                  <a:moveTo>
                    <a:pt x="348" y="1531"/>
                  </a:moveTo>
                  <a:cubicBezTo>
                    <a:pt x="201" y="1504"/>
                    <a:pt x="121" y="1524"/>
                    <a:pt x="108" y="1592"/>
                  </a:cubicBezTo>
                  <a:cubicBezTo>
                    <a:pt x="95" y="1660"/>
                    <a:pt x="161" y="1708"/>
                    <a:pt x="306" y="1736"/>
                  </a:cubicBezTo>
                  <a:cubicBezTo>
                    <a:pt x="460" y="1765"/>
                    <a:pt x="544" y="1744"/>
                    <a:pt x="558" y="1674"/>
                  </a:cubicBezTo>
                  <a:cubicBezTo>
                    <a:pt x="570" y="1607"/>
                    <a:pt x="500" y="1560"/>
                    <a:pt x="348" y="1531"/>
                  </a:cubicBezTo>
                  <a:close/>
                  <a:moveTo>
                    <a:pt x="363" y="938"/>
                  </a:moveTo>
                  <a:cubicBezTo>
                    <a:pt x="427" y="931"/>
                    <a:pt x="502" y="950"/>
                    <a:pt x="591" y="997"/>
                  </a:cubicBezTo>
                  <a:cubicBezTo>
                    <a:pt x="768" y="1091"/>
                    <a:pt x="827" y="1196"/>
                    <a:pt x="766" y="1310"/>
                  </a:cubicBezTo>
                  <a:cubicBezTo>
                    <a:pt x="734" y="1370"/>
                    <a:pt x="687" y="1403"/>
                    <a:pt x="623" y="1409"/>
                  </a:cubicBezTo>
                  <a:cubicBezTo>
                    <a:pt x="559" y="1416"/>
                    <a:pt x="481" y="1395"/>
                    <a:pt x="389" y="1346"/>
                  </a:cubicBezTo>
                  <a:cubicBezTo>
                    <a:pt x="305" y="1302"/>
                    <a:pt x="249" y="1253"/>
                    <a:pt x="221" y="1199"/>
                  </a:cubicBezTo>
                  <a:cubicBezTo>
                    <a:pt x="193" y="1145"/>
                    <a:pt x="193" y="1091"/>
                    <a:pt x="222" y="1037"/>
                  </a:cubicBezTo>
                  <a:cubicBezTo>
                    <a:pt x="253" y="979"/>
                    <a:pt x="300" y="946"/>
                    <a:pt x="363" y="938"/>
                  </a:cubicBezTo>
                  <a:close/>
                  <a:moveTo>
                    <a:pt x="539" y="1080"/>
                  </a:moveTo>
                  <a:cubicBezTo>
                    <a:pt x="407" y="1010"/>
                    <a:pt x="325" y="1005"/>
                    <a:pt x="292" y="1066"/>
                  </a:cubicBezTo>
                  <a:cubicBezTo>
                    <a:pt x="259" y="1128"/>
                    <a:pt x="308" y="1193"/>
                    <a:pt x="438" y="1262"/>
                  </a:cubicBezTo>
                  <a:cubicBezTo>
                    <a:pt x="577" y="1336"/>
                    <a:pt x="663" y="1341"/>
                    <a:pt x="697" y="1278"/>
                  </a:cubicBezTo>
                  <a:cubicBezTo>
                    <a:pt x="729" y="1219"/>
                    <a:pt x="676" y="1152"/>
                    <a:pt x="539" y="1080"/>
                  </a:cubicBezTo>
                  <a:close/>
                  <a:moveTo>
                    <a:pt x="960" y="1022"/>
                  </a:moveTo>
                  <a:cubicBezTo>
                    <a:pt x="894" y="1098"/>
                    <a:pt x="894" y="1098"/>
                    <a:pt x="894" y="1098"/>
                  </a:cubicBezTo>
                  <a:cubicBezTo>
                    <a:pt x="450" y="712"/>
                    <a:pt x="450" y="712"/>
                    <a:pt x="450" y="712"/>
                  </a:cubicBezTo>
                  <a:cubicBezTo>
                    <a:pt x="516" y="636"/>
                    <a:pt x="516" y="636"/>
                    <a:pt x="516" y="636"/>
                  </a:cubicBezTo>
                  <a:lnTo>
                    <a:pt x="960" y="1022"/>
                  </a:lnTo>
                  <a:close/>
                  <a:moveTo>
                    <a:pt x="966" y="346"/>
                  </a:moveTo>
                  <a:cubicBezTo>
                    <a:pt x="1026" y="367"/>
                    <a:pt x="1086" y="418"/>
                    <a:pt x="1144" y="499"/>
                  </a:cubicBezTo>
                  <a:cubicBezTo>
                    <a:pt x="1263" y="661"/>
                    <a:pt x="1269" y="781"/>
                    <a:pt x="1164" y="857"/>
                  </a:cubicBezTo>
                  <a:cubicBezTo>
                    <a:pt x="1110" y="897"/>
                    <a:pt x="1052" y="905"/>
                    <a:pt x="992" y="883"/>
                  </a:cubicBezTo>
                  <a:cubicBezTo>
                    <a:pt x="931" y="861"/>
                    <a:pt x="871" y="808"/>
                    <a:pt x="810" y="724"/>
                  </a:cubicBezTo>
                  <a:cubicBezTo>
                    <a:pt x="754" y="647"/>
                    <a:pt x="725" y="579"/>
                    <a:pt x="724" y="518"/>
                  </a:cubicBezTo>
                  <a:cubicBezTo>
                    <a:pt x="722" y="457"/>
                    <a:pt x="746" y="409"/>
                    <a:pt x="796" y="373"/>
                  </a:cubicBezTo>
                  <a:cubicBezTo>
                    <a:pt x="849" y="334"/>
                    <a:pt x="906" y="325"/>
                    <a:pt x="966" y="346"/>
                  </a:cubicBezTo>
                  <a:close/>
                  <a:moveTo>
                    <a:pt x="1062" y="550"/>
                  </a:moveTo>
                  <a:cubicBezTo>
                    <a:pt x="974" y="429"/>
                    <a:pt x="902" y="389"/>
                    <a:pt x="846" y="430"/>
                  </a:cubicBezTo>
                  <a:cubicBezTo>
                    <a:pt x="789" y="471"/>
                    <a:pt x="804" y="551"/>
                    <a:pt x="891" y="670"/>
                  </a:cubicBezTo>
                  <a:cubicBezTo>
                    <a:pt x="983" y="797"/>
                    <a:pt x="1058" y="840"/>
                    <a:pt x="1116" y="798"/>
                  </a:cubicBezTo>
                  <a:cubicBezTo>
                    <a:pt x="1171" y="758"/>
                    <a:pt x="1153" y="676"/>
                    <a:pt x="1062" y="550"/>
                  </a:cubicBezTo>
                  <a:close/>
                  <a:moveTo>
                    <a:pt x="1465" y="684"/>
                  </a:moveTo>
                  <a:cubicBezTo>
                    <a:pt x="1372" y="723"/>
                    <a:pt x="1372" y="723"/>
                    <a:pt x="1372" y="723"/>
                  </a:cubicBezTo>
                  <a:cubicBezTo>
                    <a:pt x="1143" y="180"/>
                    <a:pt x="1143" y="180"/>
                    <a:pt x="1143" y="180"/>
                  </a:cubicBezTo>
                  <a:cubicBezTo>
                    <a:pt x="1236" y="141"/>
                    <a:pt x="1236" y="141"/>
                    <a:pt x="1236" y="141"/>
                  </a:cubicBezTo>
                  <a:lnTo>
                    <a:pt x="1465" y="684"/>
                  </a:lnTo>
                  <a:close/>
                  <a:moveTo>
                    <a:pt x="1769" y="81"/>
                  </a:moveTo>
                  <a:cubicBezTo>
                    <a:pt x="1814" y="126"/>
                    <a:pt x="1845" y="198"/>
                    <a:pt x="1861" y="297"/>
                  </a:cubicBezTo>
                  <a:cubicBezTo>
                    <a:pt x="1895" y="495"/>
                    <a:pt x="1848" y="605"/>
                    <a:pt x="1720" y="627"/>
                  </a:cubicBezTo>
                  <a:cubicBezTo>
                    <a:pt x="1654" y="638"/>
                    <a:pt x="1598" y="620"/>
                    <a:pt x="1554" y="574"/>
                  </a:cubicBezTo>
                  <a:cubicBezTo>
                    <a:pt x="1510" y="527"/>
                    <a:pt x="1479" y="452"/>
                    <a:pt x="1461" y="350"/>
                  </a:cubicBezTo>
                  <a:cubicBezTo>
                    <a:pt x="1445" y="257"/>
                    <a:pt x="1450" y="182"/>
                    <a:pt x="1476" y="127"/>
                  </a:cubicBezTo>
                  <a:cubicBezTo>
                    <a:pt x="1501" y="72"/>
                    <a:pt x="1544" y="39"/>
                    <a:pt x="1605" y="29"/>
                  </a:cubicBezTo>
                  <a:cubicBezTo>
                    <a:pt x="1669" y="18"/>
                    <a:pt x="1724" y="35"/>
                    <a:pt x="1769" y="81"/>
                  </a:cubicBezTo>
                  <a:close/>
                  <a:moveTo>
                    <a:pt x="1764" y="306"/>
                  </a:moveTo>
                  <a:cubicBezTo>
                    <a:pt x="1739" y="159"/>
                    <a:pt x="1693" y="91"/>
                    <a:pt x="1625" y="102"/>
                  </a:cubicBezTo>
                  <a:cubicBezTo>
                    <a:pt x="1555" y="114"/>
                    <a:pt x="1533" y="192"/>
                    <a:pt x="1558" y="338"/>
                  </a:cubicBezTo>
                  <a:cubicBezTo>
                    <a:pt x="1584" y="493"/>
                    <a:pt x="1633" y="564"/>
                    <a:pt x="1703" y="552"/>
                  </a:cubicBezTo>
                  <a:cubicBezTo>
                    <a:pt x="1770" y="541"/>
                    <a:pt x="1790" y="459"/>
                    <a:pt x="1764" y="306"/>
                  </a:cubicBezTo>
                  <a:close/>
                  <a:moveTo>
                    <a:pt x="2079" y="599"/>
                  </a:moveTo>
                  <a:cubicBezTo>
                    <a:pt x="1978" y="599"/>
                    <a:pt x="1978" y="599"/>
                    <a:pt x="1978" y="599"/>
                  </a:cubicBezTo>
                  <a:cubicBezTo>
                    <a:pt x="1978" y="10"/>
                    <a:pt x="1978" y="10"/>
                    <a:pt x="1978" y="10"/>
                  </a:cubicBezTo>
                  <a:cubicBezTo>
                    <a:pt x="2079" y="10"/>
                    <a:pt x="2079" y="10"/>
                    <a:pt x="2079" y="10"/>
                  </a:cubicBezTo>
                  <a:lnTo>
                    <a:pt x="2079" y="599"/>
                  </a:lnTo>
                  <a:close/>
                  <a:moveTo>
                    <a:pt x="2532" y="79"/>
                  </a:moveTo>
                  <a:cubicBezTo>
                    <a:pt x="2568" y="132"/>
                    <a:pt x="2587" y="208"/>
                    <a:pt x="2587" y="307"/>
                  </a:cubicBezTo>
                  <a:cubicBezTo>
                    <a:pt x="2587" y="508"/>
                    <a:pt x="2522" y="609"/>
                    <a:pt x="2393" y="609"/>
                  </a:cubicBezTo>
                  <a:cubicBezTo>
                    <a:pt x="2325" y="609"/>
                    <a:pt x="2273" y="582"/>
                    <a:pt x="2237" y="529"/>
                  </a:cubicBezTo>
                  <a:cubicBezTo>
                    <a:pt x="2201" y="476"/>
                    <a:pt x="2184" y="397"/>
                    <a:pt x="2184" y="293"/>
                  </a:cubicBezTo>
                  <a:cubicBezTo>
                    <a:pt x="2184" y="198"/>
                    <a:pt x="2201" y="126"/>
                    <a:pt x="2235" y="76"/>
                  </a:cubicBezTo>
                  <a:cubicBezTo>
                    <a:pt x="2269" y="26"/>
                    <a:pt x="2317" y="0"/>
                    <a:pt x="2379" y="0"/>
                  </a:cubicBezTo>
                  <a:cubicBezTo>
                    <a:pt x="2444" y="0"/>
                    <a:pt x="2495" y="27"/>
                    <a:pt x="2532" y="79"/>
                  </a:cubicBezTo>
                  <a:close/>
                  <a:moveTo>
                    <a:pt x="2489" y="301"/>
                  </a:moveTo>
                  <a:cubicBezTo>
                    <a:pt x="2489" y="151"/>
                    <a:pt x="2455" y="76"/>
                    <a:pt x="2386" y="76"/>
                  </a:cubicBezTo>
                  <a:cubicBezTo>
                    <a:pt x="2316" y="76"/>
                    <a:pt x="2281" y="150"/>
                    <a:pt x="2281" y="297"/>
                  </a:cubicBezTo>
                  <a:cubicBezTo>
                    <a:pt x="2281" y="454"/>
                    <a:pt x="2317" y="533"/>
                    <a:pt x="2388" y="533"/>
                  </a:cubicBezTo>
                  <a:cubicBezTo>
                    <a:pt x="2456" y="533"/>
                    <a:pt x="2489" y="456"/>
                    <a:pt x="2489" y="301"/>
                  </a:cubicBezTo>
                  <a:close/>
                  <a:moveTo>
                    <a:pt x="2791" y="599"/>
                  </a:moveTo>
                  <a:cubicBezTo>
                    <a:pt x="2690" y="599"/>
                    <a:pt x="2690" y="599"/>
                    <a:pt x="2690" y="599"/>
                  </a:cubicBezTo>
                  <a:cubicBezTo>
                    <a:pt x="2690" y="10"/>
                    <a:pt x="2690" y="10"/>
                    <a:pt x="2690" y="10"/>
                  </a:cubicBezTo>
                  <a:cubicBezTo>
                    <a:pt x="2791" y="10"/>
                    <a:pt x="2791" y="10"/>
                    <a:pt x="2791" y="10"/>
                  </a:cubicBezTo>
                  <a:lnTo>
                    <a:pt x="2791" y="599"/>
                  </a:lnTo>
                  <a:close/>
                  <a:moveTo>
                    <a:pt x="3244" y="79"/>
                  </a:moveTo>
                  <a:cubicBezTo>
                    <a:pt x="3281" y="132"/>
                    <a:pt x="3299" y="208"/>
                    <a:pt x="3299" y="307"/>
                  </a:cubicBezTo>
                  <a:cubicBezTo>
                    <a:pt x="3299" y="508"/>
                    <a:pt x="3234" y="609"/>
                    <a:pt x="3105" y="609"/>
                  </a:cubicBezTo>
                  <a:cubicBezTo>
                    <a:pt x="3037" y="609"/>
                    <a:pt x="2985" y="582"/>
                    <a:pt x="2949" y="529"/>
                  </a:cubicBezTo>
                  <a:cubicBezTo>
                    <a:pt x="2914" y="476"/>
                    <a:pt x="2896" y="397"/>
                    <a:pt x="2896" y="293"/>
                  </a:cubicBezTo>
                  <a:cubicBezTo>
                    <a:pt x="2896" y="198"/>
                    <a:pt x="2913" y="126"/>
                    <a:pt x="2947" y="76"/>
                  </a:cubicBezTo>
                  <a:cubicBezTo>
                    <a:pt x="2982" y="26"/>
                    <a:pt x="3029" y="0"/>
                    <a:pt x="3091" y="0"/>
                  </a:cubicBezTo>
                  <a:cubicBezTo>
                    <a:pt x="3156" y="0"/>
                    <a:pt x="3207" y="27"/>
                    <a:pt x="3244" y="79"/>
                  </a:cubicBezTo>
                  <a:close/>
                  <a:moveTo>
                    <a:pt x="3202" y="301"/>
                  </a:moveTo>
                  <a:cubicBezTo>
                    <a:pt x="3202" y="151"/>
                    <a:pt x="3167" y="76"/>
                    <a:pt x="3098" y="76"/>
                  </a:cubicBezTo>
                  <a:cubicBezTo>
                    <a:pt x="3028" y="76"/>
                    <a:pt x="2993" y="150"/>
                    <a:pt x="2993" y="297"/>
                  </a:cubicBezTo>
                  <a:cubicBezTo>
                    <a:pt x="2993" y="454"/>
                    <a:pt x="3029" y="533"/>
                    <a:pt x="3100" y="533"/>
                  </a:cubicBezTo>
                  <a:cubicBezTo>
                    <a:pt x="3168" y="533"/>
                    <a:pt x="3202" y="456"/>
                    <a:pt x="3202" y="301"/>
                  </a:cubicBezTo>
                  <a:close/>
                  <a:moveTo>
                    <a:pt x="3503" y="599"/>
                  </a:moveTo>
                  <a:cubicBezTo>
                    <a:pt x="3403" y="599"/>
                    <a:pt x="3403" y="599"/>
                    <a:pt x="3403" y="599"/>
                  </a:cubicBezTo>
                  <a:cubicBezTo>
                    <a:pt x="3403" y="10"/>
                    <a:pt x="3403" y="10"/>
                    <a:pt x="3403" y="10"/>
                  </a:cubicBezTo>
                  <a:cubicBezTo>
                    <a:pt x="3503" y="10"/>
                    <a:pt x="3503" y="10"/>
                    <a:pt x="3503" y="10"/>
                  </a:cubicBezTo>
                  <a:lnTo>
                    <a:pt x="3503" y="599"/>
                  </a:lnTo>
                  <a:close/>
                  <a:moveTo>
                    <a:pt x="3956" y="79"/>
                  </a:moveTo>
                  <a:cubicBezTo>
                    <a:pt x="3993" y="132"/>
                    <a:pt x="4011" y="208"/>
                    <a:pt x="4011" y="307"/>
                  </a:cubicBezTo>
                  <a:cubicBezTo>
                    <a:pt x="4011" y="508"/>
                    <a:pt x="3946" y="609"/>
                    <a:pt x="3817" y="609"/>
                  </a:cubicBezTo>
                  <a:cubicBezTo>
                    <a:pt x="3749" y="609"/>
                    <a:pt x="3697" y="582"/>
                    <a:pt x="3662" y="529"/>
                  </a:cubicBezTo>
                  <a:cubicBezTo>
                    <a:pt x="3626" y="476"/>
                    <a:pt x="3608" y="397"/>
                    <a:pt x="3608" y="293"/>
                  </a:cubicBezTo>
                  <a:cubicBezTo>
                    <a:pt x="3608" y="198"/>
                    <a:pt x="3625" y="126"/>
                    <a:pt x="3659" y="76"/>
                  </a:cubicBezTo>
                  <a:cubicBezTo>
                    <a:pt x="3694" y="26"/>
                    <a:pt x="3741" y="0"/>
                    <a:pt x="3803" y="0"/>
                  </a:cubicBezTo>
                  <a:cubicBezTo>
                    <a:pt x="3868" y="0"/>
                    <a:pt x="3920" y="27"/>
                    <a:pt x="3956" y="79"/>
                  </a:cubicBezTo>
                  <a:close/>
                  <a:moveTo>
                    <a:pt x="3914" y="301"/>
                  </a:moveTo>
                  <a:cubicBezTo>
                    <a:pt x="3914" y="151"/>
                    <a:pt x="3879" y="76"/>
                    <a:pt x="3810" y="76"/>
                  </a:cubicBezTo>
                  <a:cubicBezTo>
                    <a:pt x="3740" y="76"/>
                    <a:pt x="3705" y="150"/>
                    <a:pt x="3705" y="297"/>
                  </a:cubicBezTo>
                  <a:cubicBezTo>
                    <a:pt x="3705" y="454"/>
                    <a:pt x="3741" y="533"/>
                    <a:pt x="3812" y="533"/>
                  </a:cubicBezTo>
                  <a:cubicBezTo>
                    <a:pt x="3880" y="533"/>
                    <a:pt x="3914" y="456"/>
                    <a:pt x="3914" y="301"/>
                  </a:cubicBezTo>
                  <a:close/>
                  <a:moveTo>
                    <a:pt x="4215" y="599"/>
                  </a:moveTo>
                  <a:cubicBezTo>
                    <a:pt x="4115" y="599"/>
                    <a:pt x="4115" y="599"/>
                    <a:pt x="4115" y="599"/>
                  </a:cubicBezTo>
                  <a:cubicBezTo>
                    <a:pt x="4115" y="10"/>
                    <a:pt x="4115" y="10"/>
                    <a:pt x="4115" y="10"/>
                  </a:cubicBezTo>
                  <a:cubicBezTo>
                    <a:pt x="4215" y="10"/>
                    <a:pt x="4215" y="10"/>
                    <a:pt x="4215" y="10"/>
                  </a:cubicBezTo>
                  <a:lnTo>
                    <a:pt x="4215" y="599"/>
                  </a:lnTo>
                  <a:close/>
                  <a:moveTo>
                    <a:pt x="4668" y="79"/>
                  </a:moveTo>
                  <a:cubicBezTo>
                    <a:pt x="4704" y="132"/>
                    <a:pt x="4723" y="208"/>
                    <a:pt x="4723" y="307"/>
                  </a:cubicBezTo>
                  <a:cubicBezTo>
                    <a:pt x="4723" y="508"/>
                    <a:pt x="4658" y="609"/>
                    <a:pt x="4528" y="609"/>
                  </a:cubicBezTo>
                  <a:cubicBezTo>
                    <a:pt x="4461" y="609"/>
                    <a:pt x="4409" y="582"/>
                    <a:pt x="4373" y="529"/>
                  </a:cubicBezTo>
                  <a:cubicBezTo>
                    <a:pt x="4337" y="476"/>
                    <a:pt x="4319" y="397"/>
                    <a:pt x="4319" y="293"/>
                  </a:cubicBezTo>
                  <a:cubicBezTo>
                    <a:pt x="4319" y="198"/>
                    <a:pt x="4337" y="126"/>
                    <a:pt x="4371" y="76"/>
                  </a:cubicBezTo>
                  <a:cubicBezTo>
                    <a:pt x="4405" y="26"/>
                    <a:pt x="4453" y="0"/>
                    <a:pt x="4514" y="0"/>
                  </a:cubicBezTo>
                  <a:cubicBezTo>
                    <a:pt x="4580" y="0"/>
                    <a:pt x="4631" y="27"/>
                    <a:pt x="4668" y="79"/>
                  </a:cubicBezTo>
                  <a:close/>
                  <a:moveTo>
                    <a:pt x="4625" y="301"/>
                  </a:moveTo>
                  <a:cubicBezTo>
                    <a:pt x="4625" y="151"/>
                    <a:pt x="4591" y="76"/>
                    <a:pt x="4522" y="76"/>
                  </a:cubicBezTo>
                  <a:cubicBezTo>
                    <a:pt x="4452" y="76"/>
                    <a:pt x="4417" y="150"/>
                    <a:pt x="4417" y="297"/>
                  </a:cubicBezTo>
                  <a:cubicBezTo>
                    <a:pt x="4417" y="454"/>
                    <a:pt x="4452" y="533"/>
                    <a:pt x="4524" y="533"/>
                  </a:cubicBezTo>
                  <a:cubicBezTo>
                    <a:pt x="4592" y="533"/>
                    <a:pt x="4625" y="456"/>
                    <a:pt x="4625" y="301"/>
                  </a:cubicBezTo>
                  <a:close/>
                  <a:moveTo>
                    <a:pt x="4927" y="599"/>
                  </a:moveTo>
                  <a:cubicBezTo>
                    <a:pt x="4827" y="599"/>
                    <a:pt x="4827" y="599"/>
                    <a:pt x="4827" y="599"/>
                  </a:cubicBezTo>
                  <a:cubicBezTo>
                    <a:pt x="4827" y="10"/>
                    <a:pt x="4827" y="10"/>
                    <a:pt x="4827" y="10"/>
                  </a:cubicBezTo>
                  <a:cubicBezTo>
                    <a:pt x="4927" y="10"/>
                    <a:pt x="4927" y="10"/>
                    <a:pt x="4927" y="10"/>
                  </a:cubicBezTo>
                  <a:lnTo>
                    <a:pt x="4927" y="599"/>
                  </a:lnTo>
                  <a:close/>
                  <a:moveTo>
                    <a:pt x="5380" y="79"/>
                  </a:moveTo>
                  <a:cubicBezTo>
                    <a:pt x="5416" y="132"/>
                    <a:pt x="5435" y="208"/>
                    <a:pt x="5435" y="307"/>
                  </a:cubicBezTo>
                  <a:cubicBezTo>
                    <a:pt x="5435" y="508"/>
                    <a:pt x="5370" y="609"/>
                    <a:pt x="5241" y="609"/>
                  </a:cubicBezTo>
                  <a:cubicBezTo>
                    <a:pt x="5173" y="609"/>
                    <a:pt x="5121" y="582"/>
                    <a:pt x="5085" y="529"/>
                  </a:cubicBezTo>
                  <a:cubicBezTo>
                    <a:pt x="5049" y="476"/>
                    <a:pt x="5032" y="397"/>
                    <a:pt x="5032" y="293"/>
                  </a:cubicBezTo>
                  <a:cubicBezTo>
                    <a:pt x="5032" y="198"/>
                    <a:pt x="5049" y="126"/>
                    <a:pt x="5083" y="76"/>
                  </a:cubicBezTo>
                  <a:cubicBezTo>
                    <a:pt x="5117" y="26"/>
                    <a:pt x="5165" y="0"/>
                    <a:pt x="5227" y="0"/>
                  </a:cubicBezTo>
                  <a:cubicBezTo>
                    <a:pt x="5292" y="0"/>
                    <a:pt x="5343" y="27"/>
                    <a:pt x="5380" y="79"/>
                  </a:cubicBezTo>
                  <a:close/>
                  <a:moveTo>
                    <a:pt x="5337" y="301"/>
                  </a:moveTo>
                  <a:cubicBezTo>
                    <a:pt x="5337" y="151"/>
                    <a:pt x="5303" y="76"/>
                    <a:pt x="5234" y="76"/>
                  </a:cubicBezTo>
                  <a:cubicBezTo>
                    <a:pt x="5164" y="76"/>
                    <a:pt x="5129" y="150"/>
                    <a:pt x="5129" y="297"/>
                  </a:cubicBezTo>
                  <a:cubicBezTo>
                    <a:pt x="5129" y="454"/>
                    <a:pt x="5165" y="533"/>
                    <a:pt x="5236" y="533"/>
                  </a:cubicBezTo>
                  <a:cubicBezTo>
                    <a:pt x="5304" y="533"/>
                    <a:pt x="5337" y="456"/>
                    <a:pt x="5337" y="301"/>
                  </a:cubicBezTo>
                  <a:close/>
                  <a:moveTo>
                    <a:pt x="5575" y="641"/>
                  </a:moveTo>
                  <a:cubicBezTo>
                    <a:pt x="5478" y="614"/>
                    <a:pt x="5478" y="614"/>
                    <a:pt x="5478" y="614"/>
                  </a:cubicBezTo>
                  <a:cubicBezTo>
                    <a:pt x="5638" y="47"/>
                    <a:pt x="5638" y="47"/>
                    <a:pt x="5638" y="47"/>
                  </a:cubicBezTo>
                  <a:cubicBezTo>
                    <a:pt x="5735" y="75"/>
                    <a:pt x="5735" y="75"/>
                    <a:pt x="5735" y="75"/>
                  </a:cubicBezTo>
                  <a:lnTo>
                    <a:pt x="5575" y="641"/>
                  </a:lnTo>
                  <a:close/>
                  <a:moveTo>
                    <a:pt x="5745" y="728"/>
                  </a:moveTo>
                  <a:cubicBezTo>
                    <a:pt x="5658" y="677"/>
                    <a:pt x="5658" y="677"/>
                    <a:pt x="5658" y="677"/>
                  </a:cubicBezTo>
                  <a:cubicBezTo>
                    <a:pt x="5956" y="169"/>
                    <a:pt x="5956" y="169"/>
                    <a:pt x="5956" y="169"/>
                  </a:cubicBezTo>
                  <a:cubicBezTo>
                    <a:pt x="6043" y="220"/>
                    <a:pt x="6043" y="220"/>
                    <a:pt x="6043" y="220"/>
                  </a:cubicBezTo>
                  <a:lnTo>
                    <a:pt x="5745" y="728"/>
                  </a:lnTo>
                  <a:close/>
                  <a:moveTo>
                    <a:pt x="6407" y="675"/>
                  </a:moveTo>
                  <a:cubicBezTo>
                    <a:pt x="6389" y="736"/>
                    <a:pt x="6341" y="797"/>
                    <a:pt x="6262" y="859"/>
                  </a:cubicBezTo>
                  <a:cubicBezTo>
                    <a:pt x="6105" y="984"/>
                    <a:pt x="5986" y="996"/>
                    <a:pt x="5905" y="894"/>
                  </a:cubicBezTo>
                  <a:cubicBezTo>
                    <a:pt x="5863" y="841"/>
                    <a:pt x="5852" y="784"/>
                    <a:pt x="5872" y="723"/>
                  </a:cubicBezTo>
                  <a:cubicBezTo>
                    <a:pt x="5891" y="661"/>
                    <a:pt x="5942" y="599"/>
                    <a:pt x="6024" y="534"/>
                  </a:cubicBezTo>
                  <a:cubicBezTo>
                    <a:pt x="6098" y="475"/>
                    <a:pt x="6165" y="444"/>
                    <a:pt x="6226" y="440"/>
                  </a:cubicBezTo>
                  <a:cubicBezTo>
                    <a:pt x="6286" y="435"/>
                    <a:pt x="6336" y="457"/>
                    <a:pt x="6374" y="506"/>
                  </a:cubicBezTo>
                  <a:cubicBezTo>
                    <a:pt x="6415" y="557"/>
                    <a:pt x="6426" y="613"/>
                    <a:pt x="6407" y="675"/>
                  </a:cubicBezTo>
                  <a:close/>
                  <a:moveTo>
                    <a:pt x="6207" y="779"/>
                  </a:moveTo>
                  <a:cubicBezTo>
                    <a:pt x="6325" y="686"/>
                    <a:pt x="6362" y="612"/>
                    <a:pt x="6319" y="558"/>
                  </a:cubicBezTo>
                  <a:cubicBezTo>
                    <a:pt x="6276" y="503"/>
                    <a:pt x="6196" y="521"/>
                    <a:pt x="6081" y="613"/>
                  </a:cubicBezTo>
                  <a:cubicBezTo>
                    <a:pt x="5957" y="710"/>
                    <a:pt x="5918" y="787"/>
                    <a:pt x="5962" y="843"/>
                  </a:cubicBezTo>
                  <a:cubicBezTo>
                    <a:pt x="6004" y="896"/>
                    <a:pt x="6086" y="875"/>
                    <a:pt x="6207" y="779"/>
                  </a:cubicBezTo>
                  <a:close/>
                  <a:moveTo>
                    <a:pt x="6127" y="1217"/>
                  </a:moveTo>
                  <a:cubicBezTo>
                    <a:pt x="6070" y="1134"/>
                    <a:pt x="6070" y="1134"/>
                    <a:pt x="6070" y="1134"/>
                  </a:cubicBezTo>
                  <a:cubicBezTo>
                    <a:pt x="6558" y="805"/>
                    <a:pt x="6558" y="805"/>
                    <a:pt x="6558" y="805"/>
                  </a:cubicBezTo>
                  <a:cubicBezTo>
                    <a:pt x="6615" y="888"/>
                    <a:pt x="6615" y="888"/>
                    <a:pt x="6615" y="888"/>
                  </a:cubicBezTo>
                  <a:lnTo>
                    <a:pt x="6127" y="1217"/>
                  </a:lnTo>
                  <a:close/>
                  <a:moveTo>
                    <a:pt x="6290" y="1438"/>
                  </a:moveTo>
                  <a:cubicBezTo>
                    <a:pt x="6229" y="1358"/>
                    <a:pt x="6229" y="1358"/>
                    <a:pt x="6229" y="1358"/>
                  </a:cubicBezTo>
                  <a:cubicBezTo>
                    <a:pt x="6694" y="998"/>
                    <a:pt x="6694" y="998"/>
                    <a:pt x="6694" y="998"/>
                  </a:cubicBezTo>
                  <a:cubicBezTo>
                    <a:pt x="6756" y="1077"/>
                    <a:pt x="6756" y="1077"/>
                    <a:pt x="6756" y="1077"/>
                  </a:cubicBezTo>
                  <a:lnTo>
                    <a:pt x="6290" y="1438"/>
                  </a:lnTo>
                  <a:close/>
                  <a:moveTo>
                    <a:pt x="6467" y="1647"/>
                  </a:moveTo>
                  <a:cubicBezTo>
                    <a:pt x="6401" y="1571"/>
                    <a:pt x="6401" y="1571"/>
                    <a:pt x="6401" y="1571"/>
                  </a:cubicBezTo>
                  <a:cubicBezTo>
                    <a:pt x="6842" y="1182"/>
                    <a:pt x="6842" y="1182"/>
                    <a:pt x="6842" y="1182"/>
                  </a:cubicBezTo>
                  <a:cubicBezTo>
                    <a:pt x="6908" y="1257"/>
                    <a:pt x="6908" y="1257"/>
                    <a:pt x="6908" y="1257"/>
                  </a:cubicBezTo>
                  <a:lnTo>
                    <a:pt x="6467" y="1647"/>
                  </a:lnTo>
                  <a:close/>
                  <a:moveTo>
                    <a:pt x="7174" y="1615"/>
                  </a:moveTo>
                  <a:cubicBezTo>
                    <a:pt x="7165" y="1679"/>
                    <a:pt x="7126" y="1747"/>
                    <a:pt x="7058" y="1819"/>
                  </a:cubicBezTo>
                  <a:cubicBezTo>
                    <a:pt x="6920" y="1966"/>
                    <a:pt x="6804" y="1995"/>
                    <a:pt x="6710" y="1907"/>
                  </a:cubicBezTo>
                  <a:cubicBezTo>
                    <a:pt x="6660" y="1860"/>
                    <a:pt x="6641" y="1806"/>
                    <a:pt x="6651" y="1742"/>
                  </a:cubicBezTo>
                  <a:cubicBezTo>
                    <a:pt x="6662" y="1679"/>
                    <a:pt x="6702" y="1609"/>
                    <a:pt x="6773" y="1533"/>
                  </a:cubicBezTo>
                  <a:cubicBezTo>
                    <a:pt x="6838" y="1464"/>
                    <a:pt x="6900" y="1423"/>
                    <a:pt x="6960" y="1410"/>
                  </a:cubicBezTo>
                  <a:cubicBezTo>
                    <a:pt x="7019" y="1397"/>
                    <a:pt x="7071" y="1411"/>
                    <a:pt x="7116" y="1453"/>
                  </a:cubicBezTo>
                  <a:cubicBezTo>
                    <a:pt x="7164" y="1498"/>
                    <a:pt x="7183" y="1552"/>
                    <a:pt x="7174" y="1615"/>
                  </a:cubicBezTo>
                  <a:close/>
                  <a:moveTo>
                    <a:pt x="6991" y="1748"/>
                  </a:moveTo>
                  <a:cubicBezTo>
                    <a:pt x="7094" y="1639"/>
                    <a:pt x="7120" y="1560"/>
                    <a:pt x="7069" y="1513"/>
                  </a:cubicBezTo>
                  <a:cubicBezTo>
                    <a:pt x="7018" y="1465"/>
                    <a:pt x="6942" y="1495"/>
                    <a:pt x="6842" y="1603"/>
                  </a:cubicBezTo>
                  <a:cubicBezTo>
                    <a:pt x="6734" y="1717"/>
                    <a:pt x="6706" y="1799"/>
                    <a:pt x="6758" y="1848"/>
                  </a:cubicBezTo>
                  <a:cubicBezTo>
                    <a:pt x="6808" y="1894"/>
                    <a:pt x="6885" y="1861"/>
                    <a:pt x="6991" y="1748"/>
                  </a:cubicBezTo>
                  <a:close/>
                  <a:moveTo>
                    <a:pt x="7053" y="2183"/>
                  </a:moveTo>
                  <a:cubicBezTo>
                    <a:pt x="6974" y="2122"/>
                    <a:pt x="6974" y="2122"/>
                    <a:pt x="6974" y="2122"/>
                  </a:cubicBezTo>
                  <a:cubicBezTo>
                    <a:pt x="7334" y="1656"/>
                    <a:pt x="7334" y="1656"/>
                    <a:pt x="7334" y="1656"/>
                  </a:cubicBezTo>
                  <a:cubicBezTo>
                    <a:pt x="7414" y="1717"/>
                    <a:pt x="7414" y="1717"/>
                    <a:pt x="7414" y="1717"/>
                  </a:cubicBezTo>
                  <a:lnTo>
                    <a:pt x="7053" y="2183"/>
                  </a:lnTo>
                  <a:close/>
                  <a:moveTo>
                    <a:pt x="7742" y="2020"/>
                  </a:moveTo>
                  <a:cubicBezTo>
                    <a:pt x="7744" y="2084"/>
                    <a:pt x="7719" y="2158"/>
                    <a:pt x="7666" y="2242"/>
                  </a:cubicBezTo>
                  <a:cubicBezTo>
                    <a:pt x="7558" y="2412"/>
                    <a:pt x="7450" y="2462"/>
                    <a:pt x="7340" y="2393"/>
                  </a:cubicBezTo>
                  <a:cubicBezTo>
                    <a:pt x="7283" y="2357"/>
                    <a:pt x="7254" y="2307"/>
                    <a:pt x="7252" y="2242"/>
                  </a:cubicBezTo>
                  <a:cubicBezTo>
                    <a:pt x="7250" y="2178"/>
                    <a:pt x="7277" y="2102"/>
                    <a:pt x="7333" y="2014"/>
                  </a:cubicBezTo>
                  <a:cubicBezTo>
                    <a:pt x="7384" y="1934"/>
                    <a:pt x="7437" y="1882"/>
                    <a:pt x="7493" y="1858"/>
                  </a:cubicBezTo>
                  <a:cubicBezTo>
                    <a:pt x="7548" y="1834"/>
                    <a:pt x="7602" y="1839"/>
                    <a:pt x="7654" y="1871"/>
                  </a:cubicBezTo>
                  <a:cubicBezTo>
                    <a:pt x="7710" y="1907"/>
                    <a:pt x="7739" y="1956"/>
                    <a:pt x="7742" y="2020"/>
                  </a:cubicBezTo>
                  <a:close/>
                  <a:moveTo>
                    <a:pt x="7587" y="2184"/>
                  </a:moveTo>
                  <a:cubicBezTo>
                    <a:pt x="7667" y="2058"/>
                    <a:pt x="7678" y="1976"/>
                    <a:pt x="7620" y="1939"/>
                  </a:cubicBezTo>
                  <a:cubicBezTo>
                    <a:pt x="7561" y="1902"/>
                    <a:pt x="7492" y="1945"/>
                    <a:pt x="7413" y="2070"/>
                  </a:cubicBezTo>
                  <a:cubicBezTo>
                    <a:pt x="7329" y="2203"/>
                    <a:pt x="7317" y="2288"/>
                    <a:pt x="7377" y="2326"/>
                  </a:cubicBezTo>
                  <a:cubicBezTo>
                    <a:pt x="7434" y="2363"/>
                    <a:pt x="7504" y="2315"/>
                    <a:pt x="7587" y="2184"/>
                  </a:cubicBezTo>
                  <a:close/>
                  <a:moveTo>
                    <a:pt x="7730" y="2600"/>
                  </a:moveTo>
                  <a:cubicBezTo>
                    <a:pt x="7640" y="2555"/>
                    <a:pt x="7640" y="2555"/>
                    <a:pt x="7640" y="2555"/>
                  </a:cubicBezTo>
                  <a:cubicBezTo>
                    <a:pt x="7907" y="2029"/>
                    <a:pt x="7907" y="2029"/>
                    <a:pt x="7907" y="2029"/>
                  </a:cubicBezTo>
                  <a:cubicBezTo>
                    <a:pt x="7997" y="2075"/>
                    <a:pt x="7997" y="2075"/>
                    <a:pt x="7997" y="2075"/>
                  </a:cubicBezTo>
                  <a:lnTo>
                    <a:pt x="7730" y="2600"/>
                  </a:lnTo>
                  <a:close/>
                  <a:moveTo>
                    <a:pt x="8375" y="2310"/>
                  </a:moveTo>
                  <a:cubicBezTo>
                    <a:pt x="8390" y="2372"/>
                    <a:pt x="8380" y="2450"/>
                    <a:pt x="8343" y="2542"/>
                  </a:cubicBezTo>
                  <a:cubicBezTo>
                    <a:pt x="8270" y="2730"/>
                    <a:pt x="8173" y="2800"/>
                    <a:pt x="8052" y="2752"/>
                  </a:cubicBezTo>
                  <a:cubicBezTo>
                    <a:pt x="7989" y="2728"/>
                    <a:pt x="7951" y="2684"/>
                    <a:pt x="7937" y="2621"/>
                  </a:cubicBezTo>
                  <a:cubicBezTo>
                    <a:pt x="7923" y="2558"/>
                    <a:pt x="7935" y="2478"/>
                    <a:pt x="7973" y="2382"/>
                  </a:cubicBezTo>
                  <a:cubicBezTo>
                    <a:pt x="8008" y="2293"/>
                    <a:pt x="8050" y="2232"/>
                    <a:pt x="8100" y="2198"/>
                  </a:cubicBezTo>
                  <a:cubicBezTo>
                    <a:pt x="8151" y="2164"/>
                    <a:pt x="8204" y="2158"/>
                    <a:pt x="8261" y="2181"/>
                  </a:cubicBezTo>
                  <a:cubicBezTo>
                    <a:pt x="8323" y="2205"/>
                    <a:pt x="8361" y="2248"/>
                    <a:pt x="8375" y="2310"/>
                  </a:cubicBezTo>
                  <a:close/>
                  <a:moveTo>
                    <a:pt x="8255" y="2501"/>
                  </a:moveTo>
                  <a:cubicBezTo>
                    <a:pt x="8310" y="2361"/>
                    <a:pt x="8305" y="2279"/>
                    <a:pt x="8241" y="2254"/>
                  </a:cubicBezTo>
                  <a:cubicBezTo>
                    <a:pt x="8175" y="2228"/>
                    <a:pt x="8116" y="2284"/>
                    <a:pt x="8062" y="2421"/>
                  </a:cubicBezTo>
                  <a:cubicBezTo>
                    <a:pt x="8005" y="2567"/>
                    <a:pt x="8009" y="2654"/>
                    <a:pt x="8076" y="2680"/>
                  </a:cubicBezTo>
                  <a:cubicBezTo>
                    <a:pt x="8139" y="2705"/>
                    <a:pt x="8198" y="2645"/>
                    <a:pt x="8255" y="2501"/>
                  </a:cubicBezTo>
                  <a:close/>
                  <a:moveTo>
                    <a:pt x="8475" y="2882"/>
                  </a:moveTo>
                  <a:cubicBezTo>
                    <a:pt x="8378" y="2854"/>
                    <a:pt x="8378" y="2854"/>
                    <a:pt x="8378" y="2854"/>
                  </a:cubicBezTo>
                  <a:cubicBezTo>
                    <a:pt x="8540" y="2288"/>
                    <a:pt x="8540" y="2288"/>
                    <a:pt x="8540" y="2288"/>
                  </a:cubicBezTo>
                  <a:cubicBezTo>
                    <a:pt x="8636" y="2316"/>
                    <a:pt x="8636" y="2316"/>
                    <a:pt x="8636" y="2316"/>
                  </a:cubicBezTo>
                  <a:lnTo>
                    <a:pt x="8475" y="2882"/>
                  </a:lnTo>
                  <a:close/>
                  <a:moveTo>
                    <a:pt x="9053" y="2475"/>
                  </a:moveTo>
                  <a:cubicBezTo>
                    <a:pt x="9079" y="2533"/>
                    <a:pt x="9083" y="2611"/>
                    <a:pt x="9065" y="2709"/>
                  </a:cubicBezTo>
                  <a:cubicBezTo>
                    <a:pt x="9028" y="2907"/>
                    <a:pt x="8946" y="2994"/>
                    <a:pt x="8819" y="2970"/>
                  </a:cubicBezTo>
                  <a:cubicBezTo>
                    <a:pt x="8753" y="2958"/>
                    <a:pt x="8707" y="2922"/>
                    <a:pt x="8681" y="2863"/>
                  </a:cubicBezTo>
                  <a:cubicBezTo>
                    <a:pt x="8655" y="2804"/>
                    <a:pt x="8652" y="2724"/>
                    <a:pt x="8671" y="2621"/>
                  </a:cubicBezTo>
                  <a:cubicBezTo>
                    <a:pt x="8688" y="2528"/>
                    <a:pt x="8719" y="2460"/>
                    <a:pt x="8761" y="2417"/>
                  </a:cubicBezTo>
                  <a:cubicBezTo>
                    <a:pt x="8804" y="2374"/>
                    <a:pt x="8856" y="2358"/>
                    <a:pt x="8916" y="2369"/>
                  </a:cubicBezTo>
                  <a:cubicBezTo>
                    <a:pt x="8981" y="2381"/>
                    <a:pt x="9026" y="2416"/>
                    <a:pt x="9053" y="2475"/>
                  </a:cubicBezTo>
                  <a:close/>
                  <a:moveTo>
                    <a:pt x="8970" y="2685"/>
                  </a:moveTo>
                  <a:cubicBezTo>
                    <a:pt x="8998" y="2537"/>
                    <a:pt x="8978" y="2458"/>
                    <a:pt x="8910" y="2445"/>
                  </a:cubicBezTo>
                  <a:cubicBezTo>
                    <a:pt x="8841" y="2432"/>
                    <a:pt x="8793" y="2498"/>
                    <a:pt x="8766" y="2643"/>
                  </a:cubicBezTo>
                  <a:cubicBezTo>
                    <a:pt x="8737" y="2798"/>
                    <a:pt x="8758" y="2882"/>
                    <a:pt x="8828" y="2895"/>
                  </a:cubicBezTo>
                  <a:cubicBezTo>
                    <a:pt x="8895" y="2907"/>
                    <a:pt x="8942" y="2837"/>
                    <a:pt x="8970" y="2685"/>
                  </a:cubicBezTo>
                  <a:close/>
                  <a:moveTo>
                    <a:pt x="9258" y="3018"/>
                  </a:moveTo>
                  <a:cubicBezTo>
                    <a:pt x="9158" y="3009"/>
                    <a:pt x="9158" y="3009"/>
                    <a:pt x="9158" y="3009"/>
                  </a:cubicBezTo>
                  <a:cubicBezTo>
                    <a:pt x="9210" y="2422"/>
                    <a:pt x="9210" y="2422"/>
                    <a:pt x="9210" y="2422"/>
                  </a:cubicBezTo>
                  <a:cubicBezTo>
                    <a:pt x="9310" y="2431"/>
                    <a:pt x="9310" y="2431"/>
                    <a:pt x="9310" y="2431"/>
                  </a:cubicBezTo>
                  <a:lnTo>
                    <a:pt x="9258" y="3018"/>
                  </a:lnTo>
                  <a:close/>
                  <a:moveTo>
                    <a:pt x="9750" y="2508"/>
                  </a:moveTo>
                  <a:cubicBezTo>
                    <a:pt x="9787" y="2560"/>
                    <a:pt x="9806" y="2636"/>
                    <a:pt x="9807" y="2736"/>
                  </a:cubicBezTo>
                  <a:cubicBezTo>
                    <a:pt x="9809" y="2937"/>
                    <a:pt x="9745" y="3038"/>
                    <a:pt x="9616" y="3039"/>
                  </a:cubicBezTo>
                  <a:cubicBezTo>
                    <a:pt x="9548" y="3040"/>
                    <a:pt x="9496" y="3014"/>
                    <a:pt x="9460" y="2961"/>
                  </a:cubicBezTo>
                  <a:cubicBezTo>
                    <a:pt x="9423" y="2908"/>
                    <a:pt x="9405" y="2829"/>
                    <a:pt x="9404" y="2725"/>
                  </a:cubicBezTo>
                  <a:cubicBezTo>
                    <a:pt x="9403" y="2631"/>
                    <a:pt x="9419" y="2558"/>
                    <a:pt x="9453" y="2508"/>
                  </a:cubicBezTo>
                  <a:cubicBezTo>
                    <a:pt x="9487" y="2457"/>
                    <a:pt x="9534" y="2432"/>
                    <a:pt x="9595" y="2431"/>
                  </a:cubicBezTo>
                  <a:cubicBezTo>
                    <a:pt x="9661" y="2430"/>
                    <a:pt x="9713" y="2456"/>
                    <a:pt x="9750" y="2508"/>
                  </a:cubicBezTo>
                  <a:close/>
                  <a:moveTo>
                    <a:pt x="9710" y="2730"/>
                  </a:moveTo>
                  <a:cubicBezTo>
                    <a:pt x="9708" y="2580"/>
                    <a:pt x="9673" y="2506"/>
                    <a:pt x="9604" y="2507"/>
                  </a:cubicBezTo>
                  <a:cubicBezTo>
                    <a:pt x="9534" y="2507"/>
                    <a:pt x="9499" y="2581"/>
                    <a:pt x="9501" y="2729"/>
                  </a:cubicBezTo>
                  <a:cubicBezTo>
                    <a:pt x="9503" y="2886"/>
                    <a:pt x="9539" y="2964"/>
                    <a:pt x="9611" y="2963"/>
                  </a:cubicBezTo>
                  <a:cubicBezTo>
                    <a:pt x="9678" y="2963"/>
                    <a:pt x="9711" y="2885"/>
                    <a:pt x="9710" y="2730"/>
                  </a:cubicBezTo>
                  <a:close/>
                  <a:moveTo>
                    <a:pt x="10204" y="2461"/>
                  </a:moveTo>
                  <a:cubicBezTo>
                    <a:pt x="10247" y="2508"/>
                    <a:pt x="10275" y="2581"/>
                    <a:pt x="10288" y="2680"/>
                  </a:cubicBezTo>
                  <a:cubicBezTo>
                    <a:pt x="10314" y="2879"/>
                    <a:pt x="10262" y="2987"/>
                    <a:pt x="10134" y="3004"/>
                  </a:cubicBezTo>
                  <a:cubicBezTo>
                    <a:pt x="10067" y="3012"/>
                    <a:pt x="10012" y="2993"/>
                    <a:pt x="9970" y="2944"/>
                  </a:cubicBezTo>
                  <a:cubicBezTo>
                    <a:pt x="9927" y="2896"/>
                    <a:pt x="9899" y="2820"/>
                    <a:pt x="9886" y="2717"/>
                  </a:cubicBezTo>
                  <a:cubicBezTo>
                    <a:pt x="9874" y="2623"/>
                    <a:pt x="9882" y="2549"/>
                    <a:pt x="9910" y="2495"/>
                  </a:cubicBezTo>
                  <a:cubicBezTo>
                    <a:pt x="9937" y="2441"/>
                    <a:pt x="9981" y="2410"/>
                    <a:pt x="10042" y="2402"/>
                  </a:cubicBezTo>
                  <a:cubicBezTo>
                    <a:pt x="10107" y="2394"/>
                    <a:pt x="10161" y="2413"/>
                    <a:pt x="10204" y="2461"/>
                  </a:cubicBezTo>
                  <a:close/>
                  <a:moveTo>
                    <a:pt x="10191" y="2686"/>
                  </a:moveTo>
                  <a:cubicBezTo>
                    <a:pt x="10171" y="2537"/>
                    <a:pt x="10128" y="2467"/>
                    <a:pt x="10059" y="2476"/>
                  </a:cubicBezTo>
                  <a:cubicBezTo>
                    <a:pt x="9990" y="2485"/>
                    <a:pt x="9964" y="2563"/>
                    <a:pt x="9983" y="2709"/>
                  </a:cubicBezTo>
                  <a:cubicBezTo>
                    <a:pt x="10003" y="2865"/>
                    <a:pt x="10049" y="2938"/>
                    <a:pt x="10120" y="2929"/>
                  </a:cubicBezTo>
                  <a:cubicBezTo>
                    <a:pt x="10187" y="2920"/>
                    <a:pt x="10210" y="2839"/>
                    <a:pt x="10191" y="2686"/>
                  </a:cubicBezTo>
                  <a:close/>
                  <a:moveTo>
                    <a:pt x="10566" y="2914"/>
                  </a:moveTo>
                  <a:cubicBezTo>
                    <a:pt x="10468" y="2937"/>
                    <a:pt x="10468" y="2937"/>
                    <a:pt x="10468" y="2937"/>
                  </a:cubicBezTo>
                  <a:cubicBezTo>
                    <a:pt x="10338" y="2362"/>
                    <a:pt x="10338" y="2362"/>
                    <a:pt x="10338" y="2362"/>
                  </a:cubicBezTo>
                  <a:cubicBezTo>
                    <a:pt x="10436" y="2340"/>
                    <a:pt x="10436" y="2340"/>
                    <a:pt x="10436" y="2340"/>
                  </a:cubicBezTo>
                  <a:lnTo>
                    <a:pt x="10566" y="2914"/>
                  </a:lnTo>
                  <a:close/>
                  <a:moveTo>
                    <a:pt x="10878" y="2279"/>
                  </a:moveTo>
                  <a:cubicBezTo>
                    <a:pt x="10929" y="2317"/>
                    <a:pt x="10970" y="2384"/>
                    <a:pt x="11001" y="2478"/>
                  </a:cubicBezTo>
                  <a:cubicBezTo>
                    <a:pt x="11064" y="2669"/>
                    <a:pt x="11034" y="2785"/>
                    <a:pt x="10911" y="2826"/>
                  </a:cubicBezTo>
                  <a:cubicBezTo>
                    <a:pt x="10847" y="2847"/>
                    <a:pt x="10790" y="2838"/>
                    <a:pt x="10739" y="2798"/>
                  </a:cubicBezTo>
                  <a:cubicBezTo>
                    <a:pt x="10688" y="2759"/>
                    <a:pt x="10646" y="2690"/>
                    <a:pt x="10614" y="2591"/>
                  </a:cubicBezTo>
                  <a:cubicBezTo>
                    <a:pt x="10584" y="2501"/>
                    <a:pt x="10578" y="2427"/>
                    <a:pt x="10595" y="2369"/>
                  </a:cubicBezTo>
                  <a:cubicBezTo>
                    <a:pt x="10612" y="2310"/>
                    <a:pt x="10649" y="2272"/>
                    <a:pt x="10707" y="2252"/>
                  </a:cubicBezTo>
                  <a:cubicBezTo>
                    <a:pt x="10770" y="2232"/>
                    <a:pt x="10826" y="2241"/>
                    <a:pt x="10878" y="2279"/>
                  </a:cubicBezTo>
                  <a:close/>
                  <a:moveTo>
                    <a:pt x="10907" y="2503"/>
                  </a:moveTo>
                  <a:cubicBezTo>
                    <a:pt x="10860" y="2360"/>
                    <a:pt x="10804" y="2300"/>
                    <a:pt x="10738" y="2322"/>
                  </a:cubicBezTo>
                  <a:cubicBezTo>
                    <a:pt x="10671" y="2344"/>
                    <a:pt x="10661" y="2425"/>
                    <a:pt x="10707" y="2564"/>
                  </a:cubicBezTo>
                  <a:cubicBezTo>
                    <a:pt x="10757" y="2714"/>
                    <a:pt x="10815" y="2777"/>
                    <a:pt x="10883" y="2755"/>
                  </a:cubicBezTo>
                  <a:cubicBezTo>
                    <a:pt x="10947" y="2734"/>
                    <a:pt x="10955" y="2650"/>
                    <a:pt x="10907" y="2503"/>
                  </a:cubicBezTo>
                  <a:close/>
                  <a:moveTo>
                    <a:pt x="11295" y="2092"/>
                  </a:moveTo>
                  <a:cubicBezTo>
                    <a:pt x="11350" y="2124"/>
                    <a:pt x="11400" y="2184"/>
                    <a:pt x="11442" y="2274"/>
                  </a:cubicBezTo>
                  <a:cubicBezTo>
                    <a:pt x="11529" y="2456"/>
                    <a:pt x="11513" y="2575"/>
                    <a:pt x="11396" y="2630"/>
                  </a:cubicBezTo>
                  <a:cubicBezTo>
                    <a:pt x="11335" y="2659"/>
                    <a:pt x="11277" y="2657"/>
                    <a:pt x="11222" y="2625"/>
                  </a:cubicBezTo>
                  <a:cubicBezTo>
                    <a:pt x="11167" y="2592"/>
                    <a:pt x="11117" y="2528"/>
                    <a:pt x="11072" y="2434"/>
                  </a:cubicBezTo>
                  <a:cubicBezTo>
                    <a:pt x="11031" y="2349"/>
                    <a:pt x="11016" y="2276"/>
                    <a:pt x="11025" y="2216"/>
                  </a:cubicBezTo>
                  <a:cubicBezTo>
                    <a:pt x="11035" y="2156"/>
                    <a:pt x="11067" y="2113"/>
                    <a:pt x="11123" y="2087"/>
                  </a:cubicBezTo>
                  <a:cubicBezTo>
                    <a:pt x="11182" y="2059"/>
                    <a:pt x="11239" y="2060"/>
                    <a:pt x="11295" y="2092"/>
                  </a:cubicBezTo>
                  <a:close/>
                  <a:moveTo>
                    <a:pt x="11352" y="2310"/>
                  </a:moveTo>
                  <a:cubicBezTo>
                    <a:pt x="11287" y="2175"/>
                    <a:pt x="11224" y="2122"/>
                    <a:pt x="11162" y="2152"/>
                  </a:cubicBezTo>
                  <a:cubicBezTo>
                    <a:pt x="11098" y="2182"/>
                    <a:pt x="11098" y="2263"/>
                    <a:pt x="11162" y="2396"/>
                  </a:cubicBezTo>
                  <a:cubicBezTo>
                    <a:pt x="11229" y="2539"/>
                    <a:pt x="11295" y="2594"/>
                    <a:pt x="11360" y="2564"/>
                  </a:cubicBezTo>
                  <a:cubicBezTo>
                    <a:pt x="11421" y="2535"/>
                    <a:pt x="11418" y="2450"/>
                    <a:pt x="11352" y="2310"/>
                  </a:cubicBezTo>
                  <a:close/>
                  <a:moveTo>
                    <a:pt x="11780" y="2411"/>
                  </a:moveTo>
                  <a:cubicBezTo>
                    <a:pt x="11693" y="2463"/>
                    <a:pt x="11693" y="2463"/>
                    <a:pt x="11693" y="2463"/>
                  </a:cubicBezTo>
                  <a:cubicBezTo>
                    <a:pt x="11391" y="1957"/>
                    <a:pt x="11391" y="1957"/>
                    <a:pt x="11391" y="1957"/>
                  </a:cubicBezTo>
                  <a:cubicBezTo>
                    <a:pt x="11478" y="1906"/>
                    <a:pt x="11478" y="1906"/>
                    <a:pt x="11478" y="1906"/>
                  </a:cubicBezTo>
                  <a:lnTo>
                    <a:pt x="11780" y="2411"/>
                  </a:lnTo>
                  <a:close/>
                  <a:moveTo>
                    <a:pt x="11879" y="1710"/>
                  </a:moveTo>
                  <a:cubicBezTo>
                    <a:pt x="11939" y="1731"/>
                    <a:pt x="11999" y="1782"/>
                    <a:pt x="12058" y="1862"/>
                  </a:cubicBezTo>
                  <a:cubicBezTo>
                    <a:pt x="12177" y="2024"/>
                    <a:pt x="12184" y="2143"/>
                    <a:pt x="12080" y="2220"/>
                  </a:cubicBezTo>
                  <a:cubicBezTo>
                    <a:pt x="12026" y="2260"/>
                    <a:pt x="11968" y="2269"/>
                    <a:pt x="11908" y="2247"/>
                  </a:cubicBezTo>
                  <a:cubicBezTo>
                    <a:pt x="11847" y="2226"/>
                    <a:pt x="11786" y="2173"/>
                    <a:pt x="11725" y="2089"/>
                  </a:cubicBezTo>
                  <a:cubicBezTo>
                    <a:pt x="11669" y="2013"/>
                    <a:pt x="11639" y="1944"/>
                    <a:pt x="11638" y="1883"/>
                  </a:cubicBezTo>
                  <a:cubicBezTo>
                    <a:pt x="11636" y="1823"/>
                    <a:pt x="11659" y="1774"/>
                    <a:pt x="11709" y="1738"/>
                  </a:cubicBezTo>
                  <a:cubicBezTo>
                    <a:pt x="11762" y="1699"/>
                    <a:pt x="11818" y="1690"/>
                    <a:pt x="11879" y="1710"/>
                  </a:cubicBezTo>
                  <a:close/>
                  <a:moveTo>
                    <a:pt x="11976" y="1914"/>
                  </a:moveTo>
                  <a:cubicBezTo>
                    <a:pt x="11887" y="1793"/>
                    <a:pt x="11815" y="1754"/>
                    <a:pt x="11759" y="1794"/>
                  </a:cubicBezTo>
                  <a:cubicBezTo>
                    <a:pt x="11703" y="1836"/>
                    <a:pt x="11718" y="1916"/>
                    <a:pt x="11805" y="2035"/>
                  </a:cubicBezTo>
                  <a:cubicBezTo>
                    <a:pt x="11899" y="2161"/>
                    <a:pt x="11974" y="2204"/>
                    <a:pt x="12032" y="2161"/>
                  </a:cubicBezTo>
                  <a:cubicBezTo>
                    <a:pt x="12086" y="2121"/>
                    <a:pt x="12067" y="2039"/>
                    <a:pt x="11976" y="1914"/>
                  </a:cubicBezTo>
                  <a:close/>
                  <a:moveTo>
                    <a:pt x="12218" y="1404"/>
                  </a:moveTo>
                  <a:cubicBezTo>
                    <a:pt x="12281" y="1417"/>
                    <a:pt x="12346" y="1459"/>
                    <a:pt x="12415" y="1532"/>
                  </a:cubicBezTo>
                  <a:cubicBezTo>
                    <a:pt x="12553" y="1678"/>
                    <a:pt x="12575" y="1795"/>
                    <a:pt x="12481" y="1884"/>
                  </a:cubicBezTo>
                  <a:cubicBezTo>
                    <a:pt x="12432" y="1931"/>
                    <a:pt x="12376" y="1947"/>
                    <a:pt x="12313" y="1933"/>
                  </a:cubicBezTo>
                  <a:cubicBezTo>
                    <a:pt x="12251" y="1919"/>
                    <a:pt x="12183" y="1874"/>
                    <a:pt x="12112" y="1798"/>
                  </a:cubicBezTo>
                  <a:cubicBezTo>
                    <a:pt x="12047" y="1729"/>
                    <a:pt x="12010" y="1665"/>
                    <a:pt x="12000" y="1605"/>
                  </a:cubicBezTo>
                  <a:cubicBezTo>
                    <a:pt x="11991" y="1545"/>
                    <a:pt x="12008" y="1494"/>
                    <a:pt x="12053" y="1452"/>
                  </a:cubicBezTo>
                  <a:cubicBezTo>
                    <a:pt x="12101" y="1407"/>
                    <a:pt x="12156" y="1391"/>
                    <a:pt x="12218" y="1404"/>
                  </a:cubicBezTo>
                  <a:close/>
                  <a:moveTo>
                    <a:pt x="12340" y="1594"/>
                  </a:moveTo>
                  <a:cubicBezTo>
                    <a:pt x="12237" y="1485"/>
                    <a:pt x="12160" y="1454"/>
                    <a:pt x="12110" y="1502"/>
                  </a:cubicBezTo>
                  <a:cubicBezTo>
                    <a:pt x="12059" y="1550"/>
                    <a:pt x="12084" y="1627"/>
                    <a:pt x="12186" y="1734"/>
                  </a:cubicBezTo>
                  <a:cubicBezTo>
                    <a:pt x="12294" y="1849"/>
                    <a:pt x="12374" y="1881"/>
                    <a:pt x="12426" y="1832"/>
                  </a:cubicBezTo>
                  <a:cubicBezTo>
                    <a:pt x="12475" y="1786"/>
                    <a:pt x="12446" y="1706"/>
                    <a:pt x="12340" y="1594"/>
                  </a:cubicBezTo>
                  <a:close/>
                  <a:moveTo>
                    <a:pt x="12778" y="1558"/>
                  </a:moveTo>
                  <a:cubicBezTo>
                    <a:pt x="12711" y="1634"/>
                    <a:pt x="12711" y="1634"/>
                    <a:pt x="12711" y="1634"/>
                  </a:cubicBezTo>
                  <a:cubicBezTo>
                    <a:pt x="12269" y="1246"/>
                    <a:pt x="12269" y="1246"/>
                    <a:pt x="12269" y="1246"/>
                  </a:cubicBezTo>
                  <a:cubicBezTo>
                    <a:pt x="12335" y="1170"/>
                    <a:pt x="12335" y="1170"/>
                    <a:pt x="12335" y="1170"/>
                  </a:cubicBezTo>
                  <a:lnTo>
                    <a:pt x="12778" y="1558"/>
                  </a:lnTo>
                  <a:close/>
                  <a:moveTo>
                    <a:pt x="12949" y="1344"/>
                  </a:moveTo>
                  <a:cubicBezTo>
                    <a:pt x="12888" y="1424"/>
                    <a:pt x="12888" y="1424"/>
                    <a:pt x="12888" y="1424"/>
                  </a:cubicBezTo>
                  <a:cubicBezTo>
                    <a:pt x="12421" y="1066"/>
                    <a:pt x="12421" y="1066"/>
                    <a:pt x="12421" y="1066"/>
                  </a:cubicBezTo>
                  <a:cubicBezTo>
                    <a:pt x="12482" y="986"/>
                    <a:pt x="12482" y="986"/>
                    <a:pt x="12482" y="986"/>
                  </a:cubicBezTo>
                  <a:lnTo>
                    <a:pt x="12949" y="1344"/>
                  </a:lnTo>
                  <a:close/>
                  <a:moveTo>
                    <a:pt x="13106" y="1120"/>
                  </a:moveTo>
                  <a:cubicBezTo>
                    <a:pt x="13050" y="1203"/>
                    <a:pt x="13050" y="1203"/>
                    <a:pt x="13050" y="1203"/>
                  </a:cubicBezTo>
                  <a:cubicBezTo>
                    <a:pt x="12561" y="876"/>
                    <a:pt x="12561" y="876"/>
                    <a:pt x="12561" y="876"/>
                  </a:cubicBezTo>
                  <a:cubicBezTo>
                    <a:pt x="12617" y="792"/>
                    <a:pt x="12617" y="792"/>
                    <a:pt x="12617" y="792"/>
                  </a:cubicBezTo>
                  <a:lnTo>
                    <a:pt x="13106" y="1120"/>
                  </a:lnTo>
                  <a:close/>
                  <a:moveTo>
                    <a:pt x="13243" y="900"/>
                  </a:moveTo>
                  <a:cubicBezTo>
                    <a:pt x="13189" y="984"/>
                    <a:pt x="13189" y="984"/>
                    <a:pt x="13189" y="984"/>
                  </a:cubicBezTo>
                  <a:cubicBezTo>
                    <a:pt x="12693" y="667"/>
                    <a:pt x="12693" y="667"/>
                    <a:pt x="12693" y="667"/>
                  </a:cubicBezTo>
                  <a:cubicBezTo>
                    <a:pt x="12747" y="582"/>
                    <a:pt x="12747" y="582"/>
                    <a:pt x="12747" y="582"/>
                  </a:cubicBezTo>
                  <a:lnTo>
                    <a:pt x="13243" y="900"/>
                  </a:lnTo>
                  <a:close/>
                  <a:moveTo>
                    <a:pt x="13216" y="236"/>
                  </a:moveTo>
                  <a:cubicBezTo>
                    <a:pt x="13276" y="257"/>
                    <a:pt x="13336" y="308"/>
                    <a:pt x="13395" y="388"/>
                  </a:cubicBezTo>
                  <a:cubicBezTo>
                    <a:pt x="13513" y="551"/>
                    <a:pt x="13520" y="670"/>
                    <a:pt x="13415" y="746"/>
                  </a:cubicBezTo>
                  <a:cubicBezTo>
                    <a:pt x="13361" y="786"/>
                    <a:pt x="13303" y="795"/>
                    <a:pt x="13243" y="773"/>
                  </a:cubicBezTo>
                  <a:cubicBezTo>
                    <a:pt x="13182" y="751"/>
                    <a:pt x="13122" y="698"/>
                    <a:pt x="13060" y="614"/>
                  </a:cubicBezTo>
                  <a:cubicBezTo>
                    <a:pt x="13004" y="537"/>
                    <a:pt x="12976" y="469"/>
                    <a:pt x="12974" y="408"/>
                  </a:cubicBezTo>
                  <a:cubicBezTo>
                    <a:pt x="12972" y="347"/>
                    <a:pt x="12996" y="299"/>
                    <a:pt x="13046" y="263"/>
                  </a:cubicBezTo>
                  <a:cubicBezTo>
                    <a:pt x="13099" y="224"/>
                    <a:pt x="13155" y="215"/>
                    <a:pt x="13216" y="236"/>
                  </a:cubicBezTo>
                  <a:close/>
                  <a:moveTo>
                    <a:pt x="13312" y="440"/>
                  </a:moveTo>
                  <a:cubicBezTo>
                    <a:pt x="13224" y="319"/>
                    <a:pt x="13152" y="279"/>
                    <a:pt x="13096" y="320"/>
                  </a:cubicBezTo>
                  <a:cubicBezTo>
                    <a:pt x="13039" y="361"/>
                    <a:pt x="13055" y="441"/>
                    <a:pt x="13141" y="560"/>
                  </a:cubicBezTo>
                  <a:cubicBezTo>
                    <a:pt x="13234" y="687"/>
                    <a:pt x="13309" y="730"/>
                    <a:pt x="13367" y="688"/>
                  </a:cubicBezTo>
                  <a:cubicBezTo>
                    <a:pt x="13422" y="648"/>
                    <a:pt x="13403" y="565"/>
                    <a:pt x="13312" y="440"/>
                  </a:cubicBezTo>
                  <a:close/>
                  <a:moveTo>
                    <a:pt x="13701" y="611"/>
                  </a:moveTo>
                  <a:cubicBezTo>
                    <a:pt x="13603" y="637"/>
                    <a:pt x="13603" y="637"/>
                    <a:pt x="13603" y="637"/>
                  </a:cubicBezTo>
                  <a:cubicBezTo>
                    <a:pt x="13452" y="68"/>
                    <a:pt x="13452" y="68"/>
                    <a:pt x="13452" y="68"/>
                  </a:cubicBezTo>
                  <a:cubicBezTo>
                    <a:pt x="13549" y="42"/>
                    <a:pt x="13549" y="42"/>
                    <a:pt x="13549" y="42"/>
                  </a:cubicBezTo>
                  <a:lnTo>
                    <a:pt x="13701" y="611"/>
                  </a:lnTo>
                  <a:close/>
                  <a:moveTo>
                    <a:pt x="14096" y="79"/>
                  </a:moveTo>
                  <a:cubicBezTo>
                    <a:pt x="14132" y="132"/>
                    <a:pt x="14151" y="208"/>
                    <a:pt x="14151" y="307"/>
                  </a:cubicBezTo>
                  <a:cubicBezTo>
                    <a:pt x="14151" y="508"/>
                    <a:pt x="14086" y="609"/>
                    <a:pt x="13956" y="609"/>
                  </a:cubicBezTo>
                  <a:cubicBezTo>
                    <a:pt x="13889" y="609"/>
                    <a:pt x="13837" y="582"/>
                    <a:pt x="13801" y="529"/>
                  </a:cubicBezTo>
                  <a:cubicBezTo>
                    <a:pt x="13765" y="476"/>
                    <a:pt x="13747" y="397"/>
                    <a:pt x="13747" y="293"/>
                  </a:cubicBezTo>
                  <a:cubicBezTo>
                    <a:pt x="13747" y="198"/>
                    <a:pt x="13765" y="126"/>
                    <a:pt x="13799" y="76"/>
                  </a:cubicBezTo>
                  <a:cubicBezTo>
                    <a:pt x="13833" y="26"/>
                    <a:pt x="13881" y="0"/>
                    <a:pt x="13943" y="0"/>
                  </a:cubicBezTo>
                  <a:cubicBezTo>
                    <a:pt x="14008" y="0"/>
                    <a:pt x="14059" y="27"/>
                    <a:pt x="14096" y="79"/>
                  </a:cubicBezTo>
                  <a:close/>
                  <a:moveTo>
                    <a:pt x="14053" y="301"/>
                  </a:moveTo>
                  <a:cubicBezTo>
                    <a:pt x="14053" y="151"/>
                    <a:pt x="14019" y="76"/>
                    <a:pt x="13950" y="76"/>
                  </a:cubicBezTo>
                  <a:cubicBezTo>
                    <a:pt x="13880" y="76"/>
                    <a:pt x="13845" y="150"/>
                    <a:pt x="13845" y="297"/>
                  </a:cubicBezTo>
                  <a:cubicBezTo>
                    <a:pt x="13845" y="454"/>
                    <a:pt x="13881" y="533"/>
                    <a:pt x="13952" y="533"/>
                  </a:cubicBezTo>
                  <a:cubicBezTo>
                    <a:pt x="14020" y="533"/>
                    <a:pt x="14053" y="456"/>
                    <a:pt x="14053" y="301"/>
                  </a:cubicBezTo>
                  <a:close/>
                  <a:moveTo>
                    <a:pt x="14356" y="599"/>
                  </a:moveTo>
                  <a:cubicBezTo>
                    <a:pt x="14255" y="599"/>
                    <a:pt x="14255" y="599"/>
                    <a:pt x="14255" y="599"/>
                  </a:cubicBezTo>
                  <a:cubicBezTo>
                    <a:pt x="14255" y="10"/>
                    <a:pt x="14255" y="10"/>
                    <a:pt x="14255" y="10"/>
                  </a:cubicBezTo>
                  <a:cubicBezTo>
                    <a:pt x="14356" y="10"/>
                    <a:pt x="14356" y="10"/>
                    <a:pt x="14356" y="10"/>
                  </a:cubicBezTo>
                  <a:lnTo>
                    <a:pt x="14356" y="599"/>
                  </a:lnTo>
                  <a:close/>
                  <a:moveTo>
                    <a:pt x="14808" y="79"/>
                  </a:moveTo>
                  <a:cubicBezTo>
                    <a:pt x="14844" y="132"/>
                    <a:pt x="14863" y="208"/>
                    <a:pt x="14863" y="307"/>
                  </a:cubicBezTo>
                  <a:cubicBezTo>
                    <a:pt x="14863" y="508"/>
                    <a:pt x="14798" y="609"/>
                    <a:pt x="14668" y="609"/>
                  </a:cubicBezTo>
                  <a:cubicBezTo>
                    <a:pt x="14601" y="609"/>
                    <a:pt x="14549" y="582"/>
                    <a:pt x="14513" y="529"/>
                  </a:cubicBezTo>
                  <a:cubicBezTo>
                    <a:pt x="14477" y="476"/>
                    <a:pt x="14459" y="397"/>
                    <a:pt x="14459" y="293"/>
                  </a:cubicBezTo>
                  <a:cubicBezTo>
                    <a:pt x="14459" y="198"/>
                    <a:pt x="14477" y="126"/>
                    <a:pt x="14511" y="76"/>
                  </a:cubicBezTo>
                  <a:cubicBezTo>
                    <a:pt x="14545" y="26"/>
                    <a:pt x="14593" y="0"/>
                    <a:pt x="14654" y="0"/>
                  </a:cubicBezTo>
                  <a:cubicBezTo>
                    <a:pt x="14720" y="0"/>
                    <a:pt x="14771" y="27"/>
                    <a:pt x="14808" y="79"/>
                  </a:cubicBezTo>
                  <a:close/>
                  <a:moveTo>
                    <a:pt x="14765" y="301"/>
                  </a:moveTo>
                  <a:cubicBezTo>
                    <a:pt x="14765" y="151"/>
                    <a:pt x="14731" y="76"/>
                    <a:pt x="14662" y="76"/>
                  </a:cubicBezTo>
                  <a:cubicBezTo>
                    <a:pt x="14592" y="76"/>
                    <a:pt x="14557" y="150"/>
                    <a:pt x="14557" y="297"/>
                  </a:cubicBezTo>
                  <a:cubicBezTo>
                    <a:pt x="14557" y="454"/>
                    <a:pt x="14592" y="533"/>
                    <a:pt x="14664" y="533"/>
                  </a:cubicBezTo>
                  <a:cubicBezTo>
                    <a:pt x="14732" y="533"/>
                    <a:pt x="14765" y="456"/>
                    <a:pt x="14765" y="301"/>
                  </a:cubicBezTo>
                  <a:close/>
                  <a:moveTo>
                    <a:pt x="15067" y="599"/>
                  </a:moveTo>
                  <a:cubicBezTo>
                    <a:pt x="14967" y="599"/>
                    <a:pt x="14967" y="599"/>
                    <a:pt x="14967" y="599"/>
                  </a:cubicBezTo>
                  <a:cubicBezTo>
                    <a:pt x="14967" y="10"/>
                    <a:pt x="14967" y="10"/>
                    <a:pt x="14967" y="10"/>
                  </a:cubicBezTo>
                  <a:cubicBezTo>
                    <a:pt x="15067" y="10"/>
                    <a:pt x="15067" y="10"/>
                    <a:pt x="15067" y="10"/>
                  </a:cubicBezTo>
                  <a:lnTo>
                    <a:pt x="15067" y="599"/>
                  </a:lnTo>
                  <a:close/>
                  <a:moveTo>
                    <a:pt x="15520" y="79"/>
                  </a:moveTo>
                  <a:cubicBezTo>
                    <a:pt x="15557" y="132"/>
                    <a:pt x="15575" y="208"/>
                    <a:pt x="15575" y="307"/>
                  </a:cubicBezTo>
                  <a:cubicBezTo>
                    <a:pt x="15575" y="508"/>
                    <a:pt x="15510" y="609"/>
                    <a:pt x="15381" y="609"/>
                  </a:cubicBezTo>
                  <a:cubicBezTo>
                    <a:pt x="15313" y="609"/>
                    <a:pt x="15261" y="582"/>
                    <a:pt x="15225" y="529"/>
                  </a:cubicBezTo>
                  <a:cubicBezTo>
                    <a:pt x="15190" y="476"/>
                    <a:pt x="15172" y="397"/>
                    <a:pt x="15172" y="293"/>
                  </a:cubicBezTo>
                  <a:cubicBezTo>
                    <a:pt x="15172" y="198"/>
                    <a:pt x="15189" y="126"/>
                    <a:pt x="15223" y="76"/>
                  </a:cubicBezTo>
                  <a:cubicBezTo>
                    <a:pt x="15258" y="26"/>
                    <a:pt x="15305" y="0"/>
                    <a:pt x="15367" y="0"/>
                  </a:cubicBezTo>
                  <a:cubicBezTo>
                    <a:pt x="15432" y="0"/>
                    <a:pt x="15483" y="27"/>
                    <a:pt x="15520" y="79"/>
                  </a:cubicBezTo>
                  <a:close/>
                  <a:moveTo>
                    <a:pt x="15478" y="301"/>
                  </a:moveTo>
                  <a:cubicBezTo>
                    <a:pt x="15478" y="151"/>
                    <a:pt x="15443" y="76"/>
                    <a:pt x="15374" y="76"/>
                  </a:cubicBezTo>
                  <a:cubicBezTo>
                    <a:pt x="15304" y="76"/>
                    <a:pt x="15269" y="150"/>
                    <a:pt x="15269" y="297"/>
                  </a:cubicBezTo>
                  <a:cubicBezTo>
                    <a:pt x="15269" y="454"/>
                    <a:pt x="15305" y="533"/>
                    <a:pt x="15376" y="533"/>
                  </a:cubicBezTo>
                  <a:cubicBezTo>
                    <a:pt x="15444" y="533"/>
                    <a:pt x="15478" y="456"/>
                    <a:pt x="15478" y="301"/>
                  </a:cubicBezTo>
                  <a:close/>
                  <a:moveTo>
                    <a:pt x="15780" y="599"/>
                  </a:moveTo>
                  <a:cubicBezTo>
                    <a:pt x="15679" y="599"/>
                    <a:pt x="15679" y="599"/>
                    <a:pt x="15679" y="599"/>
                  </a:cubicBezTo>
                  <a:cubicBezTo>
                    <a:pt x="15679" y="10"/>
                    <a:pt x="15679" y="10"/>
                    <a:pt x="15679" y="10"/>
                  </a:cubicBezTo>
                  <a:cubicBezTo>
                    <a:pt x="15780" y="10"/>
                    <a:pt x="15780" y="10"/>
                    <a:pt x="15780" y="10"/>
                  </a:cubicBezTo>
                  <a:lnTo>
                    <a:pt x="15780" y="599"/>
                  </a:lnTo>
                  <a:close/>
                  <a:moveTo>
                    <a:pt x="16024" y="599"/>
                  </a:moveTo>
                  <a:cubicBezTo>
                    <a:pt x="15924" y="599"/>
                    <a:pt x="15924" y="599"/>
                    <a:pt x="15924" y="599"/>
                  </a:cubicBezTo>
                  <a:cubicBezTo>
                    <a:pt x="15924" y="10"/>
                    <a:pt x="15924" y="10"/>
                    <a:pt x="15924" y="10"/>
                  </a:cubicBezTo>
                  <a:cubicBezTo>
                    <a:pt x="16024" y="10"/>
                    <a:pt x="16024" y="10"/>
                    <a:pt x="16024" y="10"/>
                  </a:cubicBezTo>
                  <a:lnTo>
                    <a:pt x="16024" y="599"/>
                  </a:lnTo>
                  <a:close/>
                  <a:moveTo>
                    <a:pt x="16508" y="103"/>
                  </a:moveTo>
                  <a:cubicBezTo>
                    <a:pt x="16538" y="160"/>
                    <a:pt x="16548" y="237"/>
                    <a:pt x="16537" y="336"/>
                  </a:cubicBezTo>
                  <a:cubicBezTo>
                    <a:pt x="16514" y="536"/>
                    <a:pt x="16439" y="629"/>
                    <a:pt x="16310" y="614"/>
                  </a:cubicBezTo>
                  <a:cubicBezTo>
                    <a:pt x="16243" y="607"/>
                    <a:pt x="16195" y="575"/>
                    <a:pt x="16165" y="518"/>
                  </a:cubicBezTo>
                  <a:cubicBezTo>
                    <a:pt x="16135" y="460"/>
                    <a:pt x="16126" y="380"/>
                    <a:pt x="16138" y="277"/>
                  </a:cubicBezTo>
                  <a:cubicBezTo>
                    <a:pt x="16148" y="183"/>
                    <a:pt x="16174" y="113"/>
                    <a:pt x="16213" y="67"/>
                  </a:cubicBezTo>
                  <a:cubicBezTo>
                    <a:pt x="16253" y="21"/>
                    <a:pt x="16303" y="1"/>
                    <a:pt x="16364" y="8"/>
                  </a:cubicBezTo>
                  <a:cubicBezTo>
                    <a:pt x="16430" y="16"/>
                    <a:pt x="16477" y="47"/>
                    <a:pt x="16508" y="103"/>
                  </a:cubicBezTo>
                  <a:close/>
                  <a:moveTo>
                    <a:pt x="16441" y="319"/>
                  </a:moveTo>
                  <a:cubicBezTo>
                    <a:pt x="16458" y="170"/>
                    <a:pt x="16432" y="92"/>
                    <a:pt x="16363" y="84"/>
                  </a:cubicBezTo>
                  <a:cubicBezTo>
                    <a:pt x="16294" y="76"/>
                    <a:pt x="16250" y="146"/>
                    <a:pt x="16234" y="292"/>
                  </a:cubicBezTo>
                  <a:cubicBezTo>
                    <a:pt x="16216" y="448"/>
                    <a:pt x="16243" y="530"/>
                    <a:pt x="16314" y="538"/>
                  </a:cubicBezTo>
                  <a:cubicBezTo>
                    <a:pt x="16381" y="546"/>
                    <a:pt x="16424" y="473"/>
                    <a:pt x="16441" y="319"/>
                  </a:cubicBezTo>
                  <a:close/>
                  <a:moveTo>
                    <a:pt x="17054" y="380"/>
                  </a:moveTo>
                  <a:cubicBezTo>
                    <a:pt x="17055" y="444"/>
                    <a:pt x="17027" y="517"/>
                    <a:pt x="16971" y="600"/>
                  </a:cubicBezTo>
                  <a:cubicBezTo>
                    <a:pt x="16858" y="766"/>
                    <a:pt x="16748" y="813"/>
                    <a:pt x="16641" y="740"/>
                  </a:cubicBezTo>
                  <a:cubicBezTo>
                    <a:pt x="16585" y="702"/>
                    <a:pt x="16557" y="651"/>
                    <a:pt x="16558" y="587"/>
                  </a:cubicBezTo>
                  <a:cubicBezTo>
                    <a:pt x="16558" y="523"/>
                    <a:pt x="16587" y="448"/>
                    <a:pt x="16646" y="361"/>
                  </a:cubicBezTo>
                  <a:cubicBezTo>
                    <a:pt x="16699" y="283"/>
                    <a:pt x="16754" y="233"/>
                    <a:pt x="16810" y="211"/>
                  </a:cubicBezTo>
                  <a:cubicBezTo>
                    <a:pt x="16867" y="188"/>
                    <a:pt x="16920" y="194"/>
                    <a:pt x="16971" y="229"/>
                  </a:cubicBezTo>
                  <a:cubicBezTo>
                    <a:pt x="17025" y="266"/>
                    <a:pt x="17053" y="316"/>
                    <a:pt x="17054" y="380"/>
                  </a:cubicBezTo>
                  <a:close/>
                  <a:moveTo>
                    <a:pt x="16894" y="539"/>
                  </a:moveTo>
                  <a:cubicBezTo>
                    <a:pt x="16978" y="416"/>
                    <a:pt x="16992" y="334"/>
                    <a:pt x="16935" y="296"/>
                  </a:cubicBezTo>
                  <a:cubicBezTo>
                    <a:pt x="16877" y="256"/>
                    <a:pt x="16806" y="297"/>
                    <a:pt x="16724" y="419"/>
                  </a:cubicBezTo>
                  <a:cubicBezTo>
                    <a:pt x="16636" y="550"/>
                    <a:pt x="16621" y="635"/>
                    <a:pt x="16680" y="675"/>
                  </a:cubicBezTo>
                  <a:cubicBezTo>
                    <a:pt x="16736" y="713"/>
                    <a:pt x="16807" y="668"/>
                    <a:pt x="16894" y="539"/>
                  </a:cubicBezTo>
                  <a:close/>
                  <a:moveTo>
                    <a:pt x="16864" y="963"/>
                  </a:moveTo>
                  <a:cubicBezTo>
                    <a:pt x="16807" y="880"/>
                    <a:pt x="16807" y="880"/>
                    <a:pt x="16807" y="880"/>
                  </a:cubicBezTo>
                  <a:cubicBezTo>
                    <a:pt x="17291" y="544"/>
                    <a:pt x="17291" y="544"/>
                    <a:pt x="17291" y="544"/>
                  </a:cubicBezTo>
                  <a:cubicBezTo>
                    <a:pt x="17348" y="627"/>
                    <a:pt x="17348" y="627"/>
                    <a:pt x="17348" y="627"/>
                  </a:cubicBezTo>
                  <a:lnTo>
                    <a:pt x="16864" y="963"/>
                  </a:lnTo>
                  <a:close/>
                  <a:moveTo>
                    <a:pt x="17547" y="1056"/>
                  </a:moveTo>
                  <a:cubicBezTo>
                    <a:pt x="17525" y="1116"/>
                    <a:pt x="17473" y="1175"/>
                    <a:pt x="17391" y="1232"/>
                  </a:cubicBezTo>
                  <a:cubicBezTo>
                    <a:pt x="17227" y="1347"/>
                    <a:pt x="17107" y="1352"/>
                    <a:pt x="17033" y="1246"/>
                  </a:cubicBezTo>
                  <a:cubicBezTo>
                    <a:pt x="16994" y="1190"/>
                    <a:pt x="16986" y="1133"/>
                    <a:pt x="17009" y="1073"/>
                  </a:cubicBezTo>
                  <a:cubicBezTo>
                    <a:pt x="17033" y="1013"/>
                    <a:pt x="17087" y="953"/>
                    <a:pt x="17172" y="893"/>
                  </a:cubicBezTo>
                  <a:cubicBezTo>
                    <a:pt x="17250" y="839"/>
                    <a:pt x="17319" y="812"/>
                    <a:pt x="17380" y="811"/>
                  </a:cubicBezTo>
                  <a:cubicBezTo>
                    <a:pt x="17440" y="811"/>
                    <a:pt x="17488" y="835"/>
                    <a:pt x="17523" y="886"/>
                  </a:cubicBezTo>
                  <a:cubicBezTo>
                    <a:pt x="17561" y="939"/>
                    <a:pt x="17569" y="996"/>
                    <a:pt x="17547" y="1056"/>
                  </a:cubicBezTo>
                  <a:close/>
                  <a:moveTo>
                    <a:pt x="17341" y="1148"/>
                  </a:moveTo>
                  <a:cubicBezTo>
                    <a:pt x="17464" y="1063"/>
                    <a:pt x="17505" y="991"/>
                    <a:pt x="17466" y="935"/>
                  </a:cubicBezTo>
                  <a:cubicBezTo>
                    <a:pt x="17426" y="878"/>
                    <a:pt x="17345" y="891"/>
                    <a:pt x="17225" y="975"/>
                  </a:cubicBezTo>
                  <a:cubicBezTo>
                    <a:pt x="17096" y="1066"/>
                    <a:pt x="17052" y="1140"/>
                    <a:pt x="17093" y="1199"/>
                  </a:cubicBezTo>
                  <a:cubicBezTo>
                    <a:pt x="17131" y="1254"/>
                    <a:pt x="17214" y="1237"/>
                    <a:pt x="17341" y="1148"/>
                  </a:cubicBezTo>
                  <a:close/>
                  <a:moveTo>
                    <a:pt x="17312" y="1587"/>
                  </a:moveTo>
                  <a:cubicBezTo>
                    <a:pt x="17247" y="1510"/>
                    <a:pt x="17247" y="1510"/>
                    <a:pt x="17247" y="1510"/>
                  </a:cubicBezTo>
                  <a:cubicBezTo>
                    <a:pt x="17696" y="1129"/>
                    <a:pt x="17696" y="1129"/>
                    <a:pt x="17696" y="1129"/>
                  </a:cubicBezTo>
                  <a:cubicBezTo>
                    <a:pt x="17761" y="1206"/>
                    <a:pt x="17761" y="1206"/>
                    <a:pt x="17761" y="1206"/>
                  </a:cubicBezTo>
                  <a:lnTo>
                    <a:pt x="17312" y="1587"/>
                  </a:lnTo>
                  <a:close/>
                  <a:moveTo>
                    <a:pt x="17499" y="1788"/>
                  </a:moveTo>
                  <a:cubicBezTo>
                    <a:pt x="17429" y="1716"/>
                    <a:pt x="17429" y="1716"/>
                    <a:pt x="17429" y="1716"/>
                  </a:cubicBezTo>
                  <a:cubicBezTo>
                    <a:pt x="17852" y="1306"/>
                    <a:pt x="17852" y="1306"/>
                    <a:pt x="17852" y="1306"/>
                  </a:cubicBezTo>
                  <a:cubicBezTo>
                    <a:pt x="17922" y="1378"/>
                    <a:pt x="17922" y="1378"/>
                    <a:pt x="17922" y="1378"/>
                  </a:cubicBezTo>
                  <a:lnTo>
                    <a:pt x="17499" y="1788"/>
                  </a:lnTo>
                  <a:close/>
                  <a:moveTo>
                    <a:pt x="17698" y="1976"/>
                  </a:moveTo>
                  <a:cubicBezTo>
                    <a:pt x="17624" y="1908"/>
                    <a:pt x="17624" y="1908"/>
                    <a:pt x="17624" y="1908"/>
                  </a:cubicBezTo>
                  <a:cubicBezTo>
                    <a:pt x="18019" y="1472"/>
                    <a:pt x="18019" y="1472"/>
                    <a:pt x="18019" y="1472"/>
                  </a:cubicBezTo>
                  <a:cubicBezTo>
                    <a:pt x="18093" y="1540"/>
                    <a:pt x="18093" y="1540"/>
                    <a:pt x="18093" y="1540"/>
                  </a:cubicBezTo>
                  <a:lnTo>
                    <a:pt x="17698" y="1976"/>
                  </a:lnTo>
                  <a:close/>
                  <a:moveTo>
                    <a:pt x="18397" y="1867"/>
                  </a:moveTo>
                  <a:cubicBezTo>
                    <a:pt x="18395" y="1930"/>
                    <a:pt x="18364" y="2002"/>
                    <a:pt x="18304" y="2082"/>
                  </a:cubicBezTo>
                  <a:cubicBezTo>
                    <a:pt x="18184" y="2243"/>
                    <a:pt x="18072" y="2285"/>
                    <a:pt x="17968" y="2208"/>
                  </a:cubicBezTo>
                  <a:cubicBezTo>
                    <a:pt x="17914" y="2167"/>
                    <a:pt x="17888" y="2115"/>
                    <a:pt x="17892" y="2050"/>
                  </a:cubicBezTo>
                  <a:cubicBezTo>
                    <a:pt x="17895" y="1986"/>
                    <a:pt x="17928" y="1912"/>
                    <a:pt x="17990" y="1829"/>
                  </a:cubicBezTo>
                  <a:cubicBezTo>
                    <a:pt x="18047" y="1753"/>
                    <a:pt x="18104" y="1706"/>
                    <a:pt x="18161" y="1686"/>
                  </a:cubicBezTo>
                  <a:cubicBezTo>
                    <a:pt x="18219" y="1667"/>
                    <a:pt x="18272" y="1675"/>
                    <a:pt x="18321" y="1712"/>
                  </a:cubicBezTo>
                  <a:cubicBezTo>
                    <a:pt x="18374" y="1751"/>
                    <a:pt x="18399" y="1803"/>
                    <a:pt x="18397" y="1867"/>
                  </a:cubicBezTo>
                  <a:close/>
                  <a:moveTo>
                    <a:pt x="18230" y="2019"/>
                  </a:moveTo>
                  <a:cubicBezTo>
                    <a:pt x="18320" y="1899"/>
                    <a:pt x="18337" y="1818"/>
                    <a:pt x="18282" y="1777"/>
                  </a:cubicBezTo>
                  <a:cubicBezTo>
                    <a:pt x="18226" y="1735"/>
                    <a:pt x="18154" y="1773"/>
                    <a:pt x="18065" y="1891"/>
                  </a:cubicBezTo>
                  <a:cubicBezTo>
                    <a:pt x="17971" y="2017"/>
                    <a:pt x="17953" y="2101"/>
                    <a:pt x="18010" y="2144"/>
                  </a:cubicBezTo>
                  <a:cubicBezTo>
                    <a:pt x="18064" y="2184"/>
                    <a:pt x="18138" y="2143"/>
                    <a:pt x="18230" y="2019"/>
                  </a:cubicBezTo>
                  <a:close/>
                  <a:moveTo>
                    <a:pt x="18341" y="2444"/>
                  </a:moveTo>
                  <a:cubicBezTo>
                    <a:pt x="18255" y="2392"/>
                    <a:pt x="18255" y="2392"/>
                    <a:pt x="18255" y="2392"/>
                  </a:cubicBezTo>
                  <a:cubicBezTo>
                    <a:pt x="18561" y="1889"/>
                    <a:pt x="18561" y="1889"/>
                    <a:pt x="18561" y="1889"/>
                  </a:cubicBezTo>
                  <a:cubicBezTo>
                    <a:pt x="18647" y="1941"/>
                    <a:pt x="18647" y="1941"/>
                    <a:pt x="18647" y="1941"/>
                  </a:cubicBezTo>
                  <a:lnTo>
                    <a:pt x="18341" y="2444"/>
                  </a:lnTo>
                  <a:close/>
                  <a:moveTo>
                    <a:pt x="18581" y="2576"/>
                  </a:moveTo>
                  <a:cubicBezTo>
                    <a:pt x="18491" y="2530"/>
                    <a:pt x="18491" y="2530"/>
                    <a:pt x="18491" y="2530"/>
                  </a:cubicBezTo>
                  <a:cubicBezTo>
                    <a:pt x="18764" y="2008"/>
                    <a:pt x="18764" y="2008"/>
                    <a:pt x="18764" y="2008"/>
                  </a:cubicBezTo>
                  <a:cubicBezTo>
                    <a:pt x="18854" y="2055"/>
                    <a:pt x="18854" y="2055"/>
                    <a:pt x="18854" y="2055"/>
                  </a:cubicBezTo>
                  <a:lnTo>
                    <a:pt x="18581" y="2576"/>
                  </a:lnTo>
                  <a:close/>
                  <a:moveTo>
                    <a:pt x="19230" y="2294"/>
                  </a:moveTo>
                  <a:cubicBezTo>
                    <a:pt x="19244" y="2357"/>
                    <a:pt x="19232" y="2434"/>
                    <a:pt x="19194" y="2526"/>
                  </a:cubicBezTo>
                  <a:cubicBezTo>
                    <a:pt x="19118" y="2713"/>
                    <a:pt x="19020" y="2781"/>
                    <a:pt x="18901" y="2733"/>
                  </a:cubicBezTo>
                  <a:cubicBezTo>
                    <a:pt x="18838" y="2707"/>
                    <a:pt x="18800" y="2663"/>
                    <a:pt x="18787" y="2600"/>
                  </a:cubicBezTo>
                  <a:cubicBezTo>
                    <a:pt x="18774" y="2537"/>
                    <a:pt x="18787" y="2457"/>
                    <a:pt x="18826" y="2361"/>
                  </a:cubicBezTo>
                  <a:cubicBezTo>
                    <a:pt x="18862" y="2273"/>
                    <a:pt x="18905" y="2213"/>
                    <a:pt x="18956" y="2179"/>
                  </a:cubicBezTo>
                  <a:cubicBezTo>
                    <a:pt x="19007" y="2146"/>
                    <a:pt x="19060" y="2141"/>
                    <a:pt x="19117" y="2164"/>
                  </a:cubicBezTo>
                  <a:cubicBezTo>
                    <a:pt x="19178" y="2189"/>
                    <a:pt x="19215" y="2232"/>
                    <a:pt x="19230" y="2294"/>
                  </a:cubicBezTo>
                  <a:close/>
                  <a:moveTo>
                    <a:pt x="19107" y="2484"/>
                  </a:moveTo>
                  <a:cubicBezTo>
                    <a:pt x="19163" y="2345"/>
                    <a:pt x="19159" y="2263"/>
                    <a:pt x="19096" y="2236"/>
                  </a:cubicBezTo>
                  <a:cubicBezTo>
                    <a:pt x="19031" y="2210"/>
                    <a:pt x="18970" y="2265"/>
                    <a:pt x="18915" y="2401"/>
                  </a:cubicBezTo>
                  <a:cubicBezTo>
                    <a:pt x="18855" y="2547"/>
                    <a:pt x="18859" y="2634"/>
                    <a:pt x="18925" y="2660"/>
                  </a:cubicBezTo>
                  <a:cubicBezTo>
                    <a:pt x="18988" y="2686"/>
                    <a:pt x="19048" y="2627"/>
                    <a:pt x="19107" y="2484"/>
                  </a:cubicBezTo>
                  <a:close/>
                  <a:moveTo>
                    <a:pt x="19321" y="2867"/>
                  </a:moveTo>
                  <a:cubicBezTo>
                    <a:pt x="19224" y="2839"/>
                    <a:pt x="19224" y="2839"/>
                    <a:pt x="19224" y="2839"/>
                  </a:cubicBezTo>
                  <a:cubicBezTo>
                    <a:pt x="19394" y="2275"/>
                    <a:pt x="19394" y="2275"/>
                    <a:pt x="19394" y="2275"/>
                  </a:cubicBezTo>
                  <a:cubicBezTo>
                    <a:pt x="19490" y="2303"/>
                    <a:pt x="19490" y="2303"/>
                    <a:pt x="19490" y="2303"/>
                  </a:cubicBezTo>
                  <a:lnTo>
                    <a:pt x="19321" y="2867"/>
                  </a:lnTo>
                  <a:close/>
                  <a:moveTo>
                    <a:pt x="19587" y="2934"/>
                  </a:moveTo>
                  <a:cubicBezTo>
                    <a:pt x="19489" y="2912"/>
                    <a:pt x="19489" y="2912"/>
                    <a:pt x="19489" y="2912"/>
                  </a:cubicBezTo>
                  <a:cubicBezTo>
                    <a:pt x="19621" y="2338"/>
                    <a:pt x="19621" y="2338"/>
                    <a:pt x="19621" y="2338"/>
                  </a:cubicBezTo>
                  <a:cubicBezTo>
                    <a:pt x="19719" y="2361"/>
                    <a:pt x="19719" y="2361"/>
                    <a:pt x="19719" y="2361"/>
                  </a:cubicBezTo>
                  <a:lnTo>
                    <a:pt x="19587" y="2934"/>
                  </a:lnTo>
                  <a:close/>
                  <a:moveTo>
                    <a:pt x="20143" y="2497"/>
                  </a:moveTo>
                  <a:cubicBezTo>
                    <a:pt x="20173" y="2554"/>
                    <a:pt x="20181" y="2632"/>
                    <a:pt x="20168" y="2731"/>
                  </a:cubicBezTo>
                  <a:cubicBezTo>
                    <a:pt x="20142" y="2930"/>
                    <a:pt x="20064" y="3021"/>
                    <a:pt x="19936" y="3004"/>
                  </a:cubicBezTo>
                  <a:cubicBezTo>
                    <a:pt x="19869" y="2996"/>
                    <a:pt x="19821" y="2962"/>
                    <a:pt x="19793" y="2905"/>
                  </a:cubicBezTo>
                  <a:cubicBezTo>
                    <a:pt x="19764" y="2847"/>
                    <a:pt x="19756" y="2767"/>
                    <a:pt x="19770" y="2664"/>
                  </a:cubicBezTo>
                  <a:cubicBezTo>
                    <a:pt x="19782" y="2570"/>
                    <a:pt x="19809" y="2500"/>
                    <a:pt x="19849" y="2455"/>
                  </a:cubicBezTo>
                  <a:cubicBezTo>
                    <a:pt x="19890" y="2410"/>
                    <a:pt x="19941" y="2391"/>
                    <a:pt x="20001" y="2399"/>
                  </a:cubicBezTo>
                  <a:cubicBezTo>
                    <a:pt x="20067" y="2408"/>
                    <a:pt x="20114" y="2441"/>
                    <a:pt x="20143" y="2497"/>
                  </a:cubicBezTo>
                  <a:close/>
                  <a:moveTo>
                    <a:pt x="20072" y="2711"/>
                  </a:moveTo>
                  <a:cubicBezTo>
                    <a:pt x="20092" y="2563"/>
                    <a:pt x="20067" y="2484"/>
                    <a:pt x="19999" y="2475"/>
                  </a:cubicBezTo>
                  <a:cubicBezTo>
                    <a:pt x="19929" y="2466"/>
                    <a:pt x="19885" y="2535"/>
                    <a:pt x="19866" y="2681"/>
                  </a:cubicBezTo>
                  <a:cubicBezTo>
                    <a:pt x="19845" y="2837"/>
                    <a:pt x="19871" y="2919"/>
                    <a:pt x="19941" y="2929"/>
                  </a:cubicBezTo>
                  <a:cubicBezTo>
                    <a:pt x="20008" y="2937"/>
                    <a:pt x="20052" y="2865"/>
                    <a:pt x="20072" y="2711"/>
                  </a:cubicBezTo>
                  <a:close/>
                  <a:moveTo>
                    <a:pt x="20601" y="2511"/>
                  </a:moveTo>
                  <a:cubicBezTo>
                    <a:pt x="20637" y="2564"/>
                    <a:pt x="20655" y="2640"/>
                    <a:pt x="20654" y="2740"/>
                  </a:cubicBezTo>
                  <a:cubicBezTo>
                    <a:pt x="20651" y="2941"/>
                    <a:pt x="20586" y="3041"/>
                    <a:pt x="20456" y="3039"/>
                  </a:cubicBezTo>
                  <a:cubicBezTo>
                    <a:pt x="20388" y="3039"/>
                    <a:pt x="20337" y="3012"/>
                    <a:pt x="20302" y="2958"/>
                  </a:cubicBezTo>
                  <a:cubicBezTo>
                    <a:pt x="20266" y="2904"/>
                    <a:pt x="20249" y="2825"/>
                    <a:pt x="20251" y="2721"/>
                  </a:cubicBezTo>
                  <a:cubicBezTo>
                    <a:pt x="20252" y="2626"/>
                    <a:pt x="20269" y="2554"/>
                    <a:pt x="20304" y="2504"/>
                  </a:cubicBezTo>
                  <a:cubicBezTo>
                    <a:pt x="20339" y="2455"/>
                    <a:pt x="20387" y="2430"/>
                    <a:pt x="20449" y="2431"/>
                  </a:cubicBezTo>
                  <a:cubicBezTo>
                    <a:pt x="20514" y="2432"/>
                    <a:pt x="20565" y="2458"/>
                    <a:pt x="20601" y="2511"/>
                  </a:cubicBezTo>
                  <a:close/>
                  <a:moveTo>
                    <a:pt x="20556" y="2732"/>
                  </a:moveTo>
                  <a:cubicBezTo>
                    <a:pt x="20558" y="2582"/>
                    <a:pt x="20524" y="2507"/>
                    <a:pt x="20455" y="2507"/>
                  </a:cubicBezTo>
                  <a:cubicBezTo>
                    <a:pt x="20385" y="2506"/>
                    <a:pt x="20349" y="2579"/>
                    <a:pt x="20348" y="2726"/>
                  </a:cubicBezTo>
                  <a:cubicBezTo>
                    <a:pt x="20346" y="2884"/>
                    <a:pt x="20381" y="2963"/>
                    <a:pt x="20452" y="2963"/>
                  </a:cubicBezTo>
                  <a:cubicBezTo>
                    <a:pt x="20520" y="2964"/>
                    <a:pt x="20555" y="2887"/>
                    <a:pt x="20556" y="2732"/>
                  </a:cubicBezTo>
                  <a:close/>
                  <a:moveTo>
                    <a:pt x="20897" y="3010"/>
                  </a:moveTo>
                  <a:cubicBezTo>
                    <a:pt x="20797" y="3018"/>
                    <a:pt x="20797" y="3018"/>
                    <a:pt x="20797" y="3018"/>
                  </a:cubicBezTo>
                  <a:cubicBezTo>
                    <a:pt x="20746" y="2432"/>
                    <a:pt x="20746" y="2432"/>
                    <a:pt x="20746" y="2432"/>
                  </a:cubicBezTo>
                  <a:cubicBezTo>
                    <a:pt x="20847" y="2423"/>
                    <a:pt x="20847" y="2423"/>
                    <a:pt x="20847" y="2423"/>
                  </a:cubicBezTo>
                  <a:lnTo>
                    <a:pt x="20897" y="3010"/>
                  </a:lnTo>
                  <a:close/>
                  <a:moveTo>
                    <a:pt x="21169" y="2974"/>
                  </a:moveTo>
                  <a:cubicBezTo>
                    <a:pt x="21070" y="2989"/>
                    <a:pt x="21070" y="2989"/>
                    <a:pt x="21070" y="2989"/>
                  </a:cubicBezTo>
                  <a:cubicBezTo>
                    <a:pt x="20981" y="2407"/>
                    <a:pt x="20981" y="2407"/>
                    <a:pt x="20981" y="2407"/>
                  </a:cubicBezTo>
                  <a:cubicBezTo>
                    <a:pt x="21080" y="2392"/>
                    <a:pt x="21080" y="2392"/>
                    <a:pt x="21080" y="2392"/>
                  </a:cubicBezTo>
                  <a:lnTo>
                    <a:pt x="21169" y="2974"/>
                  </a:lnTo>
                  <a:close/>
                  <a:moveTo>
                    <a:pt x="21525" y="2363"/>
                  </a:moveTo>
                  <a:cubicBezTo>
                    <a:pt x="21573" y="2405"/>
                    <a:pt x="21610" y="2474"/>
                    <a:pt x="21634" y="2571"/>
                  </a:cubicBezTo>
                  <a:cubicBezTo>
                    <a:pt x="21683" y="2766"/>
                    <a:pt x="21645" y="2879"/>
                    <a:pt x="21519" y="2911"/>
                  </a:cubicBezTo>
                  <a:cubicBezTo>
                    <a:pt x="21454" y="2927"/>
                    <a:pt x="21397" y="2914"/>
                    <a:pt x="21349" y="2871"/>
                  </a:cubicBezTo>
                  <a:cubicBezTo>
                    <a:pt x="21301" y="2828"/>
                    <a:pt x="21265" y="2756"/>
                    <a:pt x="21239" y="2655"/>
                  </a:cubicBezTo>
                  <a:cubicBezTo>
                    <a:pt x="21216" y="2563"/>
                    <a:pt x="21215" y="2489"/>
                    <a:pt x="21236" y="2432"/>
                  </a:cubicBezTo>
                  <a:cubicBezTo>
                    <a:pt x="21257" y="2375"/>
                    <a:pt x="21298" y="2339"/>
                    <a:pt x="21357" y="2324"/>
                  </a:cubicBezTo>
                  <a:cubicBezTo>
                    <a:pt x="21421" y="2308"/>
                    <a:pt x="21477" y="2321"/>
                    <a:pt x="21525" y="2363"/>
                  </a:cubicBezTo>
                  <a:close/>
                  <a:moveTo>
                    <a:pt x="21538" y="2588"/>
                  </a:moveTo>
                  <a:cubicBezTo>
                    <a:pt x="21501" y="2443"/>
                    <a:pt x="21450" y="2379"/>
                    <a:pt x="21383" y="2395"/>
                  </a:cubicBezTo>
                  <a:cubicBezTo>
                    <a:pt x="21315" y="2412"/>
                    <a:pt x="21299" y="2492"/>
                    <a:pt x="21335" y="2635"/>
                  </a:cubicBezTo>
                  <a:cubicBezTo>
                    <a:pt x="21373" y="2788"/>
                    <a:pt x="21427" y="2855"/>
                    <a:pt x="21496" y="2838"/>
                  </a:cubicBezTo>
                  <a:cubicBezTo>
                    <a:pt x="21562" y="2822"/>
                    <a:pt x="21576" y="2738"/>
                    <a:pt x="21538" y="2588"/>
                  </a:cubicBezTo>
                  <a:close/>
                  <a:moveTo>
                    <a:pt x="21938" y="2771"/>
                  </a:moveTo>
                  <a:cubicBezTo>
                    <a:pt x="21843" y="2804"/>
                    <a:pt x="21843" y="2804"/>
                    <a:pt x="21843" y="2804"/>
                  </a:cubicBezTo>
                  <a:cubicBezTo>
                    <a:pt x="21646" y="2250"/>
                    <a:pt x="21646" y="2250"/>
                    <a:pt x="21646" y="2250"/>
                  </a:cubicBezTo>
                  <a:cubicBezTo>
                    <a:pt x="21741" y="2216"/>
                    <a:pt x="21741" y="2216"/>
                    <a:pt x="21741" y="2216"/>
                  </a:cubicBezTo>
                  <a:lnTo>
                    <a:pt x="21938" y="2771"/>
                  </a:lnTo>
                  <a:close/>
                  <a:moveTo>
                    <a:pt x="22172" y="2103"/>
                  </a:moveTo>
                  <a:cubicBezTo>
                    <a:pt x="22227" y="2135"/>
                    <a:pt x="22276" y="2196"/>
                    <a:pt x="22318" y="2286"/>
                  </a:cubicBezTo>
                  <a:cubicBezTo>
                    <a:pt x="22403" y="2469"/>
                    <a:pt x="22387" y="2587"/>
                    <a:pt x="22270" y="2642"/>
                  </a:cubicBezTo>
                  <a:cubicBezTo>
                    <a:pt x="22209" y="2671"/>
                    <a:pt x="22151" y="2668"/>
                    <a:pt x="22096" y="2635"/>
                  </a:cubicBezTo>
                  <a:cubicBezTo>
                    <a:pt x="22040" y="2602"/>
                    <a:pt x="21991" y="2538"/>
                    <a:pt x="21947" y="2444"/>
                  </a:cubicBezTo>
                  <a:cubicBezTo>
                    <a:pt x="21907" y="2358"/>
                    <a:pt x="21892" y="2285"/>
                    <a:pt x="21902" y="2225"/>
                  </a:cubicBezTo>
                  <a:cubicBezTo>
                    <a:pt x="21911" y="2165"/>
                    <a:pt x="21944" y="2123"/>
                    <a:pt x="22000" y="2097"/>
                  </a:cubicBezTo>
                  <a:cubicBezTo>
                    <a:pt x="22059" y="2069"/>
                    <a:pt x="22117" y="2071"/>
                    <a:pt x="22172" y="2103"/>
                  </a:cubicBezTo>
                  <a:close/>
                  <a:moveTo>
                    <a:pt x="22227" y="2322"/>
                  </a:moveTo>
                  <a:cubicBezTo>
                    <a:pt x="22164" y="2186"/>
                    <a:pt x="22101" y="2133"/>
                    <a:pt x="22038" y="2162"/>
                  </a:cubicBezTo>
                  <a:cubicBezTo>
                    <a:pt x="21975" y="2192"/>
                    <a:pt x="21974" y="2273"/>
                    <a:pt x="22037" y="2406"/>
                  </a:cubicBezTo>
                  <a:cubicBezTo>
                    <a:pt x="22103" y="2549"/>
                    <a:pt x="22169" y="2605"/>
                    <a:pt x="22234" y="2575"/>
                  </a:cubicBezTo>
                  <a:cubicBezTo>
                    <a:pt x="22295" y="2546"/>
                    <a:pt x="22293" y="2462"/>
                    <a:pt x="22227" y="2322"/>
                  </a:cubicBezTo>
                  <a:close/>
                  <a:moveTo>
                    <a:pt x="22565" y="1868"/>
                  </a:moveTo>
                  <a:cubicBezTo>
                    <a:pt x="22624" y="1892"/>
                    <a:pt x="22680" y="1947"/>
                    <a:pt x="22733" y="2031"/>
                  </a:cubicBezTo>
                  <a:cubicBezTo>
                    <a:pt x="22840" y="2202"/>
                    <a:pt x="22839" y="2321"/>
                    <a:pt x="22729" y="2390"/>
                  </a:cubicBezTo>
                  <a:cubicBezTo>
                    <a:pt x="22672" y="2426"/>
                    <a:pt x="22614" y="2431"/>
                    <a:pt x="22555" y="2405"/>
                  </a:cubicBezTo>
                  <a:cubicBezTo>
                    <a:pt x="22496" y="2379"/>
                    <a:pt x="22439" y="2322"/>
                    <a:pt x="22384" y="2234"/>
                  </a:cubicBezTo>
                  <a:cubicBezTo>
                    <a:pt x="22333" y="2154"/>
                    <a:pt x="22309" y="2083"/>
                    <a:pt x="22312" y="2023"/>
                  </a:cubicBezTo>
                  <a:cubicBezTo>
                    <a:pt x="22314" y="1962"/>
                    <a:pt x="22341" y="1915"/>
                    <a:pt x="22393" y="1883"/>
                  </a:cubicBezTo>
                  <a:cubicBezTo>
                    <a:pt x="22449" y="1848"/>
                    <a:pt x="22506" y="1843"/>
                    <a:pt x="22565" y="1868"/>
                  </a:cubicBezTo>
                  <a:close/>
                  <a:moveTo>
                    <a:pt x="22647" y="2078"/>
                  </a:moveTo>
                  <a:cubicBezTo>
                    <a:pt x="22567" y="1951"/>
                    <a:pt x="22498" y="1906"/>
                    <a:pt x="22440" y="1943"/>
                  </a:cubicBezTo>
                  <a:cubicBezTo>
                    <a:pt x="22380" y="1980"/>
                    <a:pt x="22390" y="2061"/>
                    <a:pt x="22468" y="2186"/>
                  </a:cubicBezTo>
                  <a:cubicBezTo>
                    <a:pt x="22552" y="2319"/>
                    <a:pt x="22624" y="2366"/>
                    <a:pt x="22685" y="2328"/>
                  </a:cubicBezTo>
                  <a:cubicBezTo>
                    <a:pt x="22742" y="2292"/>
                    <a:pt x="22729" y="2209"/>
                    <a:pt x="22647" y="2078"/>
                  </a:cubicBezTo>
                  <a:close/>
                  <a:moveTo>
                    <a:pt x="23083" y="2128"/>
                  </a:moveTo>
                  <a:cubicBezTo>
                    <a:pt x="23003" y="2189"/>
                    <a:pt x="23003" y="2189"/>
                    <a:pt x="23003" y="2189"/>
                  </a:cubicBezTo>
                  <a:cubicBezTo>
                    <a:pt x="22644" y="1723"/>
                    <a:pt x="22644" y="1723"/>
                    <a:pt x="22644" y="1723"/>
                  </a:cubicBezTo>
                  <a:cubicBezTo>
                    <a:pt x="22724" y="1661"/>
                    <a:pt x="22724" y="1661"/>
                    <a:pt x="22724" y="1661"/>
                  </a:cubicBezTo>
                  <a:lnTo>
                    <a:pt x="23083" y="2128"/>
                  </a:lnTo>
                  <a:close/>
                  <a:moveTo>
                    <a:pt x="23100" y="1421"/>
                  </a:moveTo>
                  <a:cubicBezTo>
                    <a:pt x="23162" y="1434"/>
                    <a:pt x="23227" y="1477"/>
                    <a:pt x="23295" y="1550"/>
                  </a:cubicBezTo>
                  <a:cubicBezTo>
                    <a:pt x="23433" y="1697"/>
                    <a:pt x="23454" y="1815"/>
                    <a:pt x="23359" y="1903"/>
                  </a:cubicBezTo>
                  <a:cubicBezTo>
                    <a:pt x="23310" y="1949"/>
                    <a:pt x="23254" y="1965"/>
                    <a:pt x="23191" y="1950"/>
                  </a:cubicBezTo>
                  <a:cubicBezTo>
                    <a:pt x="23129" y="1936"/>
                    <a:pt x="23062" y="1890"/>
                    <a:pt x="22991" y="1814"/>
                  </a:cubicBezTo>
                  <a:cubicBezTo>
                    <a:pt x="22926" y="1745"/>
                    <a:pt x="22889" y="1681"/>
                    <a:pt x="22880" y="1620"/>
                  </a:cubicBezTo>
                  <a:cubicBezTo>
                    <a:pt x="22871" y="1560"/>
                    <a:pt x="22889" y="1509"/>
                    <a:pt x="22934" y="1468"/>
                  </a:cubicBezTo>
                  <a:cubicBezTo>
                    <a:pt x="22982" y="1423"/>
                    <a:pt x="23037" y="1407"/>
                    <a:pt x="23100" y="1421"/>
                  </a:cubicBezTo>
                  <a:close/>
                  <a:moveTo>
                    <a:pt x="23220" y="1611"/>
                  </a:moveTo>
                  <a:cubicBezTo>
                    <a:pt x="23118" y="1502"/>
                    <a:pt x="23041" y="1471"/>
                    <a:pt x="22991" y="1518"/>
                  </a:cubicBezTo>
                  <a:cubicBezTo>
                    <a:pt x="22940" y="1566"/>
                    <a:pt x="22964" y="1643"/>
                    <a:pt x="23065" y="1751"/>
                  </a:cubicBezTo>
                  <a:cubicBezTo>
                    <a:pt x="23172" y="1866"/>
                    <a:pt x="23252" y="1899"/>
                    <a:pt x="23304" y="1851"/>
                  </a:cubicBezTo>
                  <a:cubicBezTo>
                    <a:pt x="23354" y="1804"/>
                    <a:pt x="23325" y="1725"/>
                    <a:pt x="23220" y="1611"/>
                  </a:cubicBezTo>
                  <a:close/>
                  <a:moveTo>
                    <a:pt x="23658" y="1579"/>
                  </a:moveTo>
                  <a:cubicBezTo>
                    <a:pt x="23591" y="1654"/>
                    <a:pt x="23591" y="1654"/>
                    <a:pt x="23591" y="1654"/>
                  </a:cubicBezTo>
                  <a:cubicBezTo>
                    <a:pt x="23151" y="1263"/>
                    <a:pt x="23151" y="1263"/>
                    <a:pt x="23151" y="1263"/>
                  </a:cubicBezTo>
                  <a:cubicBezTo>
                    <a:pt x="23218" y="1188"/>
                    <a:pt x="23218" y="1188"/>
                    <a:pt x="23218" y="1188"/>
                  </a:cubicBezTo>
                  <a:lnTo>
                    <a:pt x="23658" y="1579"/>
                  </a:lnTo>
                  <a:close/>
                  <a:moveTo>
                    <a:pt x="23831" y="1366"/>
                  </a:moveTo>
                  <a:cubicBezTo>
                    <a:pt x="23769" y="1446"/>
                    <a:pt x="23769" y="1446"/>
                    <a:pt x="23769" y="1446"/>
                  </a:cubicBezTo>
                  <a:cubicBezTo>
                    <a:pt x="23304" y="1084"/>
                    <a:pt x="23304" y="1084"/>
                    <a:pt x="23304" y="1084"/>
                  </a:cubicBezTo>
                  <a:cubicBezTo>
                    <a:pt x="23366" y="1005"/>
                    <a:pt x="23366" y="1005"/>
                    <a:pt x="23366" y="1005"/>
                  </a:cubicBezTo>
                  <a:lnTo>
                    <a:pt x="23831" y="1366"/>
                  </a:lnTo>
                  <a:close/>
                  <a:moveTo>
                    <a:pt x="23989" y="1143"/>
                  </a:moveTo>
                  <a:cubicBezTo>
                    <a:pt x="23933" y="1226"/>
                    <a:pt x="23933" y="1226"/>
                    <a:pt x="23933" y="1226"/>
                  </a:cubicBezTo>
                  <a:cubicBezTo>
                    <a:pt x="23445" y="895"/>
                    <a:pt x="23445" y="895"/>
                    <a:pt x="23445" y="895"/>
                  </a:cubicBezTo>
                  <a:cubicBezTo>
                    <a:pt x="23502" y="812"/>
                    <a:pt x="23502" y="812"/>
                    <a:pt x="23502" y="812"/>
                  </a:cubicBezTo>
                  <a:lnTo>
                    <a:pt x="23989" y="1143"/>
                  </a:lnTo>
                  <a:close/>
                  <a:moveTo>
                    <a:pt x="23832" y="452"/>
                  </a:moveTo>
                  <a:cubicBezTo>
                    <a:pt x="23896" y="456"/>
                    <a:pt x="23967" y="488"/>
                    <a:pt x="24046" y="549"/>
                  </a:cubicBezTo>
                  <a:cubicBezTo>
                    <a:pt x="24205" y="672"/>
                    <a:pt x="24245" y="785"/>
                    <a:pt x="24165" y="887"/>
                  </a:cubicBezTo>
                  <a:cubicBezTo>
                    <a:pt x="24124" y="941"/>
                    <a:pt x="24071" y="965"/>
                    <a:pt x="24007" y="961"/>
                  </a:cubicBezTo>
                  <a:cubicBezTo>
                    <a:pt x="23943" y="956"/>
                    <a:pt x="23869" y="922"/>
                    <a:pt x="23787" y="859"/>
                  </a:cubicBezTo>
                  <a:cubicBezTo>
                    <a:pt x="23712" y="800"/>
                    <a:pt x="23666" y="743"/>
                    <a:pt x="23647" y="685"/>
                  </a:cubicBezTo>
                  <a:cubicBezTo>
                    <a:pt x="23629" y="627"/>
                    <a:pt x="23638" y="574"/>
                    <a:pt x="23676" y="525"/>
                  </a:cubicBezTo>
                  <a:cubicBezTo>
                    <a:pt x="23716" y="473"/>
                    <a:pt x="23768" y="449"/>
                    <a:pt x="23832" y="452"/>
                  </a:cubicBezTo>
                  <a:close/>
                  <a:moveTo>
                    <a:pt x="23981" y="622"/>
                  </a:moveTo>
                  <a:cubicBezTo>
                    <a:pt x="23863" y="530"/>
                    <a:pt x="23782" y="511"/>
                    <a:pt x="23740" y="566"/>
                  </a:cubicBezTo>
                  <a:cubicBezTo>
                    <a:pt x="23697" y="621"/>
                    <a:pt x="23734" y="694"/>
                    <a:pt x="23850" y="784"/>
                  </a:cubicBezTo>
                  <a:cubicBezTo>
                    <a:pt x="23974" y="881"/>
                    <a:pt x="24059" y="901"/>
                    <a:pt x="24102" y="844"/>
                  </a:cubicBezTo>
                  <a:cubicBezTo>
                    <a:pt x="24144" y="791"/>
                    <a:pt x="24103" y="717"/>
                    <a:pt x="23981" y="622"/>
                  </a:cubicBezTo>
                  <a:close/>
                  <a:moveTo>
                    <a:pt x="24354" y="131"/>
                  </a:moveTo>
                  <a:cubicBezTo>
                    <a:pt x="24409" y="164"/>
                    <a:pt x="24457" y="226"/>
                    <a:pt x="24498" y="316"/>
                  </a:cubicBezTo>
                  <a:cubicBezTo>
                    <a:pt x="24581" y="500"/>
                    <a:pt x="24563" y="618"/>
                    <a:pt x="24445" y="671"/>
                  </a:cubicBezTo>
                  <a:cubicBezTo>
                    <a:pt x="24384" y="699"/>
                    <a:pt x="24326" y="696"/>
                    <a:pt x="24271" y="662"/>
                  </a:cubicBezTo>
                  <a:cubicBezTo>
                    <a:pt x="24216" y="629"/>
                    <a:pt x="24167" y="564"/>
                    <a:pt x="24125" y="469"/>
                  </a:cubicBezTo>
                  <a:cubicBezTo>
                    <a:pt x="24086" y="383"/>
                    <a:pt x="24072" y="310"/>
                    <a:pt x="24082" y="250"/>
                  </a:cubicBezTo>
                  <a:cubicBezTo>
                    <a:pt x="24093" y="190"/>
                    <a:pt x="24126" y="148"/>
                    <a:pt x="24182" y="123"/>
                  </a:cubicBezTo>
                  <a:cubicBezTo>
                    <a:pt x="24242" y="96"/>
                    <a:pt x="24299" y="98"/>
                    <a:pt x="24354" y="131"/>
                  </a:cubicBezTo>
                  <a:close/>
                  <a:moveTo>
                    <a:pt x="24407" y="351"/>
                  </a:moveTo>
                  <a:cubicBezTo>
                    <a:pt x="24345" y="214"/>
                    <a:pt x="24283" y="160"/>
                    <a:pt x="24220" y="188"/>
                  </a:cubicBezTo>
                  <a:cubicBezTo>
                    <a:pt x="24156" y="217"/>
                    <a:pt x="24154" y="299"/>
                    <a:pt x="24215" y="433"/>
                  </a:cubicBezTo>
                  <a:cubicBezTo>
                    <a:pt x="24280" y="577"/>
                    <a:pt x="24345" y="634"/>
                    <a:pt x="24410" y="604"/>
                  </a:cubicBezTo>
                  <a:cubicBezTo>
                    <a:pt x="24472" y="576"/>
                    <a:pt x="24470" y="492"/>
                    <a:pt x="24407" y="351"/>
                  </a:cubicBezTo>
                  <a:close/>
                  <a:moveTo>
                    <a:pt x="24944" y="78"/>
                  </a:moveTo>
                  <a:cubicBezTo>
                    <a:pt x="24981" y="130"/>
                    <a:pt x="25000" y="206"/>
                    <a:pt x="25001" y="306"/>
                  </a:cubicBezTo>
                  <a:cubicBezTo>
                    <a:pt x="25002" y="507"/>
                    <a:pt x="24938" y="608"/>
                    <a:pt x="24808" y="609"/>
                  </a:cubicBezTo>
                  <a:cubicBezTo>
                    <a:pt x="24741" y="609"/>
                    <a:pt x="24689" y="583"/>
                    <a:pt x="24653" y="530"/>
                  </a:cubicBezTo>
                  <a:cubicBezTo>
                    <a:pt x="24616" y="477"/>
                    <a:pt x="24598" y="398"/>
                    <a:pt x="24597" y="294"/>
                  </a:cubicBezTo>
                  <a:cubicBezTo>
                    <a:pt x="24597" y="199"/>
                    <a:pt x="24613" y="127"/>
                    <a:pt x="24647" y="77"/>
                  </a:cubicBezTo>
                  <a:cubicBezTo>
                    <a:pt x="24681" y="26"/>
                    <a:pt x="24729" y="1"/>
                    <a:pt x="24790" y="1"/>
                  </a:cubicBezTo>
                  <a:cubicBezTo>
                    <a:pt x="24856" y="0"/>
                    <a:pt x="24907" y="26"/>
                    <a:pt x="24944" y="78"/>
                  </a:cubicBezTo>
                  <a:close/>
                  <a:moveTo>
                    <a:pt x="24903" y="300"/>
                  </a:moveTo>
                  <a:cubicBezTo>
                    <a:pt x="24902" y="150"/>
                    <a:pt x="24867" y="76"/>
                    <a:pt x="24798" y="76"/>
                  </a:cubicBezTo>
                  <a:cubicBezTo>
                    <a:pt x="24728" y="76"/>
                    <a:pt x="24694" y="150"/>
                    <a:pt x="24695" y="298"/>
                  </a:cubicBezTo>
                  <a:cubicBezTo>
                    <a:pt x="24696" y="455"/>
                    <a:pt x="24732" y="533"/>
                    <a:pt x="24803" y="533"/>
                  </a:cubicBezTo>
                  <a:cubicBezTo>
                    <a:pt x="24871" y="533"/>
                    <a:pt x="24904" y="455"/>
                    <a:pt x="24903" y="300"/>
                  </a:cubicBezTo>
                  <a:close/>
                  <a:moveTo>
                    <a:pt x="25206" y="599"/>
                  </a:moveTo>
                  <a:cubicBezTo>
                    <a:pt x="25105" y="599"/>
                    <a:pt x="25105" y="599"/>
                    <a:pt x="25105" y="599"/>
                  </a:cubicBezTo>
                  <a:cubicBezTo>
                    <a:pt x="25105" y="10"/>
                    <a:pt x="25105" y="10"/>
                    <a:pt x="25105" y="10"/>
                  </a:cubicBezTo>
                  <a:cubicBezTo>
                    <a:pt x="25206" y="10"/>
                    <a:pt x="25206" y="10"/>
                    <a:pt x="25206" y="10"/>
                  </a:cubicBezTo>
                  <a:lnTo>
                    <a:pt x="25206" y="599"/>
                  </a:lnTo>
                  <a:close/>
                  <a:moveTo>
                    <a:pt x="25659" y="79"/>
                  </a:moveTo>
                  <a:cubicBezTo>
                    <a:pt x="25695" y="132"/>
                    <a:pt x="25714" y="208"/>
                    <a:pt x="25714" y="307"/>
                  </a:cubicBezTo>
                  <a:cubicBezTo>
                    <a:pt x="25714" y="508"/>
                    <a:pt x="25649" y="609"/>
                    <a:pt x="25519" y="609"/>
                  </a:cubicBezTo>
                  <a:cubicBezTo>
                    <a:pt x="25452" y="609"/>
                    <a:pt x="25400" y="582"/>
                    <a:pt x="25364" y="529"/>
                  </a:cubicBezTo>
                  <a:cubicBezTo>
                    <a:pt x="25328" y="476"/>
                    <a:pt x="25310" y="397"/>
                    <a:pt x="25310" y="293"/>
                  </a:cubicBezTo>
                  <a:cubicBezTo>
                    <a:pt x="25310" y="198"/>
                    <a:pt x="25328" y="126"/>
                    <a:pt x="25362" y="76"/>
                  </a:cubicBezTo>
                  <a:cubicBezTo>
                    <a:pt x="25396" y="26"/>
                    <a:pt x="25444" y="0"/>
                    <a:pt x="25506" y="0"/>
                  </a:cubicBezTo>
                  <a:cubicBezTo>
                    <a:pt x="25571" y="0"/>
                    <a:pt x="25622" y="27"/>
                    <a:pt x="25659" y="79"/>
                  </a:cubicBezTo>
                  <a:close/>
                  <a:moveTo>
                    <a:pt x="25616" y="301"/>
                  </a:moveTo>
                  <a:cubicBezTo>
                    <a:pt x="25616" y="151"/>
                    <a:pt x="25582" y="76"/>
                    <a:pt x="25513" y="76"/>
                  </a:cubicBezTo>
                  <a:cubicBezTo>
                    <a:pt x="25443" y="76"/>
                    <a:pt x="25408" y="150"/>
                    <a:pt x="25408" y="297"/>
                  </a:cubicBezTo>
                  <a:cubicBezTo>
                    <a:pt x="25408" y="454"/>
                    <a:pt x="25444" y="533"/>
                    <a:pt x="25515" y="533"/>
                  </a:cubicBezTo>
                  <a:cubicBezTo>
                    <a:pt x="25583" y="533"/>
                    <a:pt x="25616" y="456"/>
                    <a:pt x="25616" y="301"/>
                  </a:cubicBezTo>
                  <a:close/>
                  <a:moveTo>
                    <a:pt x="25918" y="599"/>
                  </a:moveTo>
                  <a:cubicBezTo>
                    <a:pt x="25817" y="599"/>
                    <a:pt x="25817" y="599"/>
                    <a:pt x="25817" y="599"/>
                  </a:cubicBezTo>
                  <a:cubicBezTo>
                    <a:pt x="25817" y="10"/>
                    <a:pt x="25817" y="10"/>
                    <a:pt x="25817" y="10"/>
                  </a:cubicBezTo>
                  <a:cubicBezTo>
                    <a:pt x="25918" y="10"/>
                    <a:pt x="25918" y="10"/>
                    <a:pt x="25918" y="10"/>
                  </a:cubicBezTo>
                  <a:lnTo>
                    <a:pt x="25918" y="599"/>
                  </a:lnTo>
                  <a:close/>
                  <a:moveTo>
                    <a:pt x="26371" y="79"/>
                  </a:moveTo>
                  <a:cubicBezTo>
                    <a:pt x="26407" y="132"/>
                    <a:pt x="26425" y="208"/>
                    <a:pt x="26425" y="307"/>
                  </a:cubicBezTo>
                  <a:cubicBezTo>
                    <a:pt x="26425" y="508"/>
                    <a:pt x="26361" y="609"/>
                    <a:pt x="26231" y="609"/>
                  </a:cubicBezTo>
                  <a:cubicBezTo>
                    <a:pt x="26164" y="609"/>
                    <a:pt x="26112" y="582"/>
                    <a:pt x="26076" y="529"/>
                  </a:cubicBezTo>
                  <a:cubicBezTo>
                    <a:pt x="26040" y="476"/>
                    <a:pt x="26022" y="397"/>
                    <a:pt x="26022" y="293"/>
                  </a:cubicBezTo>
                  <a:cubicBezTo>
                    <a:pt x="26022" y="198"/>
                    <a:pt x="26039" y="126"/>
                    <a:pt x="26074" y="76"/>
                  </a:cubicBezTo>
                  <a:cubicBezTo>
                    <a:pt x="26108" y="26"/>
                    <a:pt x="26156" y="0"/>
                    <a:pt x="26217" y="0"/>
                  </a:cubicBezTo>
                  <a:cubicBezTo>
                    <a:pt x="26283" y="0"/>
                    <a:pt x="26334" y="27"/>
                    <a:pt x="26371" y="79"/>
                  </a:cubicBezTo>
                  <a:close/>
                  <a:moveTo>
                    <a:pt x="26328" y="301"/>
                  </a:moveTo>
                  <a:cubicBezTo>
                    <a:pt x="26328" y="151"/>
                    <a:pt x="26294" y="76"/>
                    <a:pt x="26225" y="76"/>
                  </a:cubicBezTo>
                  <a:cubicBezTo>
                    <a:pt x="26155" y="76"/>
                    <a:pt x="26119" y="150"/>
                    <a:pt x="26119" y="297"/>
                  </a:cubicBezTo>
                  <a:cubicBezTo>
                    <a:pt x="26119" y="454"/>
                    <a:pt x="26155" y="533"/>
                    <a:pt x="26227" y="533"/>
                  </a:cubicBezTo>
                  <a:cubicBezTo>
                    <a:pt x="26294" y="533"/>
                    <a:pt x="26328" y="456"/>
                    <a:pt x="26328" y="301"/>
                  </a:cubicBezTo>
                  <a:close/>
                  <a:moveTo>
                    <a:pt x="26630" y="599"/>
                  </a:moveTo>
                  <a:cubicBezTo>
                    <a:pt x="26530" y="599"/>
                    <a:pt x="26530" y="599"/>
                    <a:pt x="26530" y="599"/>
                  </a:cubicBezTo>
                  <a:cubicBezTo>
                    <a:pt x="26530" y="10"/>
                    <a:pt x="26530" y="10"/>
                    <a:pt x="26530" y="10"/>
                  </a:cubicBezTo>
                  <a:cubicBezTo>
                    <a:pt x="26630" y="10"/>
                    <a:pt x="26630" y="10"/>
                    <a:pt x="26630" y="10"/>
                  </a:cubicBezTo>
                  <a:lnTo>
                    <a:pt x="26630" y="599"/>
                  </a:lnTo>
                  <a:close/>
                  <a:moveTo>
                    <a:pt x="27083" y="79"/>
                  </a:moveTo>
                  <a:cubicBezTo>
                    <a:pt x="27119" y="132"/>
                    <a:pt x="27137" y="208"/>
                    <a:pt x="27137" y="307"/>
                  </a:cubicBezTo>
                  <a:cubicBezTo>
                    <a:pt x="27137" y="508"/>
                    <a:pt x="27073" y="609"/>
                    <a:pt x="26943" y="609"/>
                  </a:cubicBezTo>
                  <a:cubicBezTo>
                    <a:pt x="26876" y="609"/>
                    <a:pt x="26824" y="582"/>
                    <a:pt x="26788" y="529"/>
                  </a:cubicBezTo>
                  <a:cubicBezTo>
                    <a:pt x="26752" y="476"/>
                    <a:pt x="26734" y="397"/>
                    <a:pt x="26734" y="293"/>
                  </a:cubicBezTo>
                  <a:cubicBezTo>
                    <a:pt x="26734" y="198"/>
                    <a:pt x="26751" y="126"/>
                    <a:pt x="26786" y="76"/>
                  </a:cubicBezTo>
                  <a:cubicBezTo>
                    <a:pt x="26820" y="26"/>
                    <a:pt x="26868" y="0"/>
                    <a:pt x="26929" y="0"/>
                  </a:cubicBezTo>
                  <a:cubicBezTo>
                    <a:pt x="26995" y="0"/>
                    <a:pt x="27046" y="27"/>
                    <a:pt x="27083" y="79"/>
                  </a:cubicBezTo>
                  <a:close/>
                  <a:moveTo>
                    <a:pt x="27040" y="301"/>
                  </a:moveTo>
                  <a:cubicBezTo>
                    <a:pt x="27040" y="151"/>
                    <a:pt x="27006" y="76"/>
                    <a:pt x="26937" y="76"/>
                  </a:cubicBezTo>
                  <a:cubicBezTo>
                    <a:pt x="26866" y="76"/>
                    <a:pt x="26831" y="150"/>
                    <a:pt x="26831" y="297"/>
                  </a:cubicBezTo>
                  <a:cubicBezTo>
                    <a:pt x="26831" y="454"/>
                    <a:pt x="26867" y="533"/>
                    <a:pt x="26939" y="533"/>
                  </a:cubicBezTo>
                  <a:cubicBezTo>
                    <a:pt x="27006" y="533"/>
                    <a:pt x="27040" y="456"/>
                    <a:pt x="27040" y="301"/>
                  </a:cubicBezTo>
                  <a:close/>
                  <a:moveTo>
                    <a:pt x="27301" y="620"/>
                  </a:moveTo>
                  <a:cubicBezTo>
                    <a:pt x="27202" y="602"/>
                    <a:pt x="27202" y="602"/>
                    <a:pt x="27202" y="602"/>
                  </a:cubicBezTo>
                  <a:cubicBezTo>
                    <a:pt x="27307" y="23"/>
                    <a:pt x="27307" y="23"/>
                    <a:pt x="27307" y="23"/>
                  </a:cubicBezTo>
                  <a:cubicBezTo>
                    <a:pt x="27406" y="41"/>
                    <a:pt x="27406" y="41"/>
                    <a:pt x="27406" y="41"/>
                  </a:cubicBezTo>
                  <a:lnTo>
                    <a:pt x="27301" y="620"/>
                  </a:lnTo>
                  <a:close/>
                  <a:moveTo>
                    <a:pt x="27905" y="342"/>
                  </a:moveTo>
                  <a:cubicBezTo>
                    <a:pt x="27909" y="405"/>
                    <a:pt x="27885" y="480"/>
                    <a:pt x="27833" y="565"/>
                  </a:cubicBezTo>
                  <a:cubicBezTo>
                    <a:pt x="27728" y="737"/>
                    <a:pt x="27621" y="789"/>
                    <a:pt x="27510" y="721"/>
                  </a:cubicBezTo>
                  <a:cubicBezTo>
                    <a:pt x="27452" y="686"/>
                    <a:pt x="27422" y="636"/>
                    <a:pt x="27419" y="572"/>
                  </a:cubicBezTo>
                  <a:cubicBezTo>
                    <a:pt x="27417" y="508"/>
                    <a:pt x="27442" y="431"/>
                    <a:pt x="27497" y="343"/>
                  </a:cubicBezTo>
                  <a:cubicBezTo>
                    <a:pt x="27546" y="262"/>
                    <a:pt x="27598" y="209"/>
                    <a:pt x="27654" y="184"/>
                  </a:cubicBezTo>
                  <a:cubicBezTo>
                    <a:pt x="27709" y="159"/>
                    <a:pt x="27763" y="163"/>
                    <a:pt x="27815" y="195"/>
                  </a:cubicBezTo>
                  <a:cubicBezTo>
                    <a:pt x="27871" y="229"/>
                    <a:pt x="27901" y="278"/>
                    <a:pt x="27905" y="342"/>
                  </a:cubicBezTo>
                  <a:close/>
                  <a:moveTo>
                    <a:pt x="27754" y="509"/>
                  </a:moveTo>
                  <a:cubicBezTo>
                    <a:pt x="27832" y="381"/>
                    <a:pt x="27841" y="299"/>
                    <a:pt x="27782" y="263"/>
                  </a:cubicBezTo>
                  <a:cubicBezTo>
                    <a:pt x="27722" y="226"/>
                    <a:pt x="27654" y="271"/>
                    <a:pt x="27577" y="397"/>
                  </a:cubicBezTo>
                  <a:cubicBezTo>
                    <a:pt x="27495" y="531"/>
                    <a:pt x="27485" y="617"/>
                    <a:pt x="27546" y="654"/>
                  </a:cubicBezTo>
                  <a:cubicBezTo>
                    <a:pt x="27604" y="689"/>
                    <a:pt x="27673" y="641"/>
                    <a:pt x="27754" y="509"/>
                  </a:cubicBezTo>
                  <a:close/>
                  <a:moveTo>
                    <a:pt x="27743" y="932"/>
                  </a:moveTo>
                  <a:cubicBezTo>
                    <a:pt x="27682" y="852"/>
                    <a:pt x="27682" y="852"/>
                    <a:pt x="27682" y="852"/>
                  </a:cubicBezTo>
                  <a:cubicBezTo>
                    <a:pt x="28150" y="495"/>
                    <a:pt x="28150" y="495"/>
                    <a:pt x="28150" y="495"/>
                  </a:cubicBezTo>
                  <a:cubicBezTo>
                    <a:pt x="28211" y="575"/>
                    <a:pt x="28211" y="575"/>
                    <a:pt x="28211" y="575"/>
                  </a:cubicBezTo>
                  <a:lnTo>
                    <a:pt x="27743" y="932"/>
                  </a:lnTo>
                  <a:close/>
                  <a:moveTo>
                    <a:pt x="28418" y="1021"/>
                  </a:moveTo>
                  <a:cubicBezTo>
                    <a:pt x="28395" y="1080"/>
                    <a:pt x="28343" y="1138"/>
                    <a:pt x="28261" y="1194"/>
                  </a:cubicBezTo>
                  <a:cubicBezTo>
                    <a:pt x="28094" y="1308"/>
                    <a:pt x="27975" y="1311"/>
                    <a:pt x="27902" y="1204"/>
                  </a:cubicBezTo>
                  <a:cubicBezTo>
                    <a:pt x="27864" y="1148"/>
                    <a:pt x="27857" y="1090"/>
                    <a:pt x="27881" y="1031"/>
                  </a:cubicBezTo>
                  <a:cubicBezTo>
                    <a:pt x="27905" y="971"/>
                    <a:pt x="27959" y="912"/>
                    <a:pt x="28045" y="853"/>
                  </a:cubicBezTo>
                  <a:cubicBezTo>
                    <a:pt x="28124" y="800"/>
                    <a:pt x="28193" y="773"/>
                    <a:pt x="28254" y="773"/>
                  </a:cubicBezTo>
                  <a:cubicBezTo>
                    <a:pt x="28315" y="774"/>
                    <a:pt x="28362" y="799"/>
                    <a:pt x="28397" y="850"/>
                  </a:cubicBezTo>
                  <a:cubicBezTo>
                    <a:pt x="28434" y="904"/>
                    <a:pt x="28441" y="961"/>
                    <a:pt x="28418" y="1021"/>
                  </a:cubicBezTo>
                  <a:close/>
                  <a:moveTo>
                    <a:pt x="28211" y="1110"/>
                  </a:moveTo>
                  <a:cubicBezTo>
                    <a:pt x="28335" y="1026"/>
                    <a:pt x="28377" y="955"/>
                    <a:pt x="28339" y="898"/>
                  </a:cubicBezTo>
                  <a:cubicBezTo>
                    <a:pt x="28299" y="840"/>
                    <a:pt x="28219" y="853"/>
                    <a:pt x="28097" y="936"/>
                  </a:cubicBezTo>
                  <a:cubicBezTo>
                    <a:pt x="27967" y="1025"/>
                    <a:pt x="27922" y="1098"/>
                    <a:pt x="27962" y="1157"/>
                  </a:cubicBezTo>
                  <a:cubicBezTo>
                    <a:pt x="28000" y="1213"/>
                    <a:pt x="28083" y="1198"/>
                    <a:pt x="28211" y="1110"/>
                  </a:cubicBezTo>
                  <a:close/>
                  <a:moveTo>
                    <a:pt x="28177" y="1549"/>
                  </a:moveTo>
                  <a:cubicBezTo>
                    <a:pt x="28113" y="1471"/>
                    <a:pt x="28113" y="1471"/>
                    <a:pt x="28113" y="1471"/>
                  </a:cubicBezTo>
                  <a:cubicBezTo>
                    <a:pt x="28566" y="1095"/>
                    <a:pt x="28566" y="1095"/>
                    <a:pt x="28566" y="1095"/>
                  </a:cubicBezTo>
                  <a:cubicBezTo>
                    <a:pt x="28630" y="1173"/>
                    <a:pt x="28630" y="1173"/>
                    <a:pt x="28630" y="1173"/>
                  </a:cubicBezTo>
                  <a:lnTo>
                    <a:pt x="28177" y="1549"/>
                  </a:lnTo>
                  <a:close/>
                  <a:moveTo>
                    <a:pt x="28884" y="1539"/>
                  </a:moveTo>
                  <a:cubicBezTo>
                    <a:pt x="28873" y="1602"/>
                    <a:pt x="28833" y="1669"/>
                    <a:pt x="28762" y="1739"/>
                  </a:cubicBezTo>
                  <a:cubicBezTo>
                    <a:pt x="28620" y="1882"/>
                    <a:pt x="28503" y="1907"/>
                    <a:pt x="28412" y="1816"/>
                  </a:cubicBezTo>
                  <a:cubicBezTo>
                    <a:pt x="28364" y="1768"/>
                    <a:pt x="28346" y="1713"/>
                    <a:pt x="28358" y="1650"/>
                  </a:cubicBezTo>
                  <a:cubicBezTo>
                    <a:pt x="28370" y="1586"/>
                    <a:pt x="28413" y="1518"/>
                    <a:pt x="28487" y="1444"/>
                  </a:cubicBezTo>
                  <a:cubicBezTo>
                    <a:pt x="28554" y="1377"/>
                    <a:pt x="28617" y="1338"/>
                    <a:pt x="28677" y="1327"/>
                  </a:cubicBezTo>
                  <a:cubicBezTo>
                    <a:pt x="28736" y="1316"/>
                    <a:pt x="28788" y="1332"/>
                    <a:pt x="28831" y="1375"/>
                  </a:cubicBezTo>
                  <a:cubicBezTo>
                    <a:pt x="28878" y="1421"/>
                    <a:pt x="28896" y="1476"/>
                    <a:pt x="28884" y="1539"/>
                  </a:cubicBezTo>
                  <a:close/>
                  <a:moveTo>
                    <a:pt x="28698" y="1666"/>
                  </a:moveTo>
                  <a:cubicBezTo>
                    <a:pt x="28804" y="1560"/>
                    <a:pt x="28832" y="1482"/>
                    <a:pt x="28783" y="1434"/>
                  </a:cubicBezTo>
                  <a:cubicBezTo>
                    <a:pt x="28734" y="1384"/>
                    <a:pt x="28657" y="1412"/>
                    <a:pt x="28553" y="1516"/>
                  </a:cubicBezTo>
                  <a:cubicBezTo>
                    <a:pt x="28442" y="1627"/>
                    <a:pt x="28411" y="1708"/>
                    <a:pt x="28462" y="1759"/>
                  </a:cubicBezTo>
                  <a:cubicBezTo>
                    <a:pt x="28510" y="1807"/>
                    <a:pt x="28588" y="1776"/>
                    <a:pt x="28698" y="1666"/>
                  </a:cubicBezTo>
                  <a:close/>
                  <a:moveTo>
                    <a:pt x="28746" y="2103"/>
                  </a:moveTo>
                  <a:cubicBezTo>
                    <a:pt x="28669" y="2039"/>
                    <a:pt x="28669" y="2039"/>
                    <a:pt x="28669" y="2039"/>
                  </a:cubicBezTo>
                  <a:cubicBezTo>
                    <a:pt x="29043" y="1584"/>
                    <a:pt x="29043" y="1584"/>
                    <a:pt x="29043" y="1584"/>
                  </a:cubicBezTo>
                  <a:cubicBezTo>
                    <a:pt x="29121" y="1648"/>
                    <a:pt x="29121" y="1648"/>
                    <a:pt x="29121" y="1648"/>
                  </a:cubicBezTo>
                  <a:lnTo>
                    <a:pt x="28746" y="2103"/>
                  </a:lnTo>
                  <a:close/>
                  <a:moveTo>
                    <a:pt x="29439" y="1961"/>
                  </a:moveTo>
                  <a:cubicBezTo>
                    <a:pt x="29440" y="2025"/>
                    <a:pt x="29413" y="2098"/>
                    <a:pt x="29357" y="2180"/>
                  </a:cubicBezTo>
                  <a:cubicBezTo>
                    <a:pt x="29244" y="2347"/>
                    <a:pt x="29134" y="2394"/>
                    <a:pt x="29027" y="2321"/>
                  </a:cubicBezTo>
                  <a:cubicBezTo>
                    <a:pt x="28971" y="2284"/>
                    <a:pt x="28943" y="2232"/>
                    <a:pt x="28943" y="2168"/>
                  </a:cubicBezTo>
                  <a:cubicBezTo>
                    <a:pt x="28943" y="2104"/>
                    <a:pt x="28973" y="2029"/>
                    <a:pt x="29031" y="1942"/>
                  </a:cubicBezTo>
                  <a:cubicBezTo>
                    <a:pt x="29084" y="1864"/>
                    <a:pt x="29139" y="1814"/>
                    <a:pt x="29196" y="1792"/>
                  </a:cubicBezTo>
                  <a:cubicBezTo>
                    <a:pt x="29252" y="1769"/>
                    <a:pt x="29306" y="1775"/>
                    <a:pt x="29357" y="1810"/>
                  </a:cubicBezTo>
                  <a:cubicBezTo>
                    <a:pt x="29411" y="1847"/>
                    <a:pt x="29439" y="1897"/>
                    <a:pt x="29439" y="1961"/>
                  </a:cubicBezTo>
                  <a:close/>
                  <a:moveTo>
                    <a:pt x="29280" y="2120"/>
                  </a:moveTo>
                  <a:cubicBezTo>
                    <a:pt x="29364" y="1997"/>
                    <a:pt x="29377" y="1915"/>
                    <a:pt x="29320" y="1877"/>
                  </a:cubicBezTo>
                  <a:cubicBezTo>
                    <a:pt x="29262" y="1837"/>
                    <a:pt x="29192" y="1879"/>
                    <a:pt x="29109" y="2000"/>
                  </a:cubicBezTo>
                  <a:cubicBezTo>
                    <a:pt x="29021" y="2131"/>
                    <a:pt x="29007" y="2216"/>
                    <a:pt x="29066" y="2256"/>
                  </a:cubicBezTo>
                  <a:cubicBezTo>
                    <a:pt x="29122" y="2294"/>
                    <a:pt x="29193" y="2249"/>
                    <a:pt x="29280" y="2120"/>
                  </a:cubicBezTo>
                  <a:close/>
                  <a:moveTo>
                    <a:pt x="29410" y="2541"/>
                  </a:moveTo>
                  <a:cubicBezTo>
                    <a:pt x="29322" y="2492"/>
                    <a:pt x="29322" y="2492"/>
                    <a:pt x="29322" y="2492"/>
                  </a:cubicBezTo>
                  <a:cubicBezTo>
                    <a:pt x="29605" y="1976"/>
                    <a:pt x="29605" y="1976"/>
                    <a:pt x="29605" y="1976"/>
                  </a:cubicBezTo>
                  <a:cubicBezTo>
                    <a:pt x="29693" y="2024"/>
                    <a:pt x="29693" y="2024"/>
                    <a:pt x="29693" y="2024"/>
                  </a:cubicBezTo>
                  <a:lnTo>
                    <a:pt x="29410" y="2541"/>
                  </a:lnTo>
                  <a:close/>
                  <a:moveTo>
                    <a:pt x="29656" y="2661"/>
                  </a:moveTo>
                  <a:cubicBezTo>
                    <a:pt x="29565" y="2619"/>
                    <a:pt x="29565" y="2619"/>
                    <a:pt x="29565" y="2619"/>
                  </a:cubicBezTo>
                  <a:cubicBezTo>
                    <a:pt x="29813" y="2085"/>
                    <a:pt x="29813" y="2085"/>
                    <a:pt x="29813" y="2085"/>
                  </a:cubicBezTo>
                  <a:cubicBezTo>
                    <a:pt x="29904" y="2127"/>
                    <a:pt x="29904" y="2127"/>
                    <a:pt x="29904" y="2127"/>
                  </a:cubicBezTo>
                  <a:lnTo>
                    <a:pt x="29656" y="2661"/>
                  </a:lnTo>
                  <a:close/>
                  <a:moveTo>
                    <a:pt x="30291" y="2349"/>
                  </a:moveTo>
                  <a:cubicBezTo>
                    <a:pt x="30308" y="2411"/>
                    <a:pt x="30300" y="2489"/>
                    <a:pt x="30267" y="2582"/>
                  </a:cubicBezTo>
                  <a:cubicBezTo>
                    <a:pt x="30200" y="2772"/>
                    <a:pt x="30105" y="2845"/>
                    <a:pt x="29983" y="2802"/>
                  </a:cubicBezTo>
                  <a:cubicBezTo>
                    <a:pt x="29919" y="2780"/>
                    <a:pt x="29879" y="2737"/>
                    <a:pt x="29863" y="2675"/>
                  </a:cubicBezTo>
                  <a:cubicBezTo>
                    <a:pt x="29847" y="2613"/>
                    <a:pt x="29857" y="2533"/>
                    <a:pt x="29891" y="2435"/>
                  </a:cubicBezTo>
                  <a:cubicBezTo>
                    <a:pt x="29923" y="2345"/>
                    <a:pt x="29963" y="2283"/>
                    <a:pt x="30012" y="2247"/>
                  </a:cubicBezTo>
                  <a:cubicBezTo>
                    <a:pt x="30061" y="2211"/>
                    <a:pt x="30115" y="2203"/>
                    <a:pt x="30173" y="2224"/>
                  </a:cubicBezTo>
                  <a:cubicBezTo>
                    <a:pt x="30235" y="2246"/>
                    <a:pt x="30274" y="2288"/>
                    <a:pt x="30291" y="2349"/>
                  </a:cubicBezTo>
                  <a:close/>
                  <a:moveTo>
                    <a:pt x="30177" y="2544"/>
                  </a:moveTo>
                  <a:cubicBezTo>
                    <a:pt x="30227" y="2403"/>
                    <a:pt x="30220" y="2321"/>
                    <a:pt x="30154" y="2298"/>
                  </a:cubicBezTo>
                  <a:cubicBezTo>
                    <a:pt x="30088" y="2274"/>
                    <a:pt x="30031" y="2332"/>
                    <a:pt x="29982" y="2471"/>
                  </a:cubicBezTo>
                  <a:cubicBezTo>
                    <a:pt x="29929" y="2619"/>
                    <a:pt x="29937" y="2705"/>
                    <a:pt x="30004" y="2729"/>
                  </a:cubicBezTo>
                  <a:cubicBezTo>
                    <a:pt x="30068" y="2752"/>
                    <a:pt x="30126" y="2690"/>
                    <a:pt x="30177" y="2544"/>
                  </a:cubicBezTo>
                  <a:close/>
                  <a:moveTo>
                    <a:pt x="30410" y="2917"/>
                  </a:moveTo>
                  <a:cubicBezTo>
                    <a:pt x="30312" y="2893"/>
                    <a:pt x="30312" y="2893"/>
                    <a:pt x="30312" y="2893"/>
                  </a:cubicBezTo>
                  <a:cubicBezTo>
                    <a:pt x="30454" y="2322"/>
                    <a:pt x="30454" y="2322"/>
                    <a:pt x="30454" y="2322"/>
                  </a:cubicBezTo>
                  <a:cubicBezTo>
                    <a:pt x="30552" y="2346"/>
                    <a:pt x="30552" y="2346"/>
                    <a:pt x="30552" y="2346"/>
                  </a:cubicBezTo>
                  <a:lnTo>
                    <a:pt x="30410" y="2917"/>
                  </a:lnTo>
                  <a:close/>
                  <a:moveTo>
                    <a:pt x="30678" y="2972"/>
                  </a:moveTo>
                  <a:cubicBezTo>
                    <a:pt x="30579" y="2954"/>
                    <a:pt x="30579" y="2954"/>
                    <a:pt x="30579" y="2954"/>
                  </a:cubicBezTo>
                  <a:cubicBezTo>
                    <a:pt x="30684" y="2374"/>
                    <a:pt x="30684" y="2374"/>
                    <a:pt x="30684" y="2374"/>
                  </a:cubicBezTo>
                  <a:cubicBezTo>
                    <a:pt x="30783" y="2392"/>
                    <a:pt x="30783" y="2392"/>
                    <a:pt x="30783" y="2392"/>
                  </a:cubicBezTo>
                  <a:lnTo>
                    <a:pt x="30678" y="2972"/>
                  </a:lnTo>
                  <a:close/>
                  <a:moveTo>
                    <a:pt x="30950" y="3008"/>
                  </a:moveTo>
                  <a:cubicBezTo>
                    <a:pt x="30850" y="2997"/>
                    <a:pt x="30850" y="2997"/>
                    <a:pt x="30850" y="2997"/>
                  </a:cubicBezTo>
                  <a:cubicBezTo>
                    <a:pt x="30917" y="2412"/>
                    <a:pt x="30917" y="2412"/>
                    <a:pt x="30917" y="2412"/>
                  </a:cubicBezTo>
                  <a:cubicBezTo>
                    <a:pt x="31016" y="2423"/>
                    <a:pt x="31016" y="2423"/>
                    <a:pt x="31016" y="2423"/>
                  </a:cubicBezTo>
                  <a:lnTo>
                    <a:pt x="30950" y="3008"/>
                  </a:lnTo>
                  <a:close/>
                  <a:moveTo>
                    <a:pt x="31454" y="2512"/>
                  </a:moveTo>
                  <a:cubicBezTo>
                    <a:pt x="31490" y="2565"/>
                    <a:pt x="31506" y="2641"/>
                    <a:pt x="31505" y="2741"/>
                  </a:cubicBezTo>
                  <a:cubicBezTo>
                    <a:pt x="31501" y="2942"/>
                    <a:pt x="31434" y="3041"/>
                    <a:pt x="31305" y="3039"/>
                  </a:cubicBezTo>
                  <a:cubicBezTo>
                    <a:pt x="31237" y="3038"/>
                    <a:pt x="31186" y="3010"/>
                    <a:pt x="31151" y="2956"/>
                  </a:cubicBezTo>
                  <a:cubicBezTo>
                    <a:pt x="31116" y="2902"/>
                    <a:pt x="31100" y="2823"/>
                    <a:pt x="31102" y="2719"/>
                  </a:cubicBezTo>
                  <a:cubicBezTo>
                    <a:pt x="31104" y="2624"/>
                    <a:pt x="31122" y="2552"/>
                    <a:pt x="31157" y="2503"/>
                  </a:cubicBezTo>
                  <a:cubicBezTo>
                    <a:pt x="31193" y="2453"/>
                    <a:pt x="31241" y="2429"/>
                    <a:pt x="31302" y="2430"/>
                  </a:cubicBezTo>
                  <a:cubicBezTo>
                    <a:pt x="31368" y="2432"/>
                    <a:pt x="31419" y="2459"/>
                    <a:pt x="31454" y="2512"/>
                  </a:cubicBezTo>
                  <a:close/>
                  <a:moveTo>
                    <a:pt x="31407" y="2732"/>
                  </a:moveTo>
                  <a:cubicBezTo>
                    <a:pt x="31410" y="2583"/>
                    <a:pt x="31377" y="2507"/>
                    <a:pt x="31308" y="2506"/>
                  </a:cubicBezTo>
                  <a:cubicBezTo>
                    <a:pt x="31238" y="2505"/>
                    <a:pt x="31202" y="2577"/>
                    <a:pt x="31199" y="2725"/>
                  </a:cubicBezTo>
                  <a:cubicBezTo>
                    <a:pt x="31196" y="2882"/>
                    <a:pt x="31230" y="2961"/>
                    <a:pt x="31302" y="2963"/>
                  </a:cubicBezTo>
                  <a:cubicBezTo>
                    <a:pt x="31369" y="2964"/>
                    <a:pt x="31404" y="2887"/>
                    <a:pt x="31407" y="2732"/>
                  </a:cubicBezTo>
                  <a:close/>
                  <a:moveTo>
                    <a:pt x="31745" y="3014"/>
                  </a:moveTo>
                  <a:cubicBezTo>
                    <a:pt x="31644" y="3022"/>
                    <a:pt x="31644" y="3022"/>
                    <a:pt x="31644" y="3022"/>
                  </a:cubicBezTo>
                  <a:cubicBezTo>
                    <a:pt x="31601" y="2435"/>
                    <a:pt x="31601" y="2435"/>
                    <a:pt x="31601" y="2435"/>
                  </a:cubicBezTo>
                  <a:cubicBezTo>
                    <a:pt x="31701" y="2427"/>
                    <a:pt x="31701" y="2427"/>
                    <a:pt x="31701" y="2427"/>
                  </a:cubicBezTo>
                  <a:lnTo>
                    <a:pt x="31745" y="3014"/>
                  </a:lnTo>
                  <a:close/>
                  <a:moveTo>
                    <a:pt x="32147" y="2433"/>
                  </a:moveTo>
                  <a:cubicBezTo>
                    <a:pt x="32192" y="2478"/>
                    <a:pt x="32222" y="2550"/>
                    <a:pt x="32239" y="2648"/>
                  </a:cubicBezTo>
                  <a:cubicBezTo>
                    <a:pt x="32273" y="2847"/>
                    <a:pt x="32226" y="2957"/>
                    <a:pt x="32098" y="2978"/>
                  </a:cubicBezTo>
                  <a:cubicBezTo>
                    <a:pt x="32032" y="2990"/>
                    <a:pt x="31976" y="2972"/>
                    <a:pt x="31932" y="2925"/>
                  </a:cubicBezTo>
                  <a:cubicBezTo>
                    <a:pt x="31888" y="2879"/>
                    <a:pt x="31857" y="2804"/>
                    <a:pt x="31839" y="2702"/>
                  </a:cubicBezTo>
                  <a:cubicBezTo>
                    <a:pt x="31823" y="2608"/>
                    <a:pt x="31828" y="2534"/>
                    <a:pt x="31854" y="2479"/>
                  </a:cubicBezTo>
                  <a:cubicBezTo>
                    <a:pt x="31879" y="2424"/>
                    <a:pt x="31922" y="2391"/>
                    <a:pt x="31982" y="2381"/>
                  </a:cubicBezTo>
                  <a:cubicBezTo>
                    <a:pt x="32047" y="2370"/>
                    <a:pt x="32102" y="2387"/>
                    <a:pt x="32147" y="2433"/>
                  </a:cubicBezTo>
                  <a:close/>
                  <a:moveTo>
                    <a:pt x="32142" y="2658"/>
                  </a:moveTo>
                  <a:cubicBezTo>
                    <a:pt x="32117" y="2511"/>
                    <a:pt x="32070" y="2443"/>
                    <a:pt x="32002" y="2454"/>
                  </a:cubicBezTo>
                  <a:cubicBezTo>
                    <a:pt x="31933" y="2466"/>
                    <a:pt x="31911" y="2544"/>
                    <a:pt x="31936" y="2689"/>
                  </a:cubicBezTo>
                  <a:cubicBezTo>
                    <a:pt x="31962" y="2845"/>
                    <a:pt x="32011" y="2916"/>
                    <a:pt x="32081" y="2904"/>
                  </a:cubicBezTo>
                  <a:cubicBezTo>
                    <a:pt x="32148" y="2893"/>
                    <a:pt x="32168" y="2811"/>
                    <a:pt x="32142" y="2658"/>
                  </a:cubicBezTo>
                  <a:close/>
                  <a:moveTo>
                    <a:pt x="32526" y="2871"/>
                  </a:moveTo>
                  <a:cubicBezTo>
                    <a:pt x="32429" y="2898"/>
                    <a:pt x="32429" y="2898"/>
                    <a:pt x="32429" y="2898"/>
                  </a:cubicBezTo>
                  <a:cubicBezTo>
                    <a:pt x="32276" y="2329"/>
                    <a:pt x="32276" y="2329"/>
                    <a:pt x="32276" y="2329"/>
                  </a:cubicBezTo>
                  <a:cubicBezTo>
                    <a:pt x="32373" y="2303"/>
                    <a:pt x="32373" y="2303"/>
                    <a:pt x="32373" y="2303"/>
                  </a:cubicBezTo>
                  <a:lnTo>
                    <a:pt x="32526" y="2871"/>
                  </a:lnTo>
                  <a:close/>
                  <a:moveTo>
                    <a:pt x="32812" y="2224"/>
                  </a:moveTo>
                  <a:cubicBezTo>
                    <a:pt x="32865" y="2260"/>
                    <a:pt x="32909" y="2325"/>
                    <a:pt x="32944" y="2418"/>
                  </a:cubicBezTo>
                  <a:cubicBezTo>
                    <a:pt x="33014" y="2606"/>
                    <a:pt x="32989" y="2723"/>
                    <a:pt x="32868" y="2769"/>
                  </a:cubicBezTo>
                  <a:cubicBezTo>
                    <a:pt x="32805" y="2793"/>
                    <a:pt x="32747" y="2786"/>
                    <a:pt x="32695" y="2748"/>
                  </a:cubicBezTo>
                  <a:cubicBezTo>
                    <a:pt x="32642" y="2711"/>
                    <a:pt x="32598" y="2644"/>
                    <a:pt x="32561" y="2546"/>
                  </a:cubicBezTo>
                  <a:cubicBezTo>
                    <a:pt x="32528" y="2458"/>
                    <a:pt x="32518" y="2384"/>
                    <a:pt x="32533" y="2325"/>
                  </a:cubicBezTo>
                  <a:cubicBezTo>
                    <a:pt x="32548" y="2266"/>
                    <a:pt x="32583" y="2226"/>
                    <a:pt x="32641" y="2204"/>
                  </a:cubicBezTo>
                  <a:cubicBezTo>
                    <a:pt x="32702" y="2181"/>
                    <a:pt x="32759" y="2188"/>
                    <a:pt x="32812" y="2224"/>
                  </a:cubicBezTo>
                  <a:close/>
                  <a:moveTo>
                    <a:pt x="32850" y="2446"/>
                  </a:moveTo>
                  <a:cubicBezTo>
                    <a:pt x="32798" y="2306"/>
                    <a:pt x="32739" y="2248"/>
                    <a:pt x="32674" y="2272"/>
                  </a:cubicBezTo>
                  <a:cubicBezTo>
                    <a:pt x="32609" y="2297"/>
                    <a:pt x="32602" y="2378"/>
                    <a:pt x="32654" y="2516"/>
                  </a:cubicBezTo>
                  <a:cubicBezTo>
                    <a:pt x="32709" y="2663"/>
                    <a:pt x="32770" y="2724"/>
                    <a:pt x="32837" y="2699"/>
                  </a:cubicBezTo>
                  <a:cubicBezTo>
                    <a:pt x="32900" y="2676"/>
                    <a:pt x="32905" y="2591"/>
                    <a:pt x="32850" y="2446"/>
                  </a:cubicBezTo>
                  <a:close/>
                  <a:moveTo>
                    <a:pt x="33268" y="2583"/>
                  </a:moveTo>
                  <a:cubicBezTo>
                    <a:pt x="33178" y="2627"/>
                    <a:pt x="33178" y="2627"/>
                    <a:pt x="33178" y="2627"/>
                  </a:cubicBezTo>
                  <a:cubicBezTo>
                    <a:pt x="32919" y="2098"/>
                    <a:pt x="32919" y="2098"/>
                    <a:pt x="32919" y="2098"/>
                  </a:cubicBezTo>
                  <a:cubicBezTo>
                    <a:pt x="33010" y="2054"/>
                    <a:pt x="33010" y="2054"/>
                    <a:pt x="33010" y="2054"/>
                  </a:cubicBezTo>
                  <a:lnTo>
                    <a:pt x="33268" y="2583"/>
                  </a:lnTo>
                  <a:close/>
                  <a:moveTo>
                    <a:pt x="33425" y="1893"/>
                  </a:moveTo>
                  <a:cubicBezTo>
                    <a:pt x="33484" y="1919"/>
                    <a:pt x="33539" y="1974"/>
                    <a:pt x="33591" y="2059"/>
                  </a:cubicBezTo>
                  <a:cubicBezTo>
                    <a:pt x="33696" y="2230"/>
                    <a:pt x="33694" y="2350"/>
                    <a:pt x="33583" y="2418"/>
                  </a:cubicBezTo>
                  <a:cubicBezTo>
                    <a:pt x="33526" y="2453"/>
                    <a:pt x="33468" y="2457"/>
                    <a:pt x="33409" y="2430"/>
                  </a:cubicBezTo>
                  <a:cubicBezTo>
                    <a:pt x="33351" y="2404"/>
                    <a:pt x="33294" y="2346"/>
                    <a:pt x="33240" y="2257"/>
                  </a:cubicBezTo>
                  <a:cubicBezTo>
                    <a:pt x="33191" y="2176"/>
                    <a:pt x="33167" y="2106"/>
                    <a:pt x="33171" y="2045"/>
                  </a:cubicBezTo>
                  <a:cubicBezTo>
                    <a:pt x="33174" y="1984"/>
                    <a:pt x="33201" y="1938"/>
                    <a:pt x="33254" y="1906"/>
                  </a:cubicBezTo>
                  <a:cubicBezTo>
                    <a:pt x="33310" y="1872"/>
                    <a:pt x="33367" y="1867"/>
                    <a:pt x="33425" y="1893"/>
                  </a:cubicBezTo>
                  <a:close/>
                  <a:moveTo>
                    <a:pt x="33505" y="2104"/>
                  </a:moveTo>
                  <a:cubicBezTo>
                    <a:pt x="33427" y="1976"/>
                    <a:pt x="33358" y="1931"/>
                    <a:pt x="33299" y="1967"/>
                  </a:cubicBezTo>
                  <a:cubicBezTo>
                    <a:pt x="33240" y="2003"/>
                    <a:pt x="33248" y="2084"/>
                    <a:pt x="33325" y="2210"/>
                  </a:cubicBezTo>
                  <a:cubicBezTo>
                    <a:pt x="33407" y="2344"/>
                    <a:pt x="33479" y="2392"/>
                    <a:pt x="33540" y="2355"/>
                  </a:cubicBezTo>
                  <a:cubicBezTo>
                    <a:pt x="33597" y="2320"/>
                    <a:pt x="33586" y="2236"/>
                    <a:pt x="33505" y="2104"/>
                  </a:cubicBezTo>
                  <a:close/>
                  <a:moveTo>
                    <a:pt x="33941" y="2159"/>
                  </a:moveTo>
                  <a:cubicBezTo>
                    <a:pt x="33861" y="2220"/>
                    <a:pt x="33861" y="2220"/>
                    <a:pt x="33861" y="2220"/>
                  </a:cubicBezTo>
                  <a:cubicBezTo>
                    <a:pt x="33507" y="1749"/>
                    <a:pt x="33507" y="1749"/>
                    <a:pt x="33507" y="1749"/>
                  </a:cubicBezTo>
                  <a:cubicBezTo>
                    <a:pt x="33588" y="1688"/>
                    <a:pt x="33588" y="1688"/>
                    <a:pt x="33588" y="1688"/>
                  </a:cubicBezTo>
                  <a:lnTo>
                    <a:pt x="33941" y="2159"/>
                  </a:lnTo>
                  <a:close/>
                  <a:moveTo>
                    <a:pt x="33966" y="1452"/>
                  </a:moveTo>
                  <a:cubicBezTo>
                    <a:pt x="34028" y="1466"/>
                    <a:pt x="34093" y="1510"/>
                    <a:pt x="34160" y="1584"/>
                  </a:cubicBezTo>
                  <a:cubicBezTo>
                    <a:pt x="34296" y="1733"/>
                    <a:pt x="34315" y="1851"/>
                    <a:pt x="34220" y="1938"/>
                  </a:cubicBezTo>
                  <a:cubicBezTo>
                    <a:pt x="34170" y="1983"/>
                    <a:pt x="34113" y="1999"/>
                    <a:pt x="34051" y="1983"/>
                  </a:cubicBezTo>
                  <a:cubicBezTo>
                    <a:pt x="33989" y="1968"/>
                    <a:pt x="33922" y="1922"/>
                    <a:pt x="33852" y="1845"/>
                  </a:cubicBezTo>
                  <a:cubicBezTo>
                    <a:pt x="33789" y="1775"/>
                    <a:pt x="33753" y="1710"/>
                    <a:pt x="33744" y="1650"/>
                  </a:cubicBezTo>
                  <a:cubicBezTo>
                    <a:pt x="33736" y="1589"/>
                    <a:pt x="33754" y="1539"/>
                    <a:pt x="33800" y="1497"/>
                  </a:cubicBezTo>
                  <a:cubicBezTo>
                    <a:pt x="33848" y="1453"/>
                    <a:pt x="33904" y="1438"/>
                    <a:pt x="33966" y="1452"/>
                  </a:cubicBezTo>
                  <a:close/>
                  <a:moveTo>
                    <a:pt x="34084" y="1645"/>
                  </a:moveTo>
                  <a:cubicBezTo>
                    <a:pt x="33983" y="1534"/>
                    <a:pt x="33907" y="1502"/>
                    <a:pt x="33856" y="1548"/>
                  </a:cubicBezTo>
                  <a:cubicBezTo>
                    <a:pt x="33804" y="1595"/>
                    <a:pt x="33828" y="1673"/>
                    <a:pt x="33927" y="1782"/>
                  </a:cubicBezTo>
                  <a:cubicBezTo>
                    <a:pt x="34033" y="1899"/>
                    <a:pt x="34112" y="1933"/>
                    <a:pt x="34165" y="1885"/>
                  </a:cubicBezTo>
                  <a:cubicBezTo>
                    <a:pt x="34215" y="1839"/>
                    <a:pt x="34188" y="1759"/>
                    <a:pt x="34084" y="1645"/>
                  </a:cubicBezTo>
                  <a:close/>
                  <a:moveTo>
                    <a:pt x="34271" y="1112"/>
                  </a:moveTo>
                  <a:cubicBezTo>
                    <a:pt x="34335" y="1118"/>
                    <a:pt x="34405" y="1154"/>
                    <a:pt x="34480" y="1219"/>
                  </a:cubicBezTo>
                  <a:cubicBezTo>
                    <a:pt x="34633" y="1350"/>
                    <a:pt x="34667" y="1464"/>
                    <a:pt x="34583" y="1562"/>
                  </a:cubicBezTo>
                  <a:cubicBezTo>
                    <a:pt x="34539" y="1614"/>
                    <a:pt x="34485" y="1636"/>
                    <a:pt x="34421" y="1628"/>
                  </a:cubicBezTo>
                  <a:cubicBezTo>
                    <a:pt x="34357" y="1621"/>
                    <a:pt x="34286" y="1583"/>
                    <a:pt x="34207" y="1515"/>
                  </a:cubicBezTo>
                  <a:cubicBezTo>
                    <a:pt x="34135" y="1454"/>
                    <a:pt x="34091" y="1393"/>
                    <a:pt x="34075" y="1335"/>
                  </a:cubicBezTo>
                  <a:cubicBezTo>
                    <a:pt x="34060" y="1276"/>
                    <a:pt x="34072" y="1224"/>
                    <a:pt x="34112" y="1177"/>
                  </a:cubicBezTo>
                  <a:cubicBezTo>
                    <a:pt x="34155" y="1127"/>
                    <a:pt x="34208" y="1105"/>
                    <a:pt x="34271" y="1112"/>
                  </a:cubicBezTo>
                  <a:close/>
                  <a:moveTo>
                    <a:pt x="34412" y="1288"/>
                  </a:moveTo>
                  <a:cubicBezTo>
                    <a:pt x="34298" y="1191"/>
                    <a:pt x="34219" y="1168"/>
                    <a:pt x="34174" y="1221"/>
                  </a:cubicBezTo>
                  <a:cubicBezTo>
                    <a:pt x="34128" y="1274"/>
                    <a:pt x="34161" y="1348"/>
                    <a:pt x="34273" y="1444"/>
                  </a:cubicBezTo>
                  <a:cubicBezTo>
                    <a:pt x="34393" y="1547"/>
                    <a:pt x="34476" y="1571"/>
                    <a:pt x="34522" y="1516"/>
                  </a:cubicBezTo>
                  <a:cubicBezTo>
                    <a:pt x="34566" y="1465"/>
                    <a:pt x="34529" y="1389"/>
                    <a:pt x="34412" y="1288"/>
                  </a:cubicBezTo>
                  <a:close/>
                  <a:moveTo>
                    <a:pt x="34844" y="1207"/>
                  </a:moveTo>
                  <a:cubicBezTo>
                    <a:pt x="34786" y="1289"/>
                    <a:pt x="34786" y="1289"/>
                    <a:pt x="34786" y="1289"/>
                  </a:cubicBezTo>
                  <a:cubicBezTo>
                    <a:pt x="34305" y="949"/>
                    <a:pt x="34305" y="949"/>
                    <a:pt x="34305" y="949"/>
                  </a:cubicBezTo>
                  <a:cubicBezTo>
                    <a:pt x="34363" y="867"/>
                    <a:pt x="34363" y="867"/>
                    <a:pt x="34363" y="867"/>
                  </a:cubicBezTo>
                  <a:lnTo>
                    <a:pt x="34844" y="1207"/>
                  </a:lnTo>
                  <a:close/>
                  <a:moveTo>
                    <a:pt x="34669" y="519"/>
                  </a:moveTo>
                  <a:cubicBezTo>
                    <a:pt x="34733" y="518"/>
                    <a:pt x="34806" y="545"/>
                    <a:pt x="34889" y="601"/>
                  </a:cubicBezTo>
                  <a:cubicBezTo>
                    <a:pt x="35056" y="713"/>
                    <a:pt x="35104" y="822"/>
                    <a:pt x="35032" y="930"/>
                  </a:cubicBezTo>
                  <a:cubicBezTo>
                    <a:pt x="34994" y="986"/>
                    <a:pt x="34943" y="1014"/>
                    <a:pt x="34879" y="1014"/>
                  </a:cubicBezTo>
                  <a:cubicBezTo>
                    <a:pt x="34815" y="1015"/>
                    <a:pt x="34739" y="986"/>
                    <a:pt x="34653" y="928"/>
                  </a:cubicBezTo>
                  <a:cubicBezTo>
                    <a:pt x="34574" y="875"/>
                    <a:pt x="34524" y="821"/>
                    <a:pt x="34501" y="764"/>
                  </a:cubicBezTo>
                  <a:cubicBezTo>
                    <a:pt x="34478" y="708"/>
                    <a:pt x="34484" y="654"/>
                    <a:pt x="34518" y="603"/>
                  </a:cubicBezTo>
                  <a:cubicBezTo>
                    <a:pt x="34555" y="549"/>
                    <a:pt x="34605" y="521"/>
                    <a:pt x="34669" y="519"/>
                  </a:cubicBezTo>
                  <a:close/>
                  <a:moveTo>
                    <a:pt x="34829" y="678"/>
                  </a:moveTo>
                  <a:cubicBezTo>
                    <a:pt x="34705" y="595"/>
                    <a:pt x="34624" y="582"/>
                    <a:pt x="34585" y="639"/>
                  </a:cubicBezTo>
                  <a:cubicBezTo>
                    <a:pt x="34546" y="697"/>
                    <a:pt x="34588" y="767"/>
                    <a:pt x="34710" y="849"/>
                  </a:cubicBezTo>
                  <a:cubicBezTo>
                    <a:pt x="34841" y="937"/>
                    <a:pt x="34926" y="951"/>
                    <a:pt x="34966" y="892"/>
                  </a:cubicBezTo>
                  <a:cubicBezTo>
                    <a:pt x="35004" y="835"/>
                    <a:pt x="34958" y="764"/>
                    <a:pt x="34829" y="678"/>
                  </a:cubicBezTo>
                  <a:close/>
                  <a:moveTo>
                    <a:pt x="35166" y="162"/>
                  </a:moveTo>
                  <a:cubicBezTo>
                    <a:pt x="35223" y="191"/>
                    <a:pt x="35275" y="249"/>
                    <a:pt x="35322" y="337"/>
                  </a:cubicBezTo>
                  <a:cubicBezTo>
                    <a:pt x="35418" y="514"/>
                    <a:pt x="35409" y="633"/>
                    <a:pt x="35295" y="695"/>
                  </a:cubicBezTo>
                  <a:cubicBezTo>
                    <a:pt x="35236" y="727"/>
                    <a:pt x="35178" y="728"/>
                    <a:pt x="35121" y="698"/>
                  </a:cubicBezTo>
                  <a:cubicBezTo>
                    <a:pt x="35064" y="668"/>
                    <a:pt x="35011" y="608"/>
                    <a:pt x="34961" y="516"/>
                  </a:cubicBezTo>
                  <a:cubicBezTo>
                    <a:pt x="34916" y="433"/>
                    <a:pt x="34897" y="361"/>
                    <a:pt x="34903" y="301"/>
                  </a:cubicBezTo>
                  <a:cubicBezTo>
                    <a:pt x="34909" y="240"/>
                    <a:pt x="34939" y="195"/>
                    <a:pt x="34993" y="166"/>
                  </a:cubicBezTo>
                  <a:cubicBezTo>
                    <a:pt x="35051" y="135"/>
                    <a:pt x="35109" y="134"/>
                    <a:pt x="35166" y="162"/>
                  </a:cubicBezTo>
                  <a:close/>
                  <a:moveTo>
                    <a:pt x="35234" y="377"/>
                  </a:moveTo>
                  <a:cubicBezTo>
                    <a:pt x="35162" y="246"/>
                    <a:pt x="35097" y="196"/>
                    <a:pt x="35036" y="229"/>
                  </a:cubicBezTo>
                  <a:cubicBezTo>
                    <a:pt x="34974" y="262"/>
                    <a:pt x="34978" y="344"/>
                    <a:pt x="35049" y="473"/>
                  </a:cubicBezTo>
                  <a:cubicBezTo>
                    <a:pt x="35124" y="612"/>
                    <a:pt x="35192" y="664"/>
                    <a:pt x="35255" y="630"/>
                  </a:cubicBezTo>
                  <a:cubicBezTo>
                    <a:pt x="35315" y="598"/>
                    <a:pt x="35308" y="514"/>
                    <a:pt x="35234" y="377"/>
                  </a:cubicBezTo>
                  <a:close/>
                  <a:moveTo>
                    <a:pt x="35596" y="599"/>
                  </a:moveTo>
                  <a:cubicBezTo>
                    <a:pt x="35496" y="612"/>
                    <a:pt x="35496" y="612"/>
                    <a:pt x="35496" y="612"/>
                  </a:cubicBezTo>
                  <a:cubicBezTo>
                    <a:pt x="35421" y="28"/>
                    <a:pt x="35421" y="28"/>
                    <a:pt x="35421" y="28"/>
                  </a:cubicBezTo>
                  <a:cubicBezTo>
                    <a:pt x="35521" y="15"/>
                    <a:pt x="35521" y="15"/>
                    <a:pt x="35521" y="15"/>
                  </a:cubicBezTo>
                  <a:lnTo>
                    <a:pt x="35596" y="599"/>
                  </a:lnTo>
                  <a:close/>
                  <a:moveTo>
                    <a:pt x="36019" y="79"/>
                  </a:moveTo>
                  <a:cubicBezTo>
                    <a:pt x="36055" y="132"/>
                    <a:pt x="36074" y="208"/>
                    <a:pt x="36074" y="307"/>
                  </a:cubicBezTo>
                  <a:cubicBezTo>
                    <a:pt x="36074" y="508"/>
                    <a:pt x="36009" y="609"/>
                    <a:pt x="35879" y="609"/>
                  </a:cubicBezTo>
                  <a:cubicBezTo>
                    <a:pt x="35812" y="609"/>
                    <a:pt x="35760" y="582"/>
                    <a:pt x="35724" y="529"/>
                  </a:cubicBezTo>
                  <a:cubicBezTo>
                    <a:pt x="35688" y="476"/>
                    <a:pt x="35670" y="397"/>
                    <a:pt x="35670" y="293"/>
                  </a:cubicBezTo>
                  <a:cubicBezTo>
                    <a:pt x="35670" y="198"/>
                    <a:pt x="35688" y="126"/>
                    <a:pt x="35722" y="76"/>
                  </a:cubicBezTo>
                  <a:cubicBezTo>
                    <a:pt x="35756" y="26"/>
                    <a:pt x="35804" y="0"/>
                    <a:pt x="35866" y="0"/>
                  </a:cubicBezTo>
                  <a:cubicBezTo>
                    <a:pt x="35931" y="0"/>
                    <a:pt x="35982" y="27"/>
                    <a:pt x="36019" y="79"/>
                  </a:cubicBezTo>
                  <a:close/>
                  <a:moveTo>
                    <a:pt x="35976" y="301"/>
                  </a:moveTo>
                  <a:cubicBezTo>
                    <a:pt x="35976" y="151"/>
                    <a:pt x="35942" y="76"/>
                    <a:pt x="35873" y="76"/>
                  </a:cubicBezTo>
                  <a:cubicBezTo>
                    <a:pt x="35803" y="76"/>
                    <a:pt x="35768" y="150"/>
                    <a:pt x="35768" y="297"/>
                  </a:cubicBezTo>
                  <a:cubicBezTo>
                    <a:pt x="35768" y="454"/>
                    <a:pt x="35804" y="533"/>
                    <a:pt x="35875" y="533"/>
                  </a:cubicBezTo>
                  <a:cubicBezTo>
                    <a:pt x="35943" y="533"/>
                    <a:pt x="35976" y="456"/>
                    <a:pt x="35976" y="301"/>
                  </a:cubicBezTo>
                  <a:close/>
                  <a:moveTo>
                    <a:pt x="36486" y="79"/>
                  </a:moveTo>
                  <a:cubicBezTo>
                    <a:pt x="36522" y="132"/>
                    <a:pt x="36540" y="208"/>
                    <a:pt x="36540" y="307"/>
                  </a:cubicBezTo>
                  <a:cubicBezTo>
                    <a:pt x="36540" y="508"/>
                    <a:pt x="36476" y="609"/>
                    <a:pt x="36346" y="609"/>
                  </a:cubicBezTo>
                  <a:cubicBezTo>
                    <a:pt x="36279" y="609"/>
                    <a:pt x="36227" y="582"/>
                    <a:pt x="36191" y="529"/>
                  </a:cubicBezTo>
                  <a:cubicBezTo>
                    <a:pt x="36155" y="476"/>
                    <a:pt x="36137" y="397"/>
                    <a:pt x="36137" y="293"/>
                  </a:cubicBezTo>
                  <a:cubicBezTo>
                    <a:pt x="36137" y="198"/>
                    <a:pt x="36154" y="126"/>
                    <a:pt x="36189" y="76"/>
                  </a:cubicBezTo>
                  <a:cubicBezTo>
                    <a:pt x="36223" y="26"/>
                    <a:pt x="36271" y="0"/>
                    <a:pt x="36332" y="0"/>
                  </a:cubicBezTo>
                  <a:cubicBezTo>
                    <a:pt x="36398" y="0"/>
                    <a:pt x="36449" y="27"/>
                    <a:pt x="36486" y="79"/>
                  </a:cubicBezTo>
                  <a:close/>
                  <a:moveTo>
                    <a:pt x="36443" y="301"/>
                  </a:moveTo>
                  <a:cubicBezTo>
                    <a:pt x="36443" y="151"/>
                    <a:pt x="36409" y="76"/>
                    <a:pt x="36340" y="76"/>
                  </a:cubicBezTo>
                  <a:cubicBezTo>
                    <a:pt x="36270" y="76"/>
                    <a:pt x="36235" y="150"/>
                    <a:pt x="36235" y="297"/>
                  </a:cubicBezTo>
                  <a:cubicBezTo>
                    <a:pt x="36235" y="454"/>
                    <a:pt x="36270" y="533"/>
                    <a:pt x="36342" y="533"/>
                  </a:cubicBezTo>
                  <a:cubicBezTo>
                    <a:pt x="36409" y="533"/>
                    <a:pt x="36443" y="456"/>
                    <a:pt x="36443" y="301"/>
                  </a:cubicBezTo>
                  <a:close/>
                  <a:moveTo>
                    <a:pt x="36745" y="599"/>
                  </a:moveTo>
                  <a:cubicBezTo>
                    <a:pt x="36644" y="599"/>
                    <a:pt x="36644" y="599"/>
                    <a:pt x="36644" y="599"/>
                  </a:cubicBezTo>
                  <a:cubicBezTo>
                    <a:pt x="36644" y="10"/>
                    <a:pt x="36644" y="10"/>
                    <a:pt x="36644" y="10"/>
                  </a:cubicBezTo>
                  <a:cubicBezTo>
                    <a:pt x="36745" y="10"/>
                    <a:pt x="36745" y="10"/>
                    <a:pt x="36745" y="10"/>
                  </a:cubicBezTo>
                  <a:lnTo>
                    <a:pt x="36745" y="599"/>
                  </a:lnTo>
                  <a:close/>
                  <a:moveTo>
                    <a:pt x="36990" y="599"/>
                  </a:moveTo>
                  <a:cubicBezTo>
                    <a:pt x="36890" y="599"/>
                    <a:pt x="36890" y="599"/>
                    <a:pt x="36890" y="599"/>
                  </a:cubicBezTo>
                  <a:cubicBezTo>
                    <a:pt x="36890" y="10"/>
                    <a:pt x="36890" y="10"/>
                    <a:pt x="36890" y="10"/>
                  </a:cubicBezTo>
                  <a:cubicBezTo>
                    <a:pt x="36990" y="10"/>
                    <a:pt x="36990" y="10"/>
                    <a:pt x="36990" y="10"/>
                  </a:cubicBezTo>
                  <a:lnTo>
                    <a:pt x="36990" y="599"/>
                  </a:lnTo>
                  <a:close/>
                  <a:moveTo>
                    <a:pt x="37235" y="599"/>
                  </a:moveTo>
                  <a:cubicBezTo>
                    <a:pt x="37135" y="599"/>
                    <a:pt x="37135" y="599"/>
                    <a:pt x="37135" y="599"/>
                  </a:cubicBezTo>
                  <a:cubicBezTo>
                    <a:pt x="37135" y="10"/>
                    <a:pt x="37135" y="10"/>
                    <a:pt x="37135" y="10"/>
                  </a:cubicBezTo>
                  <a:cubicBezTo>
                    <a:pt x="37235" y="10"/>
                    <a:pt x="37235" y="10"/>
                    <a:pt x="37235" y="10"/>
                  </a:cubicBezTo>
                  <a:lnTo>
                    <a:pt x="37235" y="599"/>
                  </a:lnTo>
                  <a:close/>
                  <a:moveTo>
                    <a:pt x="37480" y="599"/>
                  </a:moveTo>
                  <a:cubicBezTo>
                    <a:pt x="37380" y="599"/>
                    <a:pt x="37380" y="599"/>
                    <a:pt x="37380" y="599"/>
                  </a:cubicBezTo>
                  <a:cubicBezTo>
                    <a:pt x="37380" y="10"/>
                    <a:pt x="37380" y="10"/>
                    <a:pt x="37380" y="10"/>
                  </a:cubicBezTo>
                  <a:cubicBezTo>
                    <a:pt x="37480" y="10"/>
                    <a:pt x="37480" y="10"/>
                    <a:pt x="37480" y="10"/>
                  </a:cubicBezTo>
                  <a:lnTo>
                    <a:pt x="37480" y="599"/>
                  </a:lnTo>
                  <a:close/>
                  <a:moveTo>
                    <a:pt x="37933" y="79"/>
                  </a:moveTo>
                  <a:cubicBezTo>
                    <a:pt x="37970" y="132"/>
                    <a:pt x="37988" y="208"/>
                    <a:pt x="37988" y="307"/>
                  </a:cubicBezTo>
                  <a:cubicBezTo>
                    <a:pt x="37988" y="508"/>
                    <a:pt x="37923" y="609"/>
                    <a:pt x="37794" y="609"/>
                  </a:cubicBezTo>
                  <a:cubicBezTo>
                    <a:pt x="37726" y="609"/>
                    <a:pt x="37674" y="582"/>
                    <a:pt x="37639" y="529"/>
                  </a:cubicBezTo>
                  <a:cubicBezTo>
                    <a:pt x="37603" y="476"/>
                    <a:pt x="37585" y="397"/>
                    <a:pt x="37585" y="293"/>
                  </a:cubicBezTo>
                  <a:cubicBezTo>
                    <a:pt x="37585" y="198"/>
                    <a:pt x="37602" y="126"/>
                    <a:pt x="37636" y="76"/>
                  </a:cubicBezTo>
                  <a:cubicBezTo>
                    <a:pt x="37671" y="26"/>
                    <a:pt x="37718" y="0"/>
                    <a:pt x="37780" y="0"/>
                  </a:cubicBezTo>
                  <a:cubicBezTo>
                    <a:pt x="37845" y="0"/>
                    <a:pt x="37897" y="27"/>
                    <a:pt x="37933" y="79"/>
                  </a:cubicBezTo>
                  <a:close/>
                  <a:moveTo>
                    <a:pt x="37891" y="301"/>
                  </a:moveTo>
                  <a:cubicBezTo>
                    <a:pt x="37891" y="151"/>
                    <a:pt x="37856" y="76"/>
                    <a:pt x="37787" y="76"/>
                  </a:cubicBezTo>
                  <a:cubicBezTo>
                    <a:pt x="37717" y="76"/>
                    <a:pt x="37682" y="150"/>
                    <a:pt x="37682" y="297"/>
                  </a:cubicBezTo>
                  <a:cubicBezTo>
                    <a:pt x="37682" y="454"/>
                    <a:pt x="37718" y="533"/>
                    <a:pt x="37789" y="533"/>
                  </a:cubicBezTo>
                  <a:cubicBezTo>
                    <a:pt x="37857" y="533"/>
                    <a:pt x="37891" y="456"/>
                    <a:pt x="37891" y="301"/>
                  </a:cubicBezTo>
                  <a:close/>
                  <a:moveTo>
                    <a:pt x="38163" y="612"/>
                  </a:moveTo>
                  <a:cubicBezTo>
                    <a:pt x="38063" y="599"/>
                    <a:pt x="38063" y="599"/>
                    <a:pt x="38063" y="599"/>
                  </a:cubicBezTo>
                  <a:cubicBezTo>
                    <a:pt x="38140" y="15"/>
                    <a:pt x="38140" y="15"/>
                    <a:pt x="38140" y="15"/>
                  </a:cubicBezTo>
                  <a:cubicBezTo>
                    <a:pt x="38240" y="28"/>
                    <a:pt x="38240" y="28"/>
                    <a:pt x="38240" y="28"/>
                  </a:cubicBezTo>
                  <a:lnTo>
                    <a:pt x="38163" y="612"/>
                  </a:lnTo>
                  <a:close/>
                  <a:moveTo>
                    <a:pt x="38753" y="304"/>
                  </a:moveTo>
                  <a:cubicBezTo>
                    <a:pt x="38760" y="368"/>
                    <a:pt x="38740" y="443"/>
                    <a:pt x="38692" y="531"/>
                  </a:cubicBezTo>
                  <a:cubicBezTo>
                    <a:pt x="38596" y="707"/>
                    <a:pt x="38491" y="765"/>
                    <a:pt x="38377" y="703"/>
                  </a:cubicBezTo>
                  <a:cubicBezTo>
                    <a:pt x="38318" y="670"/>
                    <a:pt x="38285" y="622"/>
                    <a:pt x="38279" y="558"/>
                  </a:cubicBezTo>
                  <a:cubicBezTo>
                    <a:pt x="38273" y="494"/>
                    <a:pt x="38295" y="417"/>
                    <a:pt x="38345" y="325"/>
                  </a:cubicBezTo>
                  <a:cubicBezTo>
                    <a:pt x="38390" y="242"/>
                    <a:pt x="38440" y="187"/>
                    <a:pt x="38494" y="159"/>
                  </a:cubicBezTo>
                  <a:cubicBezTo>
                    <a:pt x="38548" y="132"/>
                    <a:pt x="38602" y="132"/>
                    <a:pt x="38656" y="162"/>
                  </a:cubicBezTo>
                  <a:cubicBezTo>
                    <a:pt x="38714" y="193"/>
                    <a:pt x="38746" y="241"/>
                    <a:pt x="38753" y="304"/>
                  </a:cubicBezTo>
                  <a:close/>
                  <a:moveTo>
                    <a:pt x="38610" y="478"/>
                  </a:moveTo>
                  <a:cubicBezTo>
                    <a:pt x="38681" y="347"/>
                    <a:pt x="38687" y="265"/>
                    <a:pt x="38626" y="232"/>
                  </a:cubicBezTo>
                  <a:cubicBezTo>
                    <a:pt x="38565" y="198"/>
                    <a:pt x="38499" y="246"/>
                    <a:pt x="38428" y="375"/>
                  </a:cubicBezTo>
                  <a:cubicBezTo>
                    <a:pt x="38353" y="514"/>
                    <a:pt x="38347" y="600"/>
                    <a:pt x="38409" y="634"/>
                  </a:cubicBezTo>
                  <a:cubicBezTo>
                    <a:pt x="38469" y="666"/>
                    <a:pt x="38536" y="614"/>
                    <a:pt x="38610" y="478"/>
                  </a:cubicBezTo>
                  <a:close/>
                  <a:moveTo>
                    <a:pt x="38620" y="902"/>
                  </a:moveTo>
                  <a:cubicBezTo>
                    <a:pt x="38555" y="825"/>
                    <a:pt x="38555" y="825"/>
                    <a:pt x="38555" y="825"/>
                  </a:cubicBezTo>
                  <a:cubicBezTo>
                    <a:pt x="39005" y="446"/>
                    <a:pt x="39005" y="446"/>
                    <a:pt x="39005" y="446"/>
                  </a:cubicBezTo>
                  <a:cubicBezTo>
                    <a:pt x="39070" y="522"/>
                    <a:pt x="39070" y="522"/>
                    <a:pt x="39070" y="522"/>
                  </a:cubicBezTo>
                  <a:lnTo>
                    <a:pt x="38620" y="902"/>
                  </a:lnTo>
                  <a:close/>
                  <a:moveTo>
                    <a:pt x="39287" y="981"/>
                  </a:moveTo>
                  <a:cubicBezTo>
                    <a:pt x="39264" y="1040"/>
                    <a:pt x="39210" y="1098"/>
                    <a:pt x="39127" y="1153"/>
                  </a:cubicBezTo>
                  <a:cubicBezTo>
                    <a:pt x="38960" y="1264"/>
                    <a:pt x="38840" y="1265"/>
                    <a:pt x="38769" y="1157"/>
                  </a:cubicBezTo>
                  <a:cubicBezTo>
                    <a:pt x="38731" y="1101"/>
                    <a:pt x="38725" y="1043"/>
                    <a:pt x="38750" y="984"/>
                  </a:cubicBezTo>
                  <a:cubicBezTo>
                    <a:pt x="38774" y="924"/>
                    <a:pt x="38830" y="866"/>
                    <a:pt x="38917" y="808"/>
                  </a:cubicBezTo>
                  <a:cubicBezTo>
                    <a:pt x="38996" y="756"/>
                    <a:pt x="39065" y="730"/>
                    <a:pt x="39126" y="731"/>
                  </a:cubicBezTo>
                  <a:cubicBezTo>
                    <a:pt x="39187" y="732"/>
                    <a:pt x="39234" y="758"/>
                    <a:pt x="39268" y="810"/>
                  </a:cubicBezTo>
                  <a:cubicBezTo>
                    <a:pt x="39304" y="864"/>
                    <a:pt x="39311" y="921"/>
                    <a:pt x="39287" y="981"/>
                  </a:cubicBezTo>
                  <a:close/>
                  <a:moveTo>
                    <a:pt x="39079" y="1068"/>
                  </a:moveTo>
                  <a:cubicBezTo>
                    <a:pt x="39204" y="985"/>
                    <a:pt x="39247" y="915"/>
                    <a:pt x="39209" y="857"/>
                  </a:cubicBezTo>
                  <a:cubicBezTo>
                    <a:pt x="39171" y="799"/>
                    <a:pt x="39090" y="811"/>
                    <a:pt x="38967" y="892"/>
                  </a:cubicBezTo>
                  <a:cubicBezTo>
                    <a:pt x="38836" y="979"/>
                    <a:pt x="38790" y="1052"/>
                    <a:pt x="38829" y="1112"/>
                  </a:cubicBezTo>
                  <a:cubicBezTo>
                    <a:pt x="38867" y="1168"/>
                    <a:pt x="38950" y="1153"/>
                    <a:pt x="39079" y="1068"/>
                  </a:cubicBezTo>
                  <a:close/>
                  <a:moveTo>
                    <a:pt x="39039" y="1506"/>
                  </a:moveTo>
                  <a:cubicBezTo>
                    <a:pt x="38976" y="1427"/>
                    <a:pt x="38976" y="1427"/>
                    <a:pt x="38976" y="1427"/>
                  </a:cubicBezTo>
                  <a:cubicBezTo>
                    <a:pt x="39434" y="1057"/>
                    <a:pt x="39434" y="1057"/>
                    <a:pt x="39434" y="1057"/>
                  </a:cubicBezTo>
                  <a:cubicBezTo>
                    <a:pt x="39497" y="1136"/>
                    <a:pt x="39497" y="1136"/>
                    <a:pt x="39497" y="1136"/>
                  </a:cubicBezTo>
                  <a:lnTo>
                    <a:pt x="39039" y="1506"/>
                  </a:lnTo>
                  <a:close/>
                  <a:moveTo>
                    <a:pt x="39747" y="1506"/>
                  </a:moveTo>
                  <a:cubicBezTo>
                    <a:pt x="39735" y="1568"/>
                    <a:pt x="39693" y="1635"/>
                    <a:pt x="39622" y="1704"/>
                  </a:cubicBezTo>
                  <a:cubicBezTo>
                    <a:pt x="39478" y="1845"/>
                    <a:pt x="39361" y="1869"/>
                    <a:pt x="39270" y="1776"/>
                  </a:cubicBezTo>
                  <a:cubicBezTo>
                    <a:pt x="39223" y="1728"/>
                    <a:pt x="39206" y="1672"/>
                    <a:pt x="39219" y="1609"/>
                  </a:cubicBezTo>
                  <a:cubicBezTo>
                    <a:pt x="39232" y="1546"/>
                    <a:pt x="39276" y="1478"/>
                    <a:pt x="39350" y="1406"/>
                  </a:cubicBezTo>
                  <a:cubicBezTo>
                    <a:pt x="39418" y="1339"/>
                    <a:pt x="39482" y="1301"/>
                    <a:pt x="39542" y="1291"/>
                  </a:cubicBezTo>
                  <a:cubicBezTo>
                    <a:pt x="39602" y="1280"/>
                    <a:pt x="39653" y="1297"/>
                    <a:pt x="39696" y="1341"/>
                  </a:cubicBezTo>
                  <a:cubicBezTo>
                    <a:pt x="39742" y="1388"/>
                    <a:pt x="39759" y="1443"/>
                    <a:pt x="39747" y="1506"/>
                  </a:cubicBezTo>
                  <a:close/>
                  <a:moveTo>
                    <a:pt x="39558" y="1630"/>
                  </a:moveTo>
                  <a:cubicBezTo>
                    <a:pt x="39666" y="1525"/>
                    <a:pt x="39695" y="1448"/>
                    <a:pt x="39647" y="1399"/>
                  </a:cubicBezTo>
                  <a:cubicBezTo>
                    <a:pt x="39598" y="1349"/>
                    <a:pt x="39521" y="1375"/>
                    <a:pt x="39415" y="1478"/>
                  </a:cubicBezTo>
                  <a:cubicBezTo>
                    <a:pt x="39303" y="1588"/>
                    <a:pt x="39271" y="1669"/>
                    <a:pt x="39321" y="1720"/>
                  </a:cubicBezTo>
                  <a:cubicBezTo>
                    <a:pt x="39369" y="1768"/>
                    <a:pt x="39448" y="1738"/>
                    <a:pt x="39558" y="1630"/>
                  </a:cubicBezTo>
                  <a:close/>
                  <a:moveTo>
                    <a:pt x="39601" y="2067"/>
                  </a:moveTo>
                  <a:cubicBezTo>
                    <a:pt x="39524" y="2002"/>
                    <a:pt x="39524" y="2002"/>
                    <a:pt x="39524" y="2002"/>
                  </a:cubicBezTo>
                  <a:cubicBezTo>
                    <a:pt x="39905" y="1553"/>
                    <a:pt x="39905" y="1553"/>
                    <a:pt x="39905" y="1553"/>
                  </a:cubicBezTo>
                  <a:cubicBezTo>
                    <a:pt x="39982" y="1618"/>
                    <a:pt x="39982" y="1618"/>
                    <a:pt x="39982" y="1618"/>
                  </a:cubicBezTo>
                  <a:lnTo>
                    <a:pt x="39601" y="2067"/>
                  </a:lnTo>
                  <a:close/>
                  <a:moveTo>
                    <a:pt x="39818" y="2235"/>
                  </a:moveTo>
                  <a:cubicBezTo>
                    <a:pt x="39737" y="2175"/>
                    <a:pt x="39737" y="2175"/>
                    <a:pt x="39737" y="2175"/>
                  </a:cubicBezTo>
                  <a:cubicBezTo>
                    <a:pt x="40088" y="1702"/>
                    <a:pt x="40088" y="1702"/>
                    <a:pt x="40088" y="1702"/>
                  </a:cubicBezTo>
                  <a:cubicBezTo>
                    <a:pt x="40169" y="1762"/>
                    <a:pt x="40169" y="1762"/>
                    <a:pt x="40169" y="1762"/>
                  </a:cubicBezTo>
                  <a:lnTo>
                    <a:pt x="39818" y="2235"/>
                  </a:lnTo>
                  <a:close/>
                  <a:moveTo>
                    <a:pt x="40503" y="2058"/>
                  </a:moveTo>
                  <a:cubicBezTo>
                    <a:pt x="40507" y="2121"/>
                    <a:pt x="40483" y="2196"/>
                    <a:pt x="40432" y="2281"/>
                  </a:cubicBezTo>
                  <a:cubicBezTo>
                    <a:pt x="40328" y="2453"/>
                    <a:pt x="40220" y="2506"/>
                    <a:pt x="40110" y="2439"/>
                  </a:cubicBezTo>
                  <a:cubicBezTo>
                    <a:pt x="40052" y="2404"/>
                    <a:pt x="40021" y="2355"/>
                    <a:pt x="40018" y="2290"/>
                  </a:cubicBezTo>
                  <a:cubicBezTo>
                    <a:pt x="40015" y="2226"/>
                    <a:pt x="40040" y="2150"/>
                    <a:pt x="40094" y="2060"/>
                  </a:cubicBezTo>
                  <a:cubicBezTo>
                    <a:pt x="40143" y="1979"/>
                    <a:pt x="40195" y="1926"/>
                    <a:pt x="40251" y="1901"/>
                  </a:cubicBezTo>
                  <a:cubicBezTo>
                    <a:pt x="40306" y="1876"/>
                    <a:pt x="40360" y="1879"/>
                    <a:pt x="40412" y="1911"/>
                  </a:cubicBezTo>
                  <a:cubicBezTo>
                    <a:pt x="40468" y="1945"/>
                    <a:pt x="40499" y="1994"/>
                    <a:pt x="40503" y="2058"/>
                  </a:cubicBezTo>
                  <a:close/>
                  <a:moveTo>
                    <a:pt x="40352" y="2225"/>
                  </a:moveTo>
                  <a:cubicBezTo>
                    <a:pt x="40429" y="2097"/>
                    <a:pt x="40439" y="2015"/>
                    <a:pt x="40379" y="1980"/>
                  </a:cubicBezTo>
                  <a:cubicBezTo>
                    <a:pt x="40320" y="1943"/>
                    <a:pt x="40251" y="1988"/>
                    <a:pt x="40175" y="2114"/>
                  </a:cubicBezTo>
                  <a:cubicBezTo>
                    <a:pt x="40094" y="2249"/>
                    <a:pt x="40084" y="2335"/>
                    <a:pt x="40145" y="2372"/>
                  </a:cubicBezTo>
                  <a:cubicBezTo>
                    <a:pt x="40203" y="2407"/>
                    <a:pt x="40272" y="2358"/>
                    <a:pt x="40352" y="2225"/>
                  </a:cubicBezTo>
                  <a:close/>
                  <a:moveTo>
                    <a:pt x="40917" y="2253"/>
                  </a:moveTo>
                  <a:cubicBezTo>
                    <a:pt x="40929" y="2316"/>
                    <a:pt x="40914" y="2393"/>
                    <a:pt x="40874" y="2484"/>
                  </a:cubicBezTo>
                  <a:cubicBezTo>
                    <a:pt x="40792" y="2667"/>
                    <a:pt x="40692" y="2733"/>
                    <a:pt x="40574" y="2680"/>
                  </a:cubicBezTo>
                  <a:cubicBezTo>
                    <a:pt x="40512" y="2653"/>
                    <a:pt x="40476" y="2607"/>
                    <a:pt x="40464" y="2544"/>
                  </a:cubicBezTo>
                  <a:cubicBezTo>
                    <a:pt x="40453" y="2481"/>
                    <a:pt x="40469" y="2402"/>
                    <a:pt x="40511" y="2307"/>
                  </a:cubicBezTo>
                  <a:cubicBezTo>
                    <a:pt x="40550" y="2220"/>
                    <a:pt x="40595" y="2161"/>
                    <a:pt x="40647" y="2129"/>
                  </a:cubicBezTo>
                  <a:cubicBezTo>
                    <a:pt x="40698" y="2097"/>
                    <a:pt x="40752" y="2094"/>
                    <a:pt x="40808" y="2119"/>
                  </a:cubicBezTo>
                  <a:cubicBezTo>
                    <a:pt x="40868" y="2146"/>
                    <a:pt x="40904" y="2190"/>
                    <a:pt x="40917" y="2253"/>
                  </a:cubicBezTo>
                  <a:close/>
                  <a:moveTo>
                    <a:pt x="40788" y="2438"/>
                  </a:moveTo>
                  <a:cubicBezTo>
                    <a:pt x="40848" y="2301"/>
                    <a:pt x="40847" y="2219"/>
                    <a:pt x="40784" y="2191"/>
                  </a:cubicBezTo>
                  <a:cubicBezTo>
                    <a:pt x="40720" y="2162"/>
                    <a:pt x="40658" y="2215"/>
                    <a:pt x="40599" y="2350"/>
                  </a:cubicBezTo>
                  <a:cubicBezTo>
                    <a:pt x="40535" y="2494"/>
                    <a:pt x="40535" y="2580"/>
                    <a:pt x="40600" y="2609"/>
                  </a:cubicBezTo>
                  <a:cubicBezTo>
                    <a:pt x="40662" y="2637"/>
                    <a:pt x="40725" y="2580"/>
                    <a:pt x="40788" y="2438"/>
                  </a:cubicBezTo>
                  <a:close/>
                  <a:moveTo>
                    <a:pt x="40990" y="2829"/>
                  </a:moveTo>
                  <a:cubicBezTo>
                    <a:pt x="40894" y="2797"/>
                    <a:pt x="40894" y="2797"/>
                    <a:pt x="40894" y="2797"/>
                  </a:cubicBezTo>
                  <a:cubicBezTo>
                    <a:pt x="41081" y="2238"/>
                    <a:pt x="41081" y="2238"/>
                    <a:pt x="41081" y="2238"/>
                  </a:cubicBezTo>
                  <a:cubicBezTo>
                    <a:pt x="41177" y="2270"/>
                    <a:pt x="41177" y="2270"/>
                    <a:pt x="41177" y="2270"/>
                  </a:cubicBezTo>
                  <a:lnTo>
                    <a:pt x="40990" y="2829"/>
                  </a:lnTo>
                  <a:close/>
                  <a:moveTo>
                    <a:pt x="41586" y="2448"/>
                  </a:moveTo>
                  <a:cubicBezTo>
                    <a:pt x="41610" y="2507"/>
                    <a:pt x="41610" y="2585"/>
                    <a:pt x="41588" y="2682"/>
                  </a:cubicBezTo>
                  <a:cubicBezTo>
                    <a:pt x="41542" y="2878"/>
                    <a:pt x="41456" y="2962"/>
                    <a:pt x="41330" y="2932"/>
                  </a:cubicBezTo>
                  <a:cubicBezTo>
                    <a:pt x="41265" y="2917"/>
                    <a:pt x="41220" y="2879"/>
                    <a:pt x="41197" y="2819"/>
                  </a:cubicBezTo>
                  <a:cubicBezTo>
                    <a:pt x="41174" y="2759"/>
                    <a:pt x="41175" y="2679"/>
                    <a:pt x="41198" y="2577"/>
                  </a:cubicBezTo>
                  <a:cubicBezTo>
                    <a:pt x="41220" y="2485"/>
                    <a:pt x="41253" y="2418"/>
                    <a:pt x="41297" y="2377"/>
                  </a:cubicBezTo>
                  <a:cubicBezTo>
                    <a:pt x="41342" y="2336"/>
                    <a:pt x="41395" y="2323"/>
                    <a:pt x="41454" y="2337"/>
                  </a:cubicBezTo>
                  <a:cubicBezTo>
                    <a:pt x="41518" y="2351"/>
                    <a:pt x="41562" y="2388"/>
                    <a:pt x="41586" y="2448"/>
                  </a:cubicBezTo>
                  <a:close/>
                  <a:moveTo>
                    <a:pt x="41494" y="2654"/>
                  </a:moveTo>
                  <a:cubicBezTo>
                    <a:pt x="41528" y="2508"/>
                    <a:pt x="41512" y="2427"/>
                    <a:pt x="41444" y="2412"/>
                  </a:cubicBezTo>
                  <a:cubicBezTo>
                    <a:pt x="41376" y="2396"/>
                    <a:pt x="41325" y="2460"/>
                    <a:pt x="41292" y="2603"/>
                  </a:cubicBezTo>
                  <a:cubicBezTo>
                    <a:pt x="41257" y="2757"/>
                    <a:pt x="41274" y="2841"/>
                    <a:pt x="41343" y="2857"/>
                  </a:cubicBezTo>
                  <a:cubicBezTo>
                    <a:pt x="41409" y="2873"/>
                    <a:pt x="41459" y="2805"/>
                    <a:pt x="41494" y="2654"/>
                  </a:cubicBezTo>
                  <a:close/>
                  <a:moveTo>
                    <a:pt x="41766" y="2999"/>
                  </a:moveTo>
                  <a:cubicBezTo>
                    <a:pt x="41667" y="2986"/>
                    <a:pt x="41667" y="2986"/>
                    <a:pt x="41667" y="2986"/>
                  </a:cubicBezTo>
                  <a:cubicBezTo>
                    <a:pt x="41745" y="2402"/>
                    <a:pt x="41745" y="2402"/>
                    <a:pt x="41745" y="2402"/>
                  </a:cubicBezTo>
                  <a:cubicBezTo>
                    <a:pt x="41844" y="2416"/>
                    <a:pt x="41844" y="2416"/>
                    <a:pt x="41844" y="2416"/>
                  </a:cubicBezTo>
                  <a:lnTo>
                    <a:pt x="41766" y="2999"/>
                  </a:lnTo>
                  <a:close/>
                  <a:moveTo>
                    <a:pt x="42040" y="3023"/>
                  </a:moveTo>
                  <a:cubicBezTo>
                    <a:pt x="41939" y="3017"/>
                    <a:pt x="41939" y="3017"/>
                    <a:pt x="41939" y="3017"/>
                  </a:cubicBezTo>
                  <a:cubicBezTo>
                    <a:pt x="41979" y="2429"/>
                    <a:pt x="41979" y="2429"/>
                    <a:pt x="41979" y="2429"/>
                  </a:cubicBezTo>
                  <a:cubicBezTo>
                    <a:pt x="42080" y="2436"/>
                    <a:pt x="42080" y="2436"/>
                    <a:pt x="42080" y="2436"/>
                  </a:cubicBezTo>
                  <a:lnTo>
                    <a:pt x="42040" y="3023"/>
                  </a:lnTo>
                  <a:close/>
                  <a:moveTo>
                    <a:pt x="42309" y="3030"/>
                  </a:moveTo>
                  <a:cubicBezTo>
                    <a:pt x="42209" y="3029"/>
                    <a:pt x="42209" y="3029"/>
                    <a:pt x="42209" y="3029"/>
                  </a:cubicBezTo>
                  <a:cubicBezTo>
                    <a:pt x="42215" y="2440"/>
                    <a:pt x="42215" y="2440"/>
                    <a:pt x="42215" y="2440"/>
                  </a:cubicBezTo>
                  <a:cubicBezTo>
                    <a:pt x="42315" y="2441"/>
                    <a:pt x="42315" y="2441"/>
                    <a:pt x="42315" y="2441"/>
                  </a:cubicBezTo>
                  <a:lnTo>
                    <a:pt x="42309" y="3030"/>
                  </a:lnTo>
                  <a:close/>
                  <a:moveTo>
                    <a:pt x="42759" y="2481"/>
                  </a:moveTo>
                  <a:cubicBezTo>
                    <a:pt x="42801" y="2530"/>
                    <a:pt x="42826" y="2604"/>
                    <a:pt x="42835" y="2704"/>
                  </a:cubicBezTo>
                  <a:cubicBezTo>
                    <a:pt x="42853" y="2904"/>
                    <a:pt x="42797" y="3010"/>
                    <a:pt x="42668" y="3022"/>
                  </a:cubicBezTo>
                  <a:cubicBezTo>
                    <a:pt x="42601" y="3028"/>
                    <a:pt x="42547" y="3006"/>
                    <a:pt x="42507" y="2956"/>
                  </a:cubicBezTo>
                  <a:cubicBezTo>
                    <a:pt x="42466" y="2906"/>
                    <a:pt x="42441" y="2829"/>
                    <a:pt x="42432" y="2726"/>
                  </a:cubicBezTo>
                  <a:cubicBezTo>
                    <a:pt x="42423" y="2631"/>
                    <a:pt x="42434" y="2558"/>
                    <a:pt x="42464" y="2505"/>
                  </a:cubicBezTo>
                  <a:cubicBezTo>
                    <a:pt x="42493" y="2452"/>
                    <a:pt x="42539" y="2422"/>
                    <a:pt x="42600" y="2417"/>
                  </a:cubicBezTo>
                  <a:cubicBezTo>
                    <a:pt x="42665" y="2411"/>
                    <a:pt x="42718" y="2432"/>
                    <a:pt x="42759" y="2481"/>
                  </a:cubicBezTo>
                  <a:close/>
                  <a:moveTo>
                    <a:pt x="42737" y="2706"/>
                  </a:moveTo>
                  <a:cubicBezTo>
                    <a:pt x="42724" y="2557"/>
                    <a:pt x="42683" y="2485"/>
                    <a:pt x="42614" y="2491"/>
                  </a:cubicBezTo>
                  <a:cubicBezTo>
                    <a:pt x="42544" y="2498"/>
                    <a:pt x="42516" y="2574"/>
                    <a:pt x="42529" y="2721"/>
                  </a:cubicBezTo>
                  <a:cubicBezTo>
                    <a:pt x="42543" y="2878"/>
                    <a:pt x="42586" y="2953"/>
                    <a:pt x="42657" y="2946"/>
                  </a:cubicBezTo>
                  <a:cubicBezTo>
                    <a:pt x="42724" y="2940"/>
                    <a:pt x="42751" y="2860"/>
                    <a:pt x="42737" y="2706"/>
                  </a:cubicBezTo>
                  <a:close/>
                  <a:moveTo>
                    <a:pt x="43104" y="2949"/>
                  </a:moveTo>
                  <a:cubicBezTo>
                    <a:pt x="43005" y="2967"/>
                    <a:pt x="43005" y="2967"/>
                    <a:pt x="43005" y="2967"/>
                  </a:cubicBezTo>
                  <a:cubicBezTo>
                    <a:pt x="42897" y="2388"/>
                    <a:pt x="42897" y="2388"/>
                    <a:pt x="42897" y="2388"/>
                  </a:cubicBezTo>
                  <a:cubicBezTo>
                    <a:pt x="42996" y="2370"/>
                    <a:pt x="42996" y="2370"/>
                    <a:pt x="42996" y="2370"/>
                  </a:cubicBezTo>
                  <a:lnTo>
                    <a:pt x="43104" y="2949"/>
                  </a:lnTo>
                  <a:close/>
                  <a:moveTo>
                    <a:pt x="43371" y="2886"/>
                  </a:moveTo>
                  <a:cubicBezTo>
                    <a:pt x="43274" y="2911"/>
                    <a:pt x="43274" y="2911"/>
                    <a:pt x="43274" y="2911"/>
                  </a:cubicBezTo>
                  <a:cubicBezTo>
                    <a:pt x="43128" y="2341"/>
                    <a:pt x="43128" y="2341"/>
                    <a:pt x="43128" y="2341"/>
                  </a:cubicBezTo>
                  <a:cubicBezTo>
                    <a:pt x="43225" y="2316"/>
                    <a:pt x="43225" y="2316"/>
                    <a:pt x="43225" y="2316"/>
                  </a:cubicBezTo>
                  <a:lnTo>
                    <a:pt x="43371" y="2886"/>
                  </a:lnTo>
                  <a:close/>
                  <a:moveTo>
                    <a:pt x="43665" y="2243"/>
                  </a:moveTo>
                  <a:cubicBezTo>
                    <a:pt x="43717" y="2280"/>
                    <a:pt x="43760" y="2345"/>
                    <a:pt x="43794" y="2439"/>
                  </a:cubicBezTo>
                  <a:cubicBezTo>
                    <a:pt x="43862" y="2628"/>
                    <a:pt x="43835" y="2744"/>
                    <a:pt x="43713" y="2788"/>
                  </a:cubicBezTo>
                  <a:cubicBezTo>
                    <a:pt x="43650" y="2811"/>
                    <a:pt x="43592" y="2804"/>
                    <a:pt x="43540" y="2766"/>
                  </a:cubicBezTo>
                  <a:cubicBezTo>
                    <a:pt x="43488" y="2728"/>
                    <a:pt x="43445" y="2660"/>
                    <a:pt x="43410" y="2562"/>
                  </a:cubicBezTo>
                  <a:cubicBezTo>
                    <a:pt x="43377" y="2473"/>
                    <a:pt x="43369" y="2399"/>
                    <a:pt x="43384" y="2340"/>
                  </a:cubicBezTo>
                  <a:cubicBezTo>
                    <a:pt x="43400" y="2281"/>
                    <a:pt x="43436" y="2241"/>
                    <a:pt x="43494" y="2221"/>
                  </a:cubicBezTo>
                  <a:cubicBezTo>
                    <a:pt x="43556" y="2198"/>
                    <a:pt x="43613" y="2206"/>
                    <a:pt x="43665" y="2243"/>
                  </a:cubicBezTo>
                  <a:close/>
                  <a:moveTo>
                    <a:pt x="43700" y="2465"/>
                  </a:moveTo>
                  <a:cubicBezTo>
                    <a:pt x="43649" y="2325"/>
                    <a:pt x="43591" y="2266"/>
                    <a:pt x="43526" y="2289"/>
                  </a:cubicBezTo>
                  <a:cubicBezTo>
                    <a:pt x="43461" y="2313"/>
                    <a:pt x="43453" y="2394"/>
                    <a:pt x="43502" y="2533"/>
                  </a:cubicBezTo>
                  <a:cubicBezTo>
                    <a:pt x="43556" y="2681"/>
                    <a:pt x="43616" y="2743"/>
                    <a:pt x="43683" y="2718"/>
                  </a:cubicBezTo>
                  <a:cubicBezTo>
                    <a:pt x="43747" y="2695"/>
                    <a:pt x="43752" y="2611"/>
                    <a:pt x="43700" y="2465"/>
                  </a:cubicBezTo>
                  <a:close/>
                  <a:moveTo>
                    <a:pt x="44116" y="2607"/>
                  </a:moveTo>
                  <a:cubicBezTo>
                    <a:pt x="44025" y="2650"/>
                    <a:pt x="44025" y="2650"/>
                    <a:pt x="44025" y="2650"/>
                  </a:cubicBezTo>
                  <a:cubicBezTo>
                    <a:pt x="43774" y="2118"/>
                    <a:pt x="43774" y="2118"/>
                    <a:pt x="43774" y="2118"/>
                  </a:cubicBezTo>
                  <a:cubicBezTo>
                    <a:pt x="43865" y="2075"/>
                    <a:pt x="43865" y="2075"/>
                    <a:pt x="43865" y="2075"/>
                  </a:cubicBezTo>
                  <a:lnTo>
                    <a:pt x="44116" y="2607"/>
                  </a:lnTo>
                  <a:close/>
                  <a:moveTo>
                    <a:pt x="44358" y="2479"/>
                  </a:moveTo>
                  <a:cubicBezTo>
                    <a:pt x="44270" y="2528"/>
                    <a:pt x="44270" y="2528"/>
                    <a:pt x="44270" y="2528"/>
                  </a:cubicBezTo>
                  <a:cubicBezTo>
                    <a:pt x="43985" y="2013"/>
                    <a:pt x="43985" y="2013"/>
                    <a:pt x="43985" y="2013"/>
                  </a:cubicBezTo>
                  <a:cubicBezTo>
                    <a:pt x="44073" y="1965"/>
                    <a:pt x="44073" y="1965"/>
                    <a:pt x="44073" y="1965"/>
                  </a:cubicBezTo>
                  <a:lnTo>
                    <a:pt x="44358" y="2479"/>
                  </a:lnTo>
                  <a:close/>
                  <a:moveTo>
                    <a:pt x="44480" y="1782"/>
                  </a:moveTo>
                  <a:cubicBezTo>
                    <a:pt x="44540" y="1805"/>
                    <a:pt x="44598" y="1857"/>
                    <a:pt x="44654" y="1939"/>
                  </a:cubicBezTo>
                  <a:cubicBezTo>
                    <a:pt x="44768" y="2105"/>
                    <a:pt x="44772" y="2225"/>
                    <a:pt x="44665" y="2298"/>
                  </a:cubicBezTo>
                  <a:cubicBezTo>
                    <a:pt x="44609" y="2336"/>
                    <a:pt x="44551" y="2344"/>
                    <a:pt x="44492" y="2320"/>
                  </a:cubicBezTo>
                  <a:cubicBezTo>
                    <a:pt x="44432" y="2296"/>
                    <a:pt x="44373" y="2241"/>
                    <a:pt x="44314" y="2156"/>
                  </a:cubicBezTo>
                  <a:cubicBezTo>
                    <a:pt x="44260" y="2078"/>
                    <a:pt x="44233" y="2008"/>
                    <a:pt x="44233" y="1947"/>
                  </a:cubicBezTo>
                  <a:cubicBezTo>
                    <a:pt x="44233" y="1887"/>
                    <a:pt x="44258" y="1839"/>
                    <a:pt x="44309" y="1804"/>
                  </a:cubicBezTo>
                  <a:cubicBezTo>
                    <a:pt x="44363" y="1767"/>
                    <a:pt x="44420" y="1760"/>
                    <a:pt x="44480" y="1782"/>
                  </a:cubicBezTo>
                  <a:close/>
                  <a:moveTo>
                    <a:pt x="44570" y="1989"/>
                  </a:moveTo>
                  <a:cubicBezTo>
                    <a:pt x="44486" y="1866"/>
                    <a:pt x="44415" y="1823"/>
                    <a:pt x="44358" y="1862"/>
                  </a:cubicBezTo>
                  <a:cubicBezTo>
                    <a:pt x="44300" y="1902"/>
                    <a:pt x="44313" y="1983"/>
                    <a:pt x="44396" y="2104"/>
                  </a:cubicBezTo>
                  <a:cubicBezTo>
                    <a:pt x="44485" y="2234"/>
                    <a:pt x="44559" y="2278"/>
                    <a:pt x="44618" y="2238"/>
                  </a:cubicBezTo>
                  <a:cubicBezTo>
                    <a:pt x="44674" y="2200"/>
                    <a:pt x="44658" y="2117"/>
                    <a:pt x="44570" y="1989"/>
                  </a:cubicBezTo>
                  <a:close/>
                  <a:moveTo>
                    <a:pt x="44829" y="1486"/>
                  </a:moveTo>
                  <a:cubicBezTo>
                    <a:pt x="44891" y="1501"/>
                    <a:pt x="44955" y="1546"/>
                    <a:pt x="45021" y="1621"/>
                  </a:cubicBezTo>
                  <a:cubicBezTo>
                    <a:pt x="45155" y="1771"/>
                    <a:pt x="45173" y="1890"/>
                    <a:pt x="45076" y="1975"/>
                  </a:cubicBezTo>
                  <a:cubicBezTo>
                    <a:pt x="45026" y="2020"/>
                    <a:pt x="44969" y="2035"/>
                    <a:pt x="44907" y="2018"/>
                  </a:cubicBezTo>
                  <a:cubicBezTo>
                    <a:pt x="44845" y="2002"/>
                    <a:pt x="44779" y="1955"/>
                    <a:pt x="44710" y="1878"/>
                  </a:cubicBezTo>
                  <a:cubicBezTo>
                    <a:pt x="44647" y="1807"/>
                    <a:pt x="44612" y="1741"/>
                    <a:pt x="44605" y="1681"/>
                  </a:cubicBezTo>
                  <a:cubicBezTo>
                    <a:pt x="44597" y="1621"/>
                    <a:pt x="44616" y="1570"/>
                    <a:pt x="44662" y="1529"/>
                  </a:cubicBezTo>
                  <a:cubicBezTo>
                    <a:pt x="44711" y="1486"/>
                    <a:pt x="44767" y="1471"/>
                    <a:pt x="44829" y="1486"/>
                  </a:cubicBezTo>
                  <a:close/>
                  <a:moveTo>
                    <a:pt x="44944" y="1680"/>
                  </a:moveTo>
                  <a:cubicBezTo>
                    <a:pt x="44845" y="1568"/>
                    <a:pt x="44769" y="1535"/>
                    <a:pt x="44718" y="1581"/>
                  </a:cubicBezTo>
                  <a:cubicBezTo>
                    <a:pt x="44665" y="1627"/>
                    <a:pt x="44688" y="1706"/>
                    <a:pt x="44786" y="1816"/>
                  </a:cubicBezTo>
                  <a:cubicBezTo>
                    <a:pt x="44890" y="1934"/>
                    <a:pt x="44969" y="1969"/>
                    <a:pt x="45022" y="1922"/>
                  </a:cubicBezTo>
                  <a:cubicBezTo>
                    <a:pt x="45073" y="1877"/>
                    <a:pt x="45047" y="1796"/>
                    <a:pt x="44944" y="1680"/>
                  </a:cubicBezTo>
                  <a:close/>
                  <a:moveTo>
                    <a:pt x="45383" y="1659"/>
                  </a:moveTo>
                  <a:cubicBezTo>
                    <a:pt x="45314" y="1733"/>
                    <a:pt x="45314" y="1733"/>
                    <a:pt x="45314" y="1733"/>
                  </a:cubicBezTo>
                  <a:cubicBezTo>
                    <a:pt x="44884" y="1331"/>
                    <a:pt x="44884" y="1331"/>
                    <a:pt x="44884" y="1331"/>
                  </a:cubicBezTo>
                  <a:cubicBezTo>
                    <a:pt x="44953" y="1257"/>
                    <a:pt x="44953" y="1257"/>
                    <a:pt x="44953" y="1257"/>
                  </a:cubicBezTo>
                  <a:lnTo>
                    <a:pt x="45383" y="165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grpSp>
      <p:sp>
        <p:nvSpPr>
          <p:cNvPr id="21" name="Freeform 17"/>
          <p:cNvSpPr>
            <a:spLocks noEditPoints="1"/>
          </p:cNvSpPr>
          <p:nvPr/>
        </p:nvSpPr>
        <p:spPr bwMode="auto">
          <a:xfrm>
            <a:off x="6857071" y="3234913"/>
            <a:ext cx="409851" cy="496159"/>
          </a:xfrm>
          <a:custGeom>
            <a:avLst/>
            <a:gdLst>
              <a:gd name="T0" fmla="*/ 2736 w 2736"/>
              <a:gd name="T1" fmla="*/ 1597 h 3312"/>
              <a:gd name="T2" fmla="*/ 2668 w 2736"/>
              <a:gd name="T3" fmla="*/ 1643 h 3312"/>
              <a:gd name="T4" fmla="*/ 2478 w 2736"/>
              <a:gd name="T5" fmla="*/ 1702 h 3312"/>
              <a:gd name="T6" fmla="*/ 2243 w 2736"/>
              <a:gd name="T7" fmla="*/ 1605 h 3312"/>
              <a:gd name="T8" fmla="*/ 2145 w 2736"/>
              <a:gd name="T9" fmla="*/ 1370 h 3312"/>
              <a:gd name="T10" fmla="*/ 2477 w 2736"/>
              <a:gd name="T11" fmla="*/ 1038 h 3312"/>
              <a:gd name="T12" fmla="*/ 2665 w 2736"/>
              <a:gd name="T13" fmla="*/ 1094 h 3312"/>
              <a:gd name="T14" fmla="*/ 2736 w 2736"/>
              <a:gd name="T15" fmla="*/ 1142 h 3312"/>
              <a:gd name="T16" fmla="*/ 2736 w 2736"/>
              <a:gd name="T17" fmla="*/ 0 h 3312"/>
              <a:gd name="T18" fmla="*/ 669 w 2736"/>
              <a:gd name="T19" fmla="*/ 0 h 3312"/>
              <a:gd name="T20" fmla="*/ 0 w 2736"/>
              <a:gd name="T21" fmla="*/ 664 h 3312"/>
              <a:gd name="T22" fmla="*/ 0 w 2736"/>
              <a:gd name="T23" fmla="*/ 2740 h 3312"/>
              <a:gd name="T24" fmla="*/ 1001 w 2736"/>
              <a:gd name="T25" fmla="*/ 2740 h 3312"/>
              <a:gd name="T26" fmla="*/ 968 w 2736"/>
              <a:gd name="T27" fmla="*/ 2898 h 3312"/>
              <a:gd name="T28" fmla="*/ 1385 w 2736"/>
              <a:gd name="T29" fmla="*/ 3312 h 3312"/>
              <a:gd name="T30" fmla="*/ 1802 w 2736"/>
              <a:gd name="T31" fmla="*/ 2900 h 3312"/>
              <a:gd name="T32" fmla="*/ 1767 w 2736"/>
              <a:gd name="T33" fmla="*/ 2740 h 3312"/>
              <a:gd name="T34" fmla="*/ 2736 w 2736"/>
              <a:gd name="T35" fmla="*/ 2740 h 3312"/>
              <a:gd name="T36" fmla="*/ 2736 w 2736"/>
              <a:gd name="T37" fmla="*/ 1597 h 3312"/>
              <a:gd name="T38" fmla="*/ 2652 w 2736"/>
              <a:gd name="T39" fmla="*/ 2652 h 3312"/>
              <a:gd name="T40" fmla="*/ 1616 w 2736"/>
              <a:gd name="T41" fmla="*/ 2652 h 3312"/>
              <a:gd name="T42" fmla="*/ 1660 w 2736"/>
              <a:gd name="T43" fmla="*/ 2714 h 3312"/>
              <a:gd name="T44" fmla="*/ 1717 w 2736"/>
              <a:gd name="T45" fmla="*/ 2894 h 3312"/>
              <a:gd name="T46" fmla="*/ 1385 w 2736"/>
              <a:gd name="T47" fmla="*/ 3226 h 3312"/>
              <a:gd name="T48" fmla="*/ 1053 w 2736"/>
              <a:gd name="T49" fmla="*/ 2893 h 3312"/>
              <a:gd name="T50" fmla="*/ 1108 w 2736"/>
              <a:gd name="T51" fmla="*/ 2714 h 3312"/>
              <a:gd name="T52" fmla="*/ 1151 w 2736"/>
              <a:gd name="T53" fmla="*/ 2652 h 3312"/>
              <a:gd name="T54" fmla="*/ 84 w 2736"/>
              <a:gd name="T55" fmla="*/ 2652 h 3312"/>
              <a:gd name="T56" fmla="*/ 84 w 2736"/>
              <a:gd name="T57" fmla="*/ 664 h 3312"/>
              <a:gd name="T58" fmla="*/ 669 w 2736"/>
              <a:gd name="T59" fmla="*/ 88 h 3312"/>
              <a:gd name="T60" fmla="*/ 2652 w 2736"/>
              <a:gd name="T61" fmla="*/ 88 h 3312"/>
              <a:gd name="T62" fmla="*/ 2652 w 2736"/>
              <a:gd name="T63" fmla="*/ 989 h 3312"/>
              <a:gd name="T64" fmla="*/ 2479 w 2736"/>
              <a:gd name="T65" fmla="*/ 953 h 3312"/>
              <a:gd name="T66" fmla="*/ 2061 w 2736"/>
              <a:gd name="T67" fmla="*/ 1370 h 3312"/>
              <a:gd name="T68" fmla="*/ 2183 w 2736"/>
              <a:gd name="T69" fmla="*/ 1665 h 3312"/>
              <a:gd name="T70" fmla="*/ 2480 w 2736"/>
              <a:gd name="T71" fmla="*/ 1787 h 3312"/>
              <a:gd name="T72" fmla="*/ 2652 w 2736"/>
              <a:gd name="T73" fmla="*/ 1751 h 3312"/>
              <a:gd name="T74" fmla="*/ 2652 w 2736"/>
              <a:gd name="T75" fmla="*/ 2652 h 3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736" h="3312">
                <a:moveTo>
                  <a:pt x="2736" y="1597"/>
                </a:moveTo>
                <a:cubicBezTo>
                  <a:pt x="2668" y="1643"/>
                  <a:pt x="2668" y="1643"/>
                  <a:pt x="2668" y="1643"/>
                </a:cubicBezTo>
                <a:cubicBezTo>
                  <a:pt x="2612" y="1682"/>
                  <a:pt x="2546" y="1702"/>
                  <a:pt x="2478" y="1702"/>
                </a:cubicBezTo>
                <a:cubicBezTo>
                  <a:pt x="2389" y="1702"/>
                  <a:pt x="2306" y="1668"/>
                  <a:pt x="2243" y="1605"/>
                </a:cubicBezTo>
                <a:cubicBezTo>
                  <a:pt x="2180" y="1542"/>
                  <a:pt x="2145" y="1459"/>
                  <a:pt x="2145" y="1370"/>
                </a:cubicBezTo>
                <a:cubicBezTo>
                  <a:pt x="2145" y="1187"/>
                  <a:pt x="2294" y="1038"/>
                  <a:pt x="2477" y="1038"/>
                </a:cubicBezTo>
                <a:cubicBezTo>
                  <a:pt x="2544" y="1038"/>
                  <a:pt x="2610" y="1057"/>
                  <a:pt x="2665" y="1094"/>
                </a:cubicBezTo>
                <a:cubicBezTo>
                  <a:pt x="2736" y="1142"/>
                  <a:pt x="2736" y="1142"/>
                  <a:pt x="2736" y="1142"/>
                </a:cubicBezTo>
                <a:cubicBezTo>
                  <a:pt x="2736" y="0"/>
                  <a:pt x="2736" y="0"/>
                  <a:pt x="2736" y="0"/>
                </a:cubicBezTo>
                <a:cubicBezTo>
                  <a:pt x="669" y="0"/>
                  <a:pt x="669" y="0"/>
                  <a:pt x="669" y="0"/>
                </a:cubicBezTo>
                <a:cubicBezTo>
                  <a:pt x="302" y="0"/>
                  <a:pt x="0" y="298"/>
                  <a:pt x="0" y="664"/>
                </a:cubicBezTo>
                <a:cubicBezTo>
                  <a:pt x="0" y="2740"/>
                  <a:pt x="0" y="2740"/>
                  <a:pt x="0" y="2740"/>
                </a:cubicBezTo>
                <a:cubicBezTo>
                  <a:pt x="1001" y="2740"/>
                  <a:pt x="1001" y="2740"/>
                  <a:pt x="1001" y="2740"/>
                </a:cubicBezTo>
                <a:cubicBezTo>
                  <a:pt x="979" y="2780"/>
                  <a:pt x="968" y="2841"/>
                  <a:pt x="968" y="2898"/>
                </a:cubicBezTo>
                <a:cubicBezTo>
                  <a:pt x="968" y="3128"/>
                  <a:pt x="1155" y="3312"/>
                  <a:pt x="1385" y="3312"/>
                </a:cubicBezTo>
                <a:cubicBezTo>
                  <a:pt x="1615" y="3312"/>
                  <a:pt x="1802" y="3130"/>
                  <a:pt x="1802" y="2900"/>
                </a:cubicBezTo>
                <a:cubicBezTo>
                  <a:pt x="1802" y="2842"/>
                  <a:pt x="1790" y="2780"/>
                  <a:pt x="1767" y="2740"/>
                </a:cubicBezTo>
                <a:cubicBezTo>
                  <a:pt x="2736" y="2740"/>
                  <a:pt x="2736" y="2740"/>
                  <a:pt x="2736" y="2740"/>
                </a:cubicBezTo>
                <a:lnTo>
                  <a:pt x="2736" y="1597"/>
                </a:lnTo>
                <a:close/>
                <a:moveTo>
                  <a:pt x="2652" y="2652"/>
                </a:moveTo>
                <a:cubicBezTo>
                  <a:pt x="1616" y="2652"/>
                  <a:pt x="1616" y="2652"/>
                  <a:pt x="1616" y="2652"/>
                </a:cubicBezTo>
                <a:cubicBezTo>
                  <a:pt x="1660" y="2714"/>
                  <a:pt x="1660" y="2714"/>
                  <a:pt x="1660" y="2714"/>
                </a:cubicBezTo>
                <a:cubicBezTo>
                  <a:pt x="1698" y="2769"/>
                  <a:pt x="1717" y="2829"/>
                  <a:pt x="1717" y="2894"/>
                </a:cubicBezTo>
                <a:cubicBezTo>
                  <a:pt x="1717" y="3078"/>
                  <a:pt x="1568" y="3226"/>
                  <a:pt x="1385" y="3226"/>
                </a:cubicBezTo>
                <a:cubicBezTo>
                  <a:pt x="1202" y="3226"/>
                  <a:pt x="1053" y="3076"/>
                  <a:pt x="1053" y="2893"/>
                </a:cubicBezTo>
                <a:cubicBezTo>
                  <a:pt x="1053" y="2827"/>
                  <a:pt x="1072" y="2768"/>
                  <a:pt x="1108" y="2714"/>
                </a:cubicBezTo>
                <a:cubicBezTo>
                  <a:pt x="1151" y="2652"/>
                  <a:pt x="1151" y="2652"/>
                  <a:pt x="1151" y="2652"/>
                </a:cubicBezTo>
                <a:cubicBezTo>
                  <a:pt x="84" y="2652"/>
                  <a:pt x="84" y="2652"/>
                  <a:pt x="84" y="2652"/>
                </a:cubicBezTo>
                <a:cubicBezTo>
                  <a:pt x="84" y="664"/>
                  <a:pt x="84" y="664"/>
                  <a:pt x="84" y="664"/>
                </a:cubicBezTo>
                <a:cubicBezTo>
                  <a:pt x="84" y="344"/>
                  <a:pt x="349" y="88"/>
                  <a:pt x="669" y="88"/>
                </a:cubicBezTo>
                <a:cubicBezTo>
                  <a:pt x="2652" y="88"/>
                  <a:pt x="2652" y="88"/>
                  <a:pt x="2652" y="88"/>
                </a:cubicBezTo>
                <a:cubicBezTo>
                  <a:pt x="2652" y="989"/>
                  <a:pt x="2652" y="989"/>
                  <a:pt x="2652" y="989"/>
                </a:cubicBezTo>
                <a:cubicBezTo>
                  <a:pt x="2588" y="965"/>
                  <a:pt x="2539" y="953"/>
                  <a:pt x="2479" y="953"/>
                </a:cubicBezTo>
                <a:cubicBezTo>
                  <a:pt x="2249" y="953"/>
                  <a:pt x="2061" y="1140"/>
                  <a:pt x="2061" y="1370"/>
                </a:cubicBezTo>
                <a:cubicBezTo>
                  <a:pt x="2061" y="1481"/>
                  <a:pt x="2104" y="1586"/>
                  <a:pt x="2183" y="1665"/>
                </a:cubicBezTo>
                <a:cubicBezTo>
                  <a:pt x="2262" y="1744"/>
                  <a:pt x="2368" y="1787"/>
                  <a:pt x="2480" y="1787"/>
                </a:cubicBezTo>
                <a:cubicBezTo>
                  <a:pt x="2539" y="1787"/>
                  <a:pt x="2588" y="1775"/>
                  <a:pt x="2652" y="1751"/>
                </a:cubicBezTo>
                <a:lnTo>
                  <a:pt x="2652" y="265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22" name="Freeform 18"/>
          <p:cNvSpPr>
            <a:spLocks noEditPoints="1"/>
          </p:cNvSpPr>
          <p:nvPr/>
        </p:nvSpPr>
        <p:spPr bwMode="auto">
          <a:xfrm>
            <a:off x="12390911" y="3174986"/>
            <a:ext cx="619564" cy="619627"/>
          </a:xfrm>
          <a:custGeom>
            <a:avLst/>
            <a:gdLst>
              <a:gd name="T0" fmla="*/ 3616 w 4136"/>
              <a:gd name="T1" fmla="*/ 0 h 4136"/>
              <a:gd name="T2" fmla="*/ 0 w 4136"/>
              <a:gd name="T3" fmla="*/ 517 h 4136"/>
              <a:gd name="T4" fmla="*/ 517 w 4136"/>
              <a:gd name="T5" fmla="*/ 4136 h 4136"/>
              <a:gd name="T6" fmla="*/ 4136 w 4136"/>
              <a:gd name="T7" fmla="*/ 3616 h 4136"/>
              <a:gd name="T8" fmla="*/ 4028 w 4136"/>
              <a:gd name="T9" fmla="*/ 507 h 4136"/>
              <a:gd name="T10" fmla="*/ 3374 w 4136"/>
              <a:gd name="T11" fmla="*/ 2012 h 4136"/>
              <a:gd name="T12" fmla="*/ 3068 w 4136"/>
              <a:gd name="T13" fmla="*/ 1561 h 4136"/>
              <a:gd name="T14" fmla="*/ 2762 w 4136"/>
              <a:gd name="T15" fmla="*/ 2012 h 4136"/>
              <a:gd name="T16" fmla="*/ 2100 w 4136"/>
              <a:gd name="T17" fmla="*/ 1202 h 4136"/>
              <a:gd name="T18" fmla="*/ 1895 w 4136"/>
              <a:gd name="T19" fmla="*/ 1292 h 4136"/>
              <a:gd name="T20" fmla="*/ 1895 w 4136"/>
              <a:gd name="T21" fmla="*/ 803 h 4136"/>
              <a:gd name="T22" fmla="*/ 2100 w 4136"/>
              <a:gd name="T23" fmla="*/ 892 h 4136"/>
              <a:gd name="T24" fmla="*/ 3605 w 4136"/>
              <a:gd name="T25" fmla="*/ 84 h 4136"/>
              <a:gd name="T26" fmla="*/ 511 w 4136"/>
              <a:gd name="T27" fmla="*/ 84 h 4136"/>
              <a:gd name="T28" fmla="*/ 2012 w 4136"/>
              <a:gd name="T29" fmla="*/ 741 h 4136"/>
              <a:gd name="T30" fmla="*/ 1565 w 4136"/>
              <a:gd name="T31" fmla="*/ 1047 h 4136"/>
              <a:gd name="T32" fmla="*/ 2012 w 4136"/>
              <a:gd name="T33" fmla="*/ 1354 h 4136"/>
              <a:gd name="T34" fmla="*/ 1217 w 4136"/>
              <a:gd name="T35" fmla="*/ 2012 h 4136"/>
              <a:gd name="T36" fmla="*/ 1303 w 4136"/>
              <a:gd name="T37" fmla="*/ 2213 h 4136"/>
              <a:gd name="T38" fmla="*/ 815 w 4136"/>
              <a:gd name="T39" fmla="*/ 2212 h 4136"/>
              <a:gd name="T40" fmla="*/ 899 w 4136"/>
              <a:gd name="T41" fmla="*/ 2012 h 4136"/>
              <a:gd name="T42" fmla="*/ 84 w 4136"/>
              <a:gd name="T43" fmla="*/ 507 h 4136"/>
              <a:gd name="T44" fmla="*/ 84 w 4136"/>
              <a:gd name="T45" fmla="*/ 3601 h 4136"/>
              <a:gd name="T46" fmla="*/ 751 w 4136"/>
              <a:gd name="T47" fmla="*/ 2100 h 4136"/>
              <a:gd name="T48" fmla="*/ 1059 w 4136"/>
              <a:gd name="T49" fmla="*/ 2543 h 4136"/>
              <a:gd name="T50" fmla="*/ 1367 w 4136"/>
              <a:gd name="T51" fmla="*/ 2100 h 4136"/>
              <a:gd name="T52" fmla="*/ 2012 w 4136"/>
              <a:gd name="T53" fmla="*/ 2898 h 4136"/>
              <a:gd name="T54" fmla="*/ 2211 w 4136"/>
              <a:gd name="T55" fmla="*/ 2819 h 4136"/>
              <a:gd name="T56" fmla="*/ 2212 w 4136"/>
              <a:gd name="T57" fmla="*/ 3307 h 4136"/>
              <a:gd name="T58" fmla="*/ 2012 w 4136"/>
              <a:gd name="T59" fmla="*/ 3228 h 4136"/>
              <a:gd name="T60" fmla="*/ 511 w 4136"/>
              <a:gd name="T61" fmla="*/ 4028 h 4136"/>
              <a:gd name="T62" fmla="*/ 3605 w 4136"/>
              <a:gd name="T63" fmla="*/ 4028 h 4136"/>
              <a:gd name="T64" fmla="*/ 2100 w 4136"/>
              <a:gd name="T65" fmla="*/ 3373 h 4136"/>
              <a:gd name="T66" fmla="*/ 2541 w 4136"/>
              <a:gd name="T67" fmla="*/ 3063 h 4136"/>
              <a:gd name="T68" fmla="*/ 2100 w 4136"/>
              <a:gd name="T69" fmla="*/ 2753 h 4136"/>
              <a:gd name="T70" fmla="*/ 2915 w 4136"/>
              <a:gd name="T71" fmla="*/ 2100 h 4136"/>
              <a:gd name="T72" fmla="*/ 2824 w 4136"/>
              <a:gd name="T73" fmla="*/ 1891 h 4136"/>
              <a:gd name="T74" fmla="*/ 3313 w 4136"/>
              <a:gd name="T75" fmla="*/ 1890 h 4136"/>
              <a:gd name="T76" fmla="*/ 3222 w 4136"/>
              <a:gd name="T77" fmla="*/ 2100 h 4136"/>
              <a:gd name="T78" fmla="*/ 4028 w 4136"/>
              <a:gd name="T79" fmla="*/ 3601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136" h="4136">
                <a:moveTo>
                  <a:pt x="4136" y="517"/>
                </a:moveTo>
                <a:cubicBezTo>
                  <a:pt x="4136" y="231"/>
                  <a:pt x="3903" y="0"/>
                  <a:pt x="3616" y="0"/>
                </a:cubicBezTo>
                <a:cubicBezTo>
                  <a:pt x="517" y="0"/>
                  <a:pt x="517" y="0"/>
                  <a:pt x="517" y="0"/>
                </a:cubicBezTo>
                <a:cubicBezTo>
                  <a:pt x="231" y="0"/>
                  <a:pt x="0" y="231"/>
                  <a:pt x="0" y="517"/>
                </a:cubicBezTo>
                <a:cubicBezTo>
                  <a:pt x="0" y="3616"/>
                  <a:pt x="0" y="3616"/>
                  <a:pt x="0" y="3616"/>
                </a:cubicBezTo>
                <a:cubicBezTo>
                  <a:pt x="0" y="3903"/>
                  <a:pt x="231" y="4136"/>
                  <a:pt x="517" y="4136"/>
                </a:cubicBezTo>
                <a:cubicBezTo>
                  <a:pt x="3616" y="4136"/>
                  <a:pt x="3616" y="4136"/>
                  <a:pt x="3616" y="4136"/>
                </a:cubicBezTo>
                <a:cubicBezTo>
                  <a:pt x="3903" y="4136"/>
                  <a:pt x="4136" y="3903"/>
                  <a:pt x="4136" y="3616"/>
                </a:cubicBezTo>
                <a:lnTo>
                  <a:pt x="4136" y="517"/>
                </a:lnTo>
                <a:close/>
                <a:moveTo>
                  <a:pt x="4028" y="507"/>
                </a:moveTo>
                <a:cubicBezTo>
                  <a:pt x="4028" y="2012"/>
                  <a:pt x="4028" y="2012"/>
                  <a:pt x="4028" y="2012"/>
                </a:cubicBezTo>
                <a:cubicBezTo>
                  <a:pt x="3374" y="2012"/>
                  <a:pt x="3374" y="2012"/>
                  <a:pt x="3374" y="2012"/>
                </a:cubicBezTo>
                <a:cubicBezTo>
                  <a:pt x="3390" y="1972"/>
                  <a:pt x="3397" y="1932"/>
                  <a:pt x="3397" y="1890"/>
                </a:cubicBezTo>
                <a:cubicBezTo>
                  <a:pt x="3397" y="1708"/>
                  <a:pt x="3250" y="1561"/>
                  <a:pt x="3068" y="1561"/>
                </a:cubicBezTo>
                <a:cubicBezTo>
                  <a:pt x="2887" y="1561"/>
                  <a:pt x="2739" y="1708"/>
                  <a:pt x="2739" y="1890"/>
                </a:cubicBezTo>
                <a:cubicBezTo>
                  <a:pt x="2739" y="1932"/>
                  <a:pt x="2747" y="1972"/>
                  <a:pt x="2762" y="2012"/>
                </a:cubicBezTo>
                <a:cubicBezTo>
                  <a:pt x="2100" y="2012"/>
                  <a:pt x="2100" y="2012"/>
                  <a:pt x="2100" y="2012"/>
                </a:cubicBezTo>
                <a:cubicBezTo>
                  <a:pt x="2100" y="1202"/>
                  <a:pt x="2100" y="1202"/>
                  <a:pt x="2100" y="1202"/>
                </a:cubicBezTo>
                <a:cubicBezTo>
                  <a:pt x="2034" y="1248"/>
                  <a:pt x="2034" y="1248"/>
                  <a:pt x="2034" y="1248"/>
                </a:cubicBezTo>
                <a:cubicBezTo>
                  <a:pt x="1993" y="1277"/>
                  <a:pt x="1945" y="1292"/>
                  <a:pt x="1895" y="1292"/>
                </a:cubicBezTo>
                <a:cubicBezTo>
                  <a:pt x="1760" y="1292"/>
                  <a:pt x="1651" y="1182"/>
                  <a:pt x="1651" y="1047"/>
                </a:cubicBezTo>
                <a:cubicBezTo>
                  <a:pt x="1651" y="912"/>
                  <a:pt x="1761" y="803"/>
                  <a:pt x="1895" y="803"/>
                </a:cubicBezTo>
                <a:cubicBezTo>
                  <a:pt x="1944" y="803"/>
                  <a:pt x="1991" y="817"/>
                  <a:pt x="2031" y="844"/>
                </a:cubicBezTo>
                <a:cubicBezTo>
                  <a:pt x="2100" y="892"/>
                  <a:pt x="2100" y="892"/>
                  <a:pt x="2100" y="892"/>
                </a:cubicBezTo>
                <a:cubicBezTo>
                  <a:pt x="2100" y="84"/>
                  <a:pt x="2100" y="84"/>
                  <a:pt x="2100" y="84"/>
                </a:cubicBezTo>
                <a:cubicBezTo>
                  <a:pt x="3605" y="84"/>
                  <a:pt x="3605" y="84"/>
                  <a:pt x="3605" y="84"/>
                </a:cubicBezTo>
                <a:cubicBezTo>
                  <a:pt x="3845" y="84"/>
                  <a:pt x="4028" y="268"/>
                  <a:pt x="4028" y="507"/>
                </a:cubicBezTo>
                <a:close/>
                <a:moveTo>
                  <a:pt x="511" y="84"/>
                </a:moveTo>
                <a:cubicBezTo>
                  <a:pt x="2012" y="84"/>
                  <a:pt x="2012" y="84"/>
                  <a:pt x="2012" y="84"/>
                </a:cubicBezTo>
                <a:cubicBezTo>
                  <a:pt x="2012" y="741"/>
                  <a:pt x="2012" y="741"/>
                  <a:pt x="2012" y="741"/>
                </a:cubicBezTo>
                <a:cubicBezTo>
                  <a:pt x="1972" y="726"/>
                  <a:pt x="1935" y="718"/>
                  <a:pt x="1893" y="718"/>
                </a:cubicBezTo>
                <a:cubicBezTo>
                  <a:pt x="1712" y="718"/>
                  <a:pt x="1565" y="866"/>
                  <a:pt x="1565" y="1047"/>
                </a:cubicBezTo>
                <a:cubicBezTo>
                  <a:pt x="1565" y="1229"/>
                  <a:pt x="1711" y="1376"/>
                  <a:pt x="1893" y="1376"/>
                </a:cubicBezTo>
                <a:cubicBezTo>
                  <a:pt x="1935" y="1376"/>
                  <a:pt x="1972" y="1369"/>
                  <a:pt x="2012" y="1354"/>
                </a:cubicBezTo>
                <a:cubicBezTo>
                  <a:pt x="2012" y="2012"/>
                  <a:pt x="2012" y="2012"/>
                  <a:pt x="2012" y="2012"/>
                </a:cubicBezTo>
                <a:cubicBezTo>
                  <a:pt x="1217" y="2012"/>
                  <a:pt x="1217" y="2012"/>
                  <a:pt x="1217" y="2012"/>
                </a:cubicBezTo>
                <a:cubicBezTo>
                  <a:pt x="1262" y="2078"/>
                  <a:pt x="1262" y="2078"/>
                  <a:pt x="1262" y="2078"/>
                </a:cubicBezTo>
                <a:cubicBezTo>
                  <a:pt x="1289" y="2119"/>
                  <a:pt x="1303" y="2164"/>
                  <a:pt x="1303" y="2213"/>
                </a:cubicBezTo>
                <a:cubicBezTo>
                  <a:pt x="1303" y="2347"/>
                  <a:pt x="1194" y="2457"/>
                  <a:pt x="1059" y="2457"/>
                </a:cubicBezTo>
                <a:cubicBezTo>
                  <a:pt x="924" y="2457"/>
                  <a:pt x="815" y="2347"/>
                  <a:pt x="815" y="2212"/>
                </a:cubicBezTo>
                <a:cubicBezTo>
                  <a:pt x="815" y="2164"/>
                  <a:pt x="829" y="2118"/>
                  <a:pt x="855" y="2078"/>
                </a:cubicBezTo>
                <a:cubicBezTo>
                  <a:pt x="899" y="2012"/>
                  <a:pt x="899" y="2012"/>
                  <a:pt x="899" y="2012"/>
                </a:cubicBezTo>
                <a:cubicBezTo>
                  <a:pt x="84" y="2012"/>
                  <a:pt x="84" y="2012"/>
                  <a:pt x="84" y="2012"/>
                </a:cubicBezTo>
                <a:cubicBezTo>
                  <a:pt x="84" y="507"/>
                  <a:pt x="84" y="507"/>
                  <a:pt x="84" y="507"/>
                </a:cubicBezTo>
                <a:cubicBezTo>
                  <a:pt x="84" y="268"/>
                  <a:pt x="272" y="84"/>
                  <a:pt x="511" y="84"/>
                </a:cubicBezTo>
                <a:close/>
                <a:moveTo>
                  <a:pt x="84" y="3601"/>
                </a:moveTo>
                <a:cubicBezTo>
                  <a:pt x="84" y="2100"/>
                  <a:pt x="84" y="2100"/>
                  <a:pt x="84" y="2100"/>
                </a:cubicBezTo>
                <a:cubicBezTo>
                  <a:pt x="751" y="2100"/>
                  <a:pt x="751" y="2100"/>
                  <a:pt x="751" y="2100"/>
                </a:cubicBezTo>
                <a:cubicBezTo>
                  <a:pt x="737" y="2140"/>
                  <a:pt x="730" y="2174"/>
                  <a:pt x="730" y="2214"/>
                </a:cubicBezTo>
                <a:cubicBezTo>
                  <a:pt x="730" y="2396"/>
                  <a:pt x="878" y="2543"/>
                  <a:pt x="1059" y="2543"/>
                </a:cubicBezTo>
                <a:cubicBezTo>
                  <a:pt x="1241" y="2543"/>
                  <a:pt x="1388" y="2396"/>
                  <a:pt x="1388" y="2215"/>
                </a:cubicBezTo>
                <a:cubicBezTo>
                  <a:pt x="1388" y="2174"/>
                  <a:pt x="1381" y="2140"/>
                  <a:pt x="1367" y="2100"/>
                </a:cubicBezTo>
                <a:cubicBezTo>
                  <a:pt x="2012" y="2100"/>
                  <a:pt x="2012" y="2100"/>
                  <a:pt x="2012" y="2100"/>
                </a:cubicBezTo>
                <a:cubicBezTo>
                  <a:pt x="2012" y="2898"/>
                  <a:pt x="2012" y="2898"/>
                  <a:pt x="2012" y="2898"/>
                </a:cubicBezTo>
                <a:cubicBezTo>
                  <a:pt x="2079" y="2857"/>
                  <a:pt x="2079" y="2857"/>
                  <a:pt x="2079" y="2857"/>
                </a:cubicBezTo>
                <a:cubicBezTo>
                  <a:pt x="2118" y="2832"/>
                  <a:pt x="2164" y="2819"/>
                  <a:pt x="2211" y="2819"/>
                </a:cubicBezTo>
                <a:cubicBezTo>
                  <a:pt x="2346" y="2819"/>
                  <a:pt x="2456" y="2928"/>
                  <a:pt x="2456" y="3063"/>
                </a:cubicBezTo>
                <a:cubicBezTo>
                  <a:pt x="2456" y="3198"/>
                  <a:pt x="2347" y="3307"/>
                  <a:pt x="2212" y="3307"/>
                </a:cubicBezTo>
                <a:cubicBezTo>
                  <a:pt x="2165" y="3307"/>
                  <a:pt x="2118" y="3294"/>
                  <a:pt x="2079" y="3269"/>
                </a:cubicBezTo>
                <a:cubicBezTo>
                  <a:pt x="2012" y="3228"/>
                  <a:pt x="2012" y="3228"/>
                  <a:pt x="2012" y="3228"/>
                </a:cubicBezTo>
                <a:cubicBezTo>
                  <a:pt x="2012" y="4028"/>
                  <a:pt x="2012" y="4028"/>
                  <a:pt x="2012" y="4028"/>
                </a:cubicBezTo>
                <a:cubicBezTo>
                  <a:pt x="511" y="4028"/>
                  <a:pt x="511" y="4028"/>
                  <a:pt x="511" y="4028"/>
                </a:cubicBezTo>
                <a:cubicBezTo>
                  <a:pt x="272" y="4028"/>
                  <a:pt x="84" y="3841"/>
                  <a:pt x="84" y="3601"/>
                </a:cubicBezTo>
                <a:close/>
                <a:moveTo>
                  <a:pt x="3605" y="4028"/>
                </a:moveTo>
                <a:cubicBezTo>
                  <a:pt x="2100" y="4028"/>
                  <a:pt x="2100" y="4028"/>
                  <a:pt x="2100" y="4028"/>
                </a:cubicBezTo>
                <a:cubicBezTo>
                  <a:pt x="2100" y="3373"/>
                  <a:pt x="2100" y="3373"/>
                  <a:pt x="2100" y="3373"/>
                </a:cubicBezTo>
                <a:cubicBezTo>
                  <a:pt x="2140" y="3386"/>
                  <a:pt x="2173" y="3392"/>
                  <a:pt x="2212" y="3392"/>
                </a:cubicBezTo>
                <a:cubicBezTo>
                  <a:pt x="2393" y="3392"/>
                  <a:pt x="2541" y="3244"/>
                  <a:pt x="2541" y="3063"/>
                </a:cubicBezTo>
                <a:cubicBezTo>
                  <a:pt x="2541" y="2881"/>
                  <a:pt x="2393" y="2734"/>
                  <a:pt x="2212" y="2734"/>
                </a:cubicBezTo>
                <a:cubicBezTo>
                  <a:pt x="2173" y="2734"/>
                  <a:pt x="2140" y="2740"/>
                  <a:pt x="2100" y="2753"/>
                </a:cubicBezTo>
                <a:cubicBezTo>
                  <a:pt x="2100" y="2100"/>
                  <a:pt x="2100" y="2100"/>
                  <a:pt x="2100" y="2100"/>
                </a:cubicBezTo>
                <a:cubicBezTo>
                  <a:pt x="2915" y="2100"/>
                  <a:pt x="2915" y="2100"/>
                  <a:pt x="2915" y="2100"/>
                </a:cubicBezTo>
                <a:cubicBezTo>
                  <a:pt x="2868" y="2032"/>
                  <a:pt x="2868" y="2032"/>
                  <a:pt x="2868" y="2032"/>
                </a:cubicBezTo>
                <a:cubicBezTo>
                  <a:pt x="2839" y="1990"/>
                  <a:pt x="2824" y="1941"/>
                  <a:pt x="2824" y="1891"/>
                </a:cubicBezTo>
                <a:cubicBezTo>
                  <a:pt x="2824" y="1756"/>
                  <a:pt x="2934" y="1646"/>
                  <a:pt x="3068" y="1646"/>
                </a:cubicBezTo>
                <a:cubicBezTo>
                  <a:pt x="3203" y="1646"/>
                  <a:pt x="3313" y="1755"/>
                  <a:pt x="3313" y="1890"/>
                </a:cubicBezTo>
                <a:cubicBezTo>
                  <a:pt x="3313" y="1941"/>
                  <a:pt x="3297" y="1991"/>
                  <a:pt x="3269" y="2032"/>
                </a:cubicBezTo>
                <a:cubicBezTo>
                  <a:pt x="3222" y="2100"/>
                  <a:pt x="3222" y="2100"/>
                  <a:pt x="3222" y="2100"/>
                </a:cubicBezTo>
                <a:cubicBezTo>
                  <a:pt x="4028" y="2100"/>
                  <a:pt x="4028" y="2100"/>
                  <a:pt x="4028" y="2100"/>
                </a:cubicBezTo>
                <a:cubicBezTo>
                  <a:pt x="4028" y="3601"/>
                  <a:pt x="4028" y="3601"/>
                  <a:pt x="4028" y="3601"/>
                </a:cubicBezTo>
                <a:cubicBezTo>
                  <a:pt x="4028" y="3841"/>
                  <a:pt x="3845" y="4028"/>
                  <a:pt x="3605" y="402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23" name="Freeform 19"/>
          <p:cNvSpPr>
            <a:spLocks noEditPoints="1"/>
          </p:cNvSpPr>
          <p:nvPr/>
        </p:nvSpPr>
        <p:spPr bwMode="auto">
          <a:xfrm>
            <a:off x="10509328" y="3174985"/>
            <a:ext cx="619564" cy="616647"/>
          </a:xfrm>
          <a:custGeom>
            <a:avLst/>
            <a:gdLst>
              <a:gd name="T0" fmla="*/ 520 w 4136"/>
              <a:gd name="T1" fmla="*/ 0 h 4116"/>
              <a:gd name="T2" fmla="*/ 0 w 4136"/>
              <a:gd name="T3" fmla="*/ 2100 h 4116"/>
              <a:gd name="T4" fmla="*/ 739 w 4136"/>
              <a:gd name="T5" fmla="*/ 2214 h 4116"/>
              <a:gd name="T6" fmla="*/ 1397 w 4136"/>
              <a:gd name="T7" fmla="*/ 2215 h 4116"/>
              <a:gd name="T8" fmla="*/ 2036 w 4136"/>
              <a:gd name="T9" fmla="*/ 2100 h 4116"/>
              <a:gd name="T10" fmla="*/ 2096 w 4136"/>
              <a:gd name="T11" fmla="*/ 2857 h 4116"/>
              <a:gd name="T12" fmla="*/ 2467 w 4136"/>
              <a:gd name="T13" fmla="*/ 3063 h 4116"/>
              <a:gd name="T14" fmla="*/ 2096 w 4136"/>
              <a:gd name="T15" fmla="*/ 3269 h 4116"/>
              <a:gd name="T16" fmla="*/ 2036 w 4136"/>
              <a:gd name="T17" fmla="*/ 4116 h 4116"/>
              <a:gd name="T18" fmla="*/ 4136 w 4136"/>
              <a:gd name="T19" fmla="*/ 3601 h 4116"/>
              <a:gd name="T20" fmla="*/ 3614 w 4136"/>
              <a:gd name="T21" fmla="*/ 0 h 4116"/>
              <a:gd name="T22" fmla="*/ 4052 w 4136"/>
              <a:gd name="T23" fmla="*/ 2012 h 4116"/>
              <a:gd name="T24" fmla="*/ 3407 w 4136"/>
              <a:gd name="T25" fmla="*/ 1890 h 4116"/>
              <a:gd name="T26" fmla="*/ 2748 w 4136"/>
              <a:gd name="T27" fmla="*/ 1890 h 4116"/>
              <a:gd name="T28" fmla="*/ 2120 w 4136"/>
              <a:gd name="T29" fmla="*/ 2012 h 4116"/>
              <a:gd name="T30" fmla="*/ 2048 w 4136"/>
              <a:gd name="T31" fmla="*/ 1248 h 4116"/>
              <a:gd name="T32" fmla="*/ 1661 w 4136"/>
              <a:gd name="T33" fmla="*/ 1047 h 4116"/>
              <a:gd name="T34" fmla="*/ 2046 w 4136"/>
              <a:gd name="T35" fmla="*/ 844 h 4116"/>
              <a:gd name="T36" fmla="*/ 2120 w 4136"/>
              <a:gd name="T37" fmla="*/ 84 h 4116"/>
              <a:gd name="T38" fmla="*/ 4052 w 4136"/>
              <a:gd name="T39" fmla="*/ 507 h 4116"/>
              <a:gd name="T40" fmla="*/ 1271 w 4136"/>
              <a:gd name="T41" fmla="*/ 2078 h 4116"/>
              <a:gd name="T42" fmla="*/ 1068 w 4136"/>
              <a:gd name="T43" fmla="*/ 2457 h 4116"/>
              <a:gd name="T44" fmla="*/ 864 w 4136"/>
              <a:gd name="T45" fmla="*/ 2078 h 4116"/>
              <a:gd name="T46" fmla="*/ 84 w 4136"/>
              <a:gd name="T47" fmla="*/ 2012 h 4116"/>
              <a:gd name="T48" fmla="*/ 520 w 4136"/>
              <a:gd name="T49" fmla="*/ 84 h 4116"/>
              <a:gd name="T50" fmla="*/ 2036 w 4136"/>
              <a:gd name="T51" fmla="*/ 741 h 4116"/>
              <a:gd name="T52" fmla="*/ 1578 w 4136"/>
              <a:gd name="T53" fmla="*/ 1047 h 4116"/>
              <a:gd name="T54" fmla="*/ 2036 w 4136"/>
              <a:gd name="T55" fmla="*/ 1354 h 4116"/>
              <a:gd name="T56" fmla="*/ 1226 w 4136"/>
              <a:gd name="T57" fmla="*/ 2012 h 4116"/>
              <a:gd name="T58" fmla="*/ 2120 w 4136"/>
              <a:gd name="T59" fmla="*/ 4028 h 4116"/>
              <a:gd name="T60" fmla="*/ 2226 w 4136"/>
              <a:gd name="T61" fmla="*/ 3392 h 4116"/>
              <a:gd name="T62" fmla="*/ 2227 w 4136"/>
              <a:gd name="T63" fmla="*/ 2734 h 4116"/>
              <a:gd name="T64" fmla="*/ 2120 w 4136"/>
              <a:gd name="T65" fmla="*/ 2100 h 4116"/>
              <a:gd name="T66" fmla="*/ 2877 w 4136"/>
              <a:gd name="T67" fmla="*/ 2032 h 4116"/>
              <a:gd name="T68" fmla="*/ 3077 w 4136"/>
              <a:gd name="T69" fmla="*/ 1646 h 4116"/>
              <a:gd name="T70" fmla="*/ 3278 w 4136"/>
              <a:gd name="T71" fmla="*/ 2032 h 4116"/>
              <a:gd name="T72" fmla="*/ 4052 w 4136"/>
              <a:gd name="T73" fmla="*/ 2100 h 4116"/>
              <a:gd name="T74" fmla="*/ 3614 w 4136"/>
              <a:gd name="T75" fmla="*/ 4028 h 4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136" h="4116">
                <a:moveTo>
                  <a:pt x="3614" y="0"/>
                </a:moveTo>
                <a:cubicBezTo>
                  <a:pt x="520" y="0"/>
                  <a:pt x="520" y="0"/>
                  <a:pt x="520" y="0"/>
                </a:cubicBezTo>
                <a:cubicBezTo>
                  <a:pt x="234" y="0"/>
                  <a:pt x="0" y="221"/>
                  <a:pt x="0" y="507"/>
                </a:cubicBezTo>
                <a:cubicBezTo>
                  <a:pt x="0" y="2100"/>
                  <a:pt x="0" y="2100"/>
                  <a:pt x="0" y="2100"/>
                </a:cubicBezTo>
                <a:cubicBezTo>
                  <a:pt x="760" y="2100"/>
                  <a:pt x="760" y="2100"/>
                  <a:pt x="760" y="2100"/>
                </a:cubicBezTo>
                <a:cubicBezTo>
                  <a:pt x="746" y="2140"/>
                  <a:pt x="739" y="2174"/>
                  <a:pt x="739" y="2214"/>
                </a:cubicBezTo>
                <a:cubicBezTo>
                  <a:pt x="739" y="2396"/>
                  <a:pt x="887" y="2543"/>
                  <a:pt x="1068" y="2543"/>
                </a:cubicBezTo>
                <a:cubicBezTo>
                  <a:pt x="1250" y="2543"/>
                  <a:pt x="1397" y="2396"/>
                  <a:pt x="1397" y="2215"/>
                </a:cubicBezTo>
                <a:cubicBezTo>
                  <a:pt x="1397" y="2174"/>
                  <a:pt x="1390" y="2140"/>
                  <a:pt x="1376" y="2100"/>
                </a:cubicBezTo>
                <a:cubicBezTo>
                  <a:pt x="2036" y="2100"/>
                  <a:pt x="2036" y="2100"/>
                  <a:pt x="2036" y="2100"/>
                </a:cubicBezTo>
                <a:cubicBezTo>
                  <a:pt x="2036" y="2898"/>
                  <a:pt x="2036" y="2898"/>
                  <a:pt x="2036" y="2898"/>
                </a:cubicBezTo>
                <a:cubicBezTo>
                  <a:pt x="2096" y="2857"/>
                  <a:pt x="2096" y="2857"/>
                  <a:pt x="2096" y="2857"/>
                </a:cubicBezTo>
                <a:cubicBezTo>
                  <a:pt x="2135" y="2832"/>
                  <a:pt x="2177" y="2819"/>
                  <a:pt x="2224" y="2819"/>
                </a:cubicBezTo>
                <a:cubicBezTo>
                  <a:pt x="2359" y="2819"/>
                  <a:pt x="2467" y="2928"/>
                  <a:pt x="2467" y="3063"/>
                </a:cubicBezTo>
                <a:cubicBezTo>
                  <a:pt x="2467" y="3198"/>
                  <a:pt x="2357" y="3307"/>
                  <a:pt x="2222" y="3307"/>
                </a:cubicBezTo>
                <a:cubicBezTo>
                  <a:pt x="2175" y="3307"/>
                  <a:pt x="2135" y="3294"/>
                  <a:pt x="2096" y="3269"/>
                </a:cubicBezTo>
                <a:cubicBezTo>
                  <a:pt x="2036" y="3228"/>
                  <a:pt x="2036" y="3228"/>
                  <a:pt x="2036" y="3228"/>
                </a:cubicBezTo>
                <a:cubicBezTo>
                  <a:pt x="2036" y="4116"/>
                  <a:pt x="2036" y="4116"/>
                  <a:pt x="2036" y="4116"/>
                </a:cubicBezTo>
                <a:cubicBezTo>
                  <a:pt x="3614" y="4116"/>
                  <a:pt x="3614" y="4116"/>
                  <a:pt x="3614" y="4116"/>
                </a:cubicBezTo>
                <a:cubicBezTo>
                  <a:pt x="3901" y="4116"/>
                  <a:pt x="4136" y="3887"/>
                  <a:pt x="4136" y="3601"/>
                </a:cubicBezTo>
                <a:cubicBezTo>
                  <a:pt x="4136" y="507"/>
                  <a:pt x="4136" y="507"/>
                  <a:pt x="4136" y="507"/>
                </a:cubicBezTo>
                <a:cubicBezTo>
                  <a:pt x="4136" y="221"/>
                  <a:pt x="3901" y="0"/>
                  <a:pt x="3614" y="0"/>
                </a:cubicBezTo>
                <a:close/>
                <a:moveTo>
                  <a:pt x="4052" y="507"/>
                </a:moveTo>
                <a:cubicBezTo>
                  <a:pt x="4052" y="2012"/>
                  <a:pt x="4052" y="2012"/>
                  <a:pt x="4052" y="2012"/>
                </a:cubicBezTo>
                <a:cubicBezTo>
                  <a:pt x="3383" y="2012"/>
                  <a:pt x="3383" y="2012"/>
                  <a:pt x="3383" y="2012"/>
                </a:cubicBezTo>
                <a:cubicBezTo>
                  <a:pt x="3399" y="1972"/>
                  <a:pt x="3407" y="1932"/>
                  <a:pt x="3407" y="1890"/>
                </a:cubicBezTo>
                <a:cubicBezTo>
                  <a:pt x="3407" y="1708"/>
                  <a:pt x="3259" y="1561"/>
                  <a:pt x="3077" y="1561"/>
                </a:cubicBezTo>
                <a:cubicBezTo>
                  <a:pt x="2896" y="1561"/>
                  <a:pt x="2748" y="1708"/>
                  <a:pt x="2748" y="1890"/>
                </a:cubicBezTo>
                <a:cubicBezTo>
                  <a:pt x="2748" y="1932"/>
                  <a:pt x="2756" y="1972"/>
                  <a:pt x="2771" y="2012"/>
                </a:cubicBezTo>
                <a:cubicBezTo>
                  <a:pt x="2120" y="2012"/>
                  <a:pt x="2120" y="2012"/>
                  <a:pt x="2120" y="2012"/>
                </a:cubicBezTo>
                <a:cubicBezTo>
                  <a:pt x="2120" y="1202"/>
                  <a:pt x="2120" y="1202"/>
                  <a:pt x="2120" y="1202"/>
                </a:cubicBezTo>
                <a:cubicBezTo>
                  <a:pt x="2048" y="1248"/>
                  <a:pt x="2048" y="1248"/>
                  <a:pt x="2048" y="1248"/>
                </a:cubicBezTo>
                <a:cubicBezTo>
                  <a:pt x="2007" y="1277"/>
                  <a:pt x="1957" y="1292"/>
                  <a:pt x="1907" y="1292"/>
                </a:cubicBezTo>
                <a:cubicBezTo>
                  <a:pt x="1772" y="1292"/>
                  <a:pt x="1661" y="1182"/>
                  <a:pt x="1661" y="1047"/>
                </a:cubicBezTo>
                <a:cubicBezTo>
                  <a:pt x="1661" y="912"/>
                  <a:pt x="1770" y="803"/>
                  <a:pt x="1905" y="803"/>
                </a:cubicBezTo>
                <a:cubicBezTo>
                  <a:pt x="1954" y="803"/>
                  <a:pt x="2006" y="817"/>
                  <a:pt x="2046" y="844"/>
                </a:cubicBezTo>
                <a:cubicBezTo>
                  <a:pt x="2120" y="892"/>
                  <a:pt x="2120" y="892"/>
                  <a:pt x="2120" y="892"/>
                </a:cubicBezTo>
                <a:cubicBezTo>
                  <a:pt x="2120" y="84"/>
                  <a:pt x="2120" y="84"/>
                  <a:pt x="2120" y="84"/>
                </a:cubicBezTo>
                <a:cubicBezTo>
                  <a:pt x="3614" y="84"/>
                  <a:pt x="3614" y="84"/>
                  <a:pt x="3614" y="84"/>
                </a:cubicBezTo>
                <a:cubicBezTo>
                  <a:pt x="3854" y="84"/>
                  <a:pt x="4052" y="268"/>
                  <a:pt x="4052" y="507"/>
                </a:cubicBezTo>
                <a:close/>
                <a:moveTo>
                  <a:pt x="1226" y="2012"/>
                </a:moveTo>
                <a:cubicBezTo>
                  <a:pt x="1271" y="2078"/>
                  <a:pt x="1271" y="2078"/>
                  <a:pt x="1271" y="2078"/>
                </a:cubicBezTo>
                <a:cubicBezTo>
                  <a:pt x="1298" y="2119"/>
                  <a:pt x="1313" y="2164"/>
                  <a:pt x="1313" y="2213"/>
                </a:cubicBezTo>
                <a:cubicBezTo>
                  <a:pt x="1313" y="2347"/>
                  <a:pt x="1203" y="2457"/>
                  <a:pt x="1068" y="2457"/>
                </a:cubicBezTo>
                <a:cubicBezTo>
                  <a:pt x="933" y="2457"/>
                  <a:pt x="824" y="2347"/>
                  <a:pt x="824" y="2212"/>
                </a:cubicBezTo>
                <a:cubicBezTo>
                  <a:pt x="824" y="2164"/>
                  <a:pt x="838" y="2118"/>
                  <a:pt x="864" y="2078"/>
                </a:cubicBezTo>
                <a:cubicBezTo>
                  <a:pt x="908" y="2012"/>
                  <a:pt x="908" y="2012"/>
                  <a:pt x="908" y="2012"/>
                </a:cubicBezTo>
                <a:cubicBezTo>
                  <a:pt x="84" y="2012"/>
                  <a:pt x="84" y="2012"/>
                  <a:pt x="84" y="2012"/>
                </a:cubicBezTo>
                <a:cubicBezTo>
                  <a:pt x="84" y="507"/>
                  <a:pt x="84" y="507"/>
                  <a:pt x="84" y="507"/>
                </a:cubicBezTo>
                <a:cubicBezTo>
                  <a:pt x="84" y="268"/>
                  <a:pt x="281" y="84"/>
                  <a:pt x="520" y="84"/>
                </a:cubicBezTo>
                <a:cubicBezTo>
                  <a:pt x="2036" y="84"/>
                  <a:pt x="2036" y="84"/>
                  <a:pt x="2036" y="84"/>
                </a:cubicBezTo>
                <a:cubicBezTo>
                  <a:pt x="2036" y="741"/>
                  <a:pt x="2036" y="741"/>
                  <a:pt x="2036" y="741"/>
                </a:cubicBezTo>
                <a:cubicBezTo>
                  <a:pt x="1992" y="726"/>
                  <a:pt x="1952" y="718"/>
                  <a:pt x="1910" y="718"/>
                </a:cubicBezTo>
                <a:cubicBezTo>
                  <a:pt x="1728" y="718"/>
                  <a:pt x="1578" y="866"/>
                  <a:pt x="1578" y="1047"/>
                </a:cubicBezTo>
                <a:cubicBezTo>
                  <a:pt x="1578" y="1229"/>
                  <a:pt x="1730" y="1376"/>
                  <a:pt x="1911" y="1376"/>
                </a:cubicBezTo>
                <a:cubicBezTo>
                  <a:pt x="1953" y="1376"/>
                  <a:pt x="1992" y="1369"/>
                  <a:pt x="2036" y="1354"/>
                </a:cubicBezTo>
                <a:cubicBezTo>
                  <a:pt x="2036" y="2012"/>
                  <a:pt x="2036" y="2012"/>
                  <a:pt x="2036" y="2012"/>
                </a:cubicBezTo>
                <a:lnTo>
                  <a:pt x="1226" y="2012"/>
                </a:lnTo>
                <a:close/>
                <a:moveTo>
                  <a:pt x="3614" y="4028"/>
                </a:moveTo>
                <a:cubicBezTo>
                  <a:pt x="2120" y="4028"/>
                  <a:pt x="2120" y="4028"/>
                  <a:pt x="2120" y="4028"/>
                </a:cubicBezTo>
                <a:cubicBezTo>
                  <a:pt x="2120" y="3373"/>
                  <a:pt x="2120" y="3373"/>
                  <a:pt x="2120" y="3373"/>
                </a:cubicBezTo>
                <a:cubicBezTo>
                  <a:pt x="2140" y="3386"/>
                  <a:pt x="2188" y="3392"/>
                  <a:pt x="2226" y="3392"/>
                </a:cubicBezTo>
                <a:cubicBezTo>
                  <a:pt x="2408" y="3392"/>
                  <a:pt x="2553" y="3244"/>
                  <a:pt x="2553" y="3063"/>
                </a:cubicBezTo>
                <a:cubicBezTo>
                  <a:pt x="2553" y="2881"/>
                  <a:pt x="2409" y="2734"/>
                  <a:pt x="2227" y="2734"/>
                </a:cubicBezTo>
                <a:cubicBezTo>
                  <a:pt x="2189" y="2734"/>
                  <a:pt x="2140" y="2740"/>
                  <a:pt x="2120" y="2753"/>
                </a:cubicBezTo>
                <a:cubicBezTo>
                  <a:pt x="2120" y="2100"/>
                  <a:pt x="2120" y="2100"/>
                  <a:pt x="2120" y="2100"/>
                </a:cubicBezTo>
                <a:cubicBezTo>
                  <a:pt x="2924" y="2100"/>
                  <a:pt x="2924" y="2100"/>
                  <a:pt x="2924" y="2100"/>
                </a:cubicBezTo>
                <a:cubicBezTo>
                  <a:pt x="2877" y="2032"/>
                  <a:pt x="2877" y="2032"/>
                  <a:pt x="2877" y="2032"/>
                </a:cubicBezTo>
                <a:cubicBezTo>
                  <a:pt x="2848" y="1990"/>
                  <a:pt x="2833" y="1941"/>
                  <a:pt x="2833" y="1891"/>
                </a:cubicBezTo>
                <a:cubicBezTo>
                  <a:pt x="2833" y="1756"/>
                  <a:pt x="2943" y="1646"/>
                  <a:pt x="3077" y="1646"/>
                </a:cubicBezTo>
                <a:cubicBezTo>
                  <a:pt x="3212" y="1646"/>
                  <a:pt x="3322" y="1755"/>
                  <a:pt x="3322" y="1890"/>
                </a:cubicBezTo>
                <a:cubicBezTo>
                  <a:pt x="3322" y="1941"/>
                  <a:pt x="3306" y="1991"/>
                  <a:pt x="3278" y="2032"/>
                </a:cubicBezTo>
                <a:cubicBezTo>
                  <a:pt x="3231" y="2100"/>
                  <a:pt x="3231" y="2100"/>
                  <a:pt x="3231" y="2100"/>
                </a:cubicBezTo>
                <a:cubicBezTo>
                  <a:pt x="4052" y="2100"/>
                  <a:pt x="4052" y="2100"/>
                  <a:pt x="4052" y="2100"/>
                </a:cubicBezTo>
                <a:cubicBezTo>
                  <a:pt x="4052" y="3601"/>
                  <a:pt x="4052" y="3601"/>
                  <a:pt x="4052" y="3601"/>
                </a:cubicBezTo>
                <a:cubicBezTo>
                  <a:pt x="4052" y="3841"/>
                  <a:pt x="3854" y="4028"/>
                  <a:pt x="3614" y="402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24" name="Freeform 20"/>
          <p:cNvSpPr>
            <a:spLocks noEditPoints="1"/>
          </p:cNvSpPr>
          <p:nvPr/>
        </p:nvSpPr>
        <p:spPr bwMode="auto">
          <a:xfrm>
            <a:off x="8595402" y="3254064"/>
            <a:ext cx="737643" cy="456207"/>
          </a:xfrm>
          <a:custGeom>
            <a:avLst/>
            <a:gdLst>
              <a:gd name="T0" fmla="*/ 4312 w 4924"/>
              <a:gd name="T1" fmla="*/ 0 h 3045"/>
              <a:gd name="T2" fmla="*/ 609 w 4924"/>
              <a:gd name="T3" fmla="*/ 0 h 3045"/>
              <a:gd name="T4" fmla="*/ 0 w 4924"/>
              <a:gd name="T5" fmla="*/ 619 h 3045"/>
              <a:gd name="T6" fmla="*/ 0 w 4924"/>
              <a:gd name="T7" fmla="*/ 2504 h 3045"/>
              <a:gd name="T8" fmla="*/ 908 w 4924"/>
              <a:gd name="T9" fmla="*/ 2504 h 3045"/>
              <a:gd name="T10" fmla="*/ 879 w 4924"/>
              <a:gd name="T11" fmla="*/ 2656 h 3045"/>
              <a:gd name="T12" fmla="*/ 992 w 4924"/>
              <a:gd name="T13" fmla="*/ 2931 h 3045"/>
              <a:gd name="T14" fmla="*/ 1265 w 4924"/>
              <a:gd name="T15" fmla="*/ 3045 h 3045"/>
              <a:gd name="T16" fmla="*/ 1650 w 4924"/>
              <a:gd name="T17" fmla="*/ 2660 h 3045"/>
              <a:gd name="T18" fmla="*/ 1621 w 4924"/>
              <a:gd name="T19" fmla="*/ 2513 h 3045"/>
              <a:gd name="T20" fmla="*/ 3470 w 4924"/>
              <a:gd name="T21" fmla="*/ 2513 h 3045"/>
              <a:gd name="T22" fmla="*/ 3423 w 4924"/>
              <a:gd name="T23" fmla="*/ 2446 h 3045"/>
              <a:gd name="T24" fmla="*/ 3368 w 4924"/>
              <a:gd name="T25" fmla="*/ 2274 h 3045"/>
              <a:gd name="T26" fmla="*/ 3669 w 4924"/>
              <a:gd name="T27" fmla="*/ 1973 h 3045"/>
              <a:gd name="T28" fmla="*/ 3970 w 4924"/>
              <a:gd name="T29" fmla="*/ 2274 h 3045"/>
              <a:gd name="T30" fmla="*/ 3916 w 4924"/>
              <a:gd name="T31" fmla="*/ 2442 h 3045"/>
              <a:gd name="T32" fmla="*/ 3869 w 4924"/>
              <a:gd name="T33" fmla="*/ 2504 h 3045"/>
              <a:gd name="T34" fmla="*/ 4924 w 4924"/>
              <a:gd name="T35" fmla="*/ 2504 h 3045"/>
              <a:gd name="T36" fmla="*/ 4924 w 4924"/>
              <a:gd name="T37" fmla="*/ 619 h 3045"/>
              <a:gd name="T38" fmla="*/ 4312 w 4924"/>
              <a:gd name="T39" fmla="*/ 0 h 3045"/>
              <a:gd name="T40" fmla="*/ 1514 w 4924"/>
              <a:gd name="T41" fmla="*/ 2490 h 3045"/>
              <a:gd name="T42" fmla="*/ 1566 w 4924"/>
              <a:gd name="T43" fmla="*/ 2658 h 3045"/>
              <a:gd name="T44" fmla="*/ 1265 w 4924"/>
              <a:gd name="T45" fmla="*/ 2960 h 3045"/>
              <a:gd name="T46" fmla="*/ 1052 w 4924"/>
              <a:gd name="T47" fmla="*/ 2872 h 3045"/>
              <a:gd name="T48" fmla="*/ 964 w 4924"/>
              <a:gd name="T49" fmla="*/ 2660 h 3045"/>
              <a:gd name="T50" fmla="*/ 1014 w 4924"/>
              <a:gd name="T51" fmla="*/ 2490 h 3045"/>
              <a:gd name="T52" fmla="*/ 1058 w 4924"/>
              <a:gd name="T53" fmla="*/ 2420 h 3045"/>
              <a:gd name="T54" fmla="*/ 88 w 4924"/>
              <a:gd name="T55" fmla="*/ 2420 h 3045"/>
              <a:gd name="T56" fmla="*/ 88 w 4924"/>
              <a:gd name="T57" fmla="*/ 619 h 3045"/>
              <a:gd name="T58" fmla="*/ 609 w 4924"/>
              <a:gd name="T59" fmla="*/ 84 h 3045"/>
              <a:gd name="T60" fmla="*/ 2400 w 4924"/>
              <a:gd name="T61" fmla="*/ 84 h 3045"/>
              <a:gd name="T62" fmla="*/ 2400 w 4924"/>
              <a:gd name="T63" fmla="*/ 911 h 3045"/>
              <a:gd name="T64" fmla="*/ 2244 w 4924"/>
              <a:gd name="T65" fmla="*/ 880 h 3045"/>
              <a:gd name="T66" fmla="*/ 1856 w 4924"/>
              <a:gd name="T67" fmla="*/ 1266 h 3045"/>
              <a:gd name="T68" fmla="*/ 2245 w 4924"/>
              <a:gd name="T69" fmla="*/ 1651 h 3045"/>
              <a:gd name="T70" fmla="*/ 2400 w 4924"/>
              <a:gd name="T71" fmla="*/ 1620 h 3045"/>
              <a:gd name="T72" fmla="*/ 2400 w 4924"/>
              <a:gd name="T73" fmla="*/ 2420 h 3045"/>
              <a:gd name="T74" fmla="*/ 1470 w 4924"/>
              <a:gd name="T75" fmla="*/ 2420 h 3045"/>
              <a:gd name="T76" fmla="*/ 1514 w 4924"/>
              <a:gd name="T77" fmla="*/ 2490 h 3045"/>
              <a:gd name="T78" fmla="*/ 4840 w 4924"/>
              <a:gd name="T79" fmla="*/ 2420 h 3045"/>
              <a:gd name="T80" fmla="*/ 4023 w 4924"/>
              <a:gd name="T81" fmla="*/ 2420 h 3045"/>
              <a:gd name="T82" fmla="*/ 4055 w 4924"/>
              <a:gd name="T83" fmla="*/ 2270 h 3045"/>
              <a:gd name="T84" fmla="*/ 3669 w 4924"/>
              <a:gd name="T85" fmla="*/ 1886 h 3045"/>
              <a:gd name="T86" fmla="*/ 3284 w 4924"/>
              <a:gd name="T87" fmla="*/ 2269 h 3045"/>
              <a:gd name="T88" fmla="*/ 3316 w 4924"/>
              <a:gd name="T89" fmla="*/ 2420 h 3045"/>
              <a:gd name="T90" fmla="*/ 2484 w 4924"/>
              <a:gd name="T91" fmla="*/ 2420 h 3045"/>
              <a:gd name="T92" fmla="*/ 2484 w 4924"/>
              <a:gd name="T93" fmla="*/ 1467 h 3045"/>
              <a:gd name="T94" fmla="*/ 2414 w 4924"/>
              <a:gd name="T95" fmla="*/ 1513 h 3045"/>
              <a:gd name="T96" fmla="*/ 2242 w 4924"/>
              <a:gd name="T97" fmla="*/ 1566 h 3045"/>
              <a:gd name="T98" fmla="*/ 1940 w 4924"/>
              <a:gd name="T99" fmla="*/ 1266 h 3045"/>
              <a:gd name="T100" fmla="*/ 2240 w 4924"/>
              <a:gd name="T101" fmla="*/ 965 h 3045"/>
              <a:gd name="T102" fmla="*/ 2411 w 4924"/>
              <a:gd name="T103" fmla="*/ 1016 h 3045"/>
              <a:gd name="T104" fmla="*/ 2484 w 4924"/>
              <a:gd name="T105" fmla="*/ 1064 h 3045"/>
              <a:gd name="T106" fmla="*/ 2484 w 4924"/>
              <a:gd name="T107" fmla="*/ 84 h 3045"/>
              <a:gd name="T108" fmla="*/ 4312 w 4924"/>
              <a:gd name="T109" fmla="*/ 84 h 3045"/>
              <a:gd name="T110" fmla="*/ 4840 w 4924"/>
              <a:gd name="T111" fmla="*/ 619 h 3045"/>
              <a:gd name="T112" fmla="*/ 4840 w 4924"/>
              <a:gd name="T113" fmla="*/ 2420 h 30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924" h="3045">
                <a:moveTo>
                  <a:pt x="4312" y="0"/>
                </a:moveTo>
                <a:cubicBezTo>
                  <a:pt x="609" y="0"/>
                  <a:pt x="609" y="0"/>
                  <a:pt x="609" y="0"/>
                </a:cubicBezTo>
                <a:cubicBezTo>
                  <a:pt x="271" y="0"/>
                  <a:pt x="0" y="282"/>
                  <a:pt x="0" y="619"/>
                </a:cubicBezTo>
                <a:cubicBezTo>
                  <a:pt x="0" y="2504"/>
                  <a:pt x="0" y="2504"/>
                  <a:pt x="0" y="2504"/>
                </a:cubicBezTo>
                <a:cubicBezTo>
                  <a:pt x="908" y="2504"/>
                  <a:pt x="908" y="2504"/>
                  <a:pt x="908" y="2504"/>
                </a:cubicBezTo>
                <a:cubicBezTo>
                  <a:pt x="889" y="2568"/>
                  <a:pt x="879" y="2605"/>
                  <a:pt x="879" y="2656"/>
                </a:cubicBezTo>
                <a:cubicBezTo>
                  <a:pt x="879" y="2759"/>
                  <a:pt x="919" y="2858"/>
                  <a:pt x="992" y="2931"/>
                </a:cubicBezTo>
                <a:cubicBezTo>
                  <a:pt x="1065" y="3003"/>
                  <a:pt x="1162" y="3045"/>
                  <a:pt x="1265" y="3045"/>
                </a:cubicBezTo>
                <a:cubicBezTo>
                  <a:pt x="1477" y="3045"/>
                  <a:pt x="1650" y="2872"/>
                  <a:pt x="1650" y="2660"/>
                </a:cubicBezTo>
                <a:cubicBezTo>
                  <a:pt x="1650" y="2608"/>
                  <a:pt x="1641" y="2559"/>
                  <a:pt x="1621" y="2513"/>
                </a:cubicBezTo>
                <a:cubicBezTo>
                  <a:pt x="3470" y="2513"/>
                  <a:pt x="3470" y="2513"/>
                  <a:pt x="3470" y="2513"/>
                </a:cubicBezTo>
                <a:cubicBezTo>
                  <a:pt x="3423" y="2446"/>
                  <a:pt x="3423" y="2446"/>
                  <a:pt x="3423" y="2446"/>
                </a:cubicBezTo>
                <a:cubicBezTo>
                  <a:pt x="3387" y="2396"/>
                  <a:pt x="3368" y="2336"/>
                  <a:pt x="3368" y="2274"/>
                </a:cubicBezTo>
                <a:cubicBezTo>
                  <a:pt x="3368" y="2108"/>
                  <a:pt x="3503" y="1973"/>
                  <a:pt x="3669" y="1973"/>
                </a:cubicBezTo>
                <a:cubicBezTo>
                  <a:pt x="3835" y="1973"/>
                  <a:pt x="3970" y="2108"/>
                  <a:pt x="3970" y="2274"/>
                </a:cubicBezTo>
                <a:cubicBezTo>
                  <a:pt x="3970" y="2336"/>
                  <a:pt x="3951" y="2391"/>
                  <a:pt x="3916" y="2442"/>
                </a:cubicBezTo>
                <a:cubicBezTo>
                  <a:pt x="3869" y="2504"/>
                  <a:pt x="3869" y="2504"/>
                  <a:pt x="3869" y="2504"/>
                </a:cubicBezTo>
                <a:cubicBezTo>
                  <a:pt x="4924" y="2504"/>
                  <a:pt x="4924" y="2504"/>
                  <a:pt x="4924" y="2504"/>
                </a:cubicBezTo>
                <a:cubicBezTo>
                  <a:pt x="4924" y="619"/>
                  <a:pt x="4924" y="619"/>
                  <a:pt x="4924" y="619"/>
                </a:cubicBezTo>
                <a:cubicBezTo>
                  <a:pt x="4924" y="282"/>
                  <a:pt x="4650" y="0"/>
                  <a:pt x="4312" y="0"/>
                </a:cubicBezTo>
                <a:close/>
                <a:moveTo>
                  <a:pt x="1514" y="2490"/>
                </a:moveTo>
                <a:cubicBezTo>
                  <a:pt x="1548" y="2541"/>
                  <a:pt x="1566" y="2599"/>
                  <a:pt x="1566" y="2658"/>
                </a:cubicBezTo>
                <a:cubicBezTo>
                  <a:pt x="1566" y="2824"/>
                  <a:pt x="1431" y="2960"/>
                  <a:pt x="1265" y="2960"/>
                </a:cubicBezTo>
                <a:cubicBezTo>
                  <a:pt x="1184" y="2960"/>
                  <a:pt x="1109" y="2929"/>
                  <a:pt x="1052" y="2872"/>
                </a:cubicBezTo>
                <a:cubicBezTo>
                  <a:pt x="995" y="2816"/>
                  <a:pt x="964" y="2740"/>
                  <a:pt x="964" y="2660"/>
                </a:cubicBezTo>
                <a:cubicBezTo>
                  <a:pt x="964" y="2601"/>
                  <a:pt x="981" y="2539"/>
                  <a:pt x="1014" y="2490"/>
                </a:cubicBezTo>
                <a:cubicBezTo>
                  <a:pt x="1058" y="2420"/>
                  <a:pt x="1058" y="2420"/>
                  <a:pt x="1058" y="2420"/>
                </a:cubicBezTo>
                <a:cubicBezTo>
                  <a:pt x="88" y="2420"/>
                  <a:pt x="88" y="2420"/>
                  <a:pt x="88" y="2420"/>
                </a:cubicBezTo>
                <a:cubicBezTo>
                  <a:pt x="88" y="619"/>
                  <a:pt x="88" y="619"/>
                  <a:pt x="88" y="619"/>
                </a:cubicBezTo>
                <a:cubicBezTo>
                  <a:pt x="88" y="328"/>
                  <a:pt x="318" y="84"/>
                  <a:pt x="609" y="84"/>
                </a:cubicBezTo>
                <a:cubicBezTo>
                  <a:pt x="2400" y="84"/>
                  <a:pt x="2400" y="84"/>
                  <a:pt x="2400" y="84"/>
                </a:cubicBezTo>
                <a:cubicBezTo>
                  <a:pt x="2400" y="911"/>
                  <a:pt x="2400" y="911"/>
                  <a:pt x="2400" y="911"/>
                </a:cubicBezTo>
                <a:cubicBezTo>
                  <a:pt x="2336" y="891"/>
                  <a:pt x="2297" y="880"/>
                  <a:pt x="2244" y="880"/>
                </a:cubicBezTo>
                <a:cubicBezTo>
                  <a:pt x="2031" y="880"/>
                  <a:pt x="1856" y="1053"/>
                  <a:pt x="1856" y="1266"/>
                </a:cubicBezTo>
                <a:cubicBezTo>
                  <a:pt x="1856" y="1478"/>
                  <a:pt x="2032" y="1651"/>
                  <a:pt x="2245" y="1651"/>
                </a:cubicBezTo>
                <a:cubicBezTo>
                  <a:pt x="2298" y="1651"/>
                  <a:pt x="2336" y="1641"/>
                  <a:pt x="2400" y="1620"/>
                </a:cubicBezTo>
                <a:cubicBezTo>
                  <a:pt x="2400" y="2420"/>
                  <a:pt x="2400" y="2420"/>
                  <a:pt x="2400" y="2420"/>
                </a:cubicBezTo>
                <a:cubicBezTo>
                  <a:pt x="1470" y="2420"/>
                  <a:pt x="1470" y="2420"/>
                  <a:pt x="1470" y="2420"/>
                </a:cubicBezTo>
                <a:lnTo>
                  <a:pt x="1514" y="2490"/>
                </a:lnTo>
                <a:close/>
                <a:moveTo>
                  <a:pt x="4840" y="2420"/>
                </a:moveTo>
                <a:cubicBezTo>
                  <a:pt x="4023" y="2420"/>
                  <a:pt x="4023" y="2420"/>
                  <a:pt x="4023" y="2420"/>
                </a:cubicBezTo>
                <a:cubicBezTo>
                  <a:pt x="4044" y="2376"/>
                  <a:pt x="4055" y="2324"/>
                  <a:pt x="4055" y="2270"/>
                </a:cubicBezTo>
                <a:cubicBezTo>
                  <a:pt x="4055" y="2057"/>
                  <a:pt x="3882" y="1886"/>
                  <a:pt x="3669" y="1886"/>
                </a:cubicBezTo>
                <a:cubicBezTo>
                  <a:pt x="3457" y="1886"/>
                  <a:pt x="3284" y="2056"/>
                  <a:pt x="3284" y="2269"/>
                </a:cubicBezTo>
                <a:cubicBezTo>
                  <a:pt x="3284" y="2323"/>
                  <a:pt x="3295" y="2376"/>
                  <a:pt x="3316" y="2420"/>
                </a:cubicBezTo>
                <a:cubicBezTo>
                  <a:pt x="2484" y="2420"/>
                  <a:pt x="2484" y="2420"/>
                  <a:pt x="2484" y="2420"/>
                </a:cubicBezTo>
                <a:cubicBezTo>
                  <a:pt x="2484" y="1467"/>
                  <a:pt x="2484" y="1467"/>
                  <a:pt x="2484" y="1467"/>
                </a:cubicBezTo>
                <a:cubicBezTo>
                  <a:pt x="2414" y="1513"/>
                  <a:pt x="2414" y="1513"/>
                  <a:pt x="2414" y="1513"/>
                </a:cubicBezTo>
                <a:cubicBezTo>
                  <a:pt x="2364" y="1548"/>
                  <a:pt x="2303" y="1566"/>
                  <a:pt x="2242" y="1566"/>
                </a:cubicBezTo>
                <a:cubicBezTo>
                  <a:pt x="2076" y="1566"/>
                  <a:pt x="1940" y="1432"/>
                  <a:pt x="1940" y="1266"/>
                </a:cubicBezTo>
                <a:cubicBezTo>
                  <a:pt x="1940" y="1100"/>
                  <a:pt x="2075" y="965"/>
                  <a:pt x="2240" y="965"/>
                </a:cubicBezTo>
                <a:cubicBezTo>
                  <a:pt x="2301" y="965"/>
                  <a:pt x="2362" y="983"/>
                  <a:pt x="2411" y="1016"/>
                </a:cubicBezTo>
                <a:cubicBezTo>
                  <a:pt x="2484" y="1064"/>
                  <a:pt x="2484" y="1064"/>
                  <a:pt x="2484" y="1064"/>
                </a:cubicBezTo>
                <a:cubicBezTo>
                  <a:pt x="2484" y="84"/>
                  <a:pt x="2484" y="84"/>
                  <a:pt x="2484" y="84"/>
                </a:cubicBezTo>
                <a:cubicBezTo>
                  <a:pt x="4312" y="84"/>
                  <a:pt x="4312" y="84"/>
                  <a:pt x="4312" y="84"/>
                </a:cubicBezTo>
                <a:cubicBezTo>
                  <a:pt x="4603" y="84"/>
                  <a:pt x="4840" y="328"/>
                  <a:pt x="4840" y="619"/>
                </a:cubicBezTo>
                <a:lnTo>
                  <a:pt x="4840" y="242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grpSp>
        <p:nvGrpSpPr>
          <p:cNvPr id="16" name="Group 15"/>
          <p:cNvGrpSpPr/>
          <p:nvPr/>
        </p:nvGrpSpPr>
        <p:grpSpPr>
          <a:xfrm>
            <a:off x="4649467" y="2324658"/>
            <a:ext cx="484899" cy="481190"/>
            <a:chOff x="347679" y="2370775"/>
            <a:chExt cx="494622" cy="490839"/>
          </a:xfrm>
        </p:grpSpPr>
        <p:sp>
          <p:nvSpPr>
            <p:cNvPr id="6" name="Freeform 5"/>
            <p:cNvSpPr>
              <a:spLocks noEditPoints="1"/>
            </p:cNvSpPr>
            <p:nvPr/>
          </p:nvSpPr>
          <p:spPr bwMode="auto">
            <a:xfrm>
              <a:off x="347679" y="2370775"/>
              <a:ext cx="494622" cy="490839"/>
            </a:xfrm>
            <a:custGeom>
              <a:avLst/>
              <a:gdLst>
                <a:gd name="T0" fmla="*/ 3104 w 3484"/>
                <a:gd name="T1" fmla="*/ 552 h 3460"/>
                <a:gd name="T2" fmla="*/ 2840 w 3484"/>
                <a:gd name="T3" fmla="*/ 0 h 3460"/>
                <a:gd name="T4" fmla="*/ 2540 w 3484"/>
                <a:gd name="T5" fmla="*/ 0 h 3460"/>
                <a:gd name="T6" fmla="*/ 2168 w 3484"/>
                <a:gd name="T7" fmla="*/ 368 h 3460"/>
                <a:gd name="T8" fmla="*/ 2076 w 3484"/>
                <a:gd name="T9" fmla="*/ 368 h 3460"/>
                <a:gd name="T10" fmla="*/ 1684 w 3484"/>
                <a:gd name="T11" fmla="*/ 0 h 3460"/>
                <a:gd name="T12" fmla="*/ 1408 w 3484"/>
                <a:gd name="T13" fmla="*/ 0 h 3460"/>
                <a:gd name="T14" fmla="*/ 1040 w 3484"/>
                <a:gd name="T15" fmla="*/ 368 h 3460"/>
                <a:gd name="T16" fmla="*/ 948 w 3484"/>
                <a:gd name="T17" fmla="*/ 368 h 3460"/>
                <a:gd name="T18" fmla="*/ 556 w 3484"/>
                <a:gd name="T19" fmla="*/ 0 h 3460"/>
                <a:gd name="T20" fmla="*/ 0 w 3484"/>
                <a:gd name="T21" fmla="*/ 552 h 3460"/>
                <a:gd name="T22" fmla="*/ 372 w 3484"/>
                <a:gd name="T23" fmla="*/ 920 h 3460"/>
                <a:gd name="T24" fmla="*/ 372 w 3484"/>
                <a:gd name="T25" fmla="*/ 1012 h 3460"/>
                <a:gd name="T26" fmla="*/ 0 w 3484"/>
                <a:gd name="T27" fmla="*/ 1404 h 3460"/>
                <a:gd name="T28" fmla="*/ 372 w 3484"/>
                <a:gd name="T29" fmla="*/ 1684 h 3460"/>
                <a:gd name="T30" fmla="*/ 372 w 3484"/>
                <a:gd name="T31" fmla="*/ 1776 h 3460"/>
                <a:gd name="T32" fmla="*/ 0 w 3484"/>
                <a:gd name="T33" fmla="*/ 2052 h 3460"/>
                <a:gd name="T34" fmla="*/ 372 w 3484"/>
                <a:gd name="T35" fmla="*/ 2444 h 3460"/>
                <a:gd name="T36" fmla="*/ 372 w 3484"/>
                <a:gd name="T37" fmla="*/ 2536 h 3460"/>
                <a:gd name="T38" fmla="*/ 0 w 3484"/>
                <a:gd name="T39" fmla="*/ 2904 h 3460"/>
                <a:gd name="T40" fmla="*/ 556 w 3484"/>
                <a:gd name="T41" fmla="*/ 3460 h 3460"/>
                <a:gd name="T42" fmla="*/ 948 w 3484"/>
                <a:gd name="T43" fmla="*/ 3112 h 3460"/>
                <a:gd name="T44" fmla="*/ 1040 w 3484"/>
                <a:gd name="T45" fmla="*/ 3112 h 3460"/>
                <a:gd name="T46" fmla="*/ 1408 w 3484"/>
                <a:gd name="T47" fmla="*/ 3460 h 3460"/>
                <a:gd name="T48" fmla="*/ 1684 w 3484"/>
                <a:gd name="T49" fmla="*/ 3460 h 3460"/>
                <a:gd name="T50" fmla="*/ 2076 w 3484"/>
                <a:gd name="T51" fmla="*/ 3112 h 3460"/>
                <a:gd name="T52" fmla="*/ 2168 w 3484"/>
                <a:gd name="T53" fmla="*/ 3112 h 3460"/>
                <a:gd name="T54" fmla="*/ 2540 w 3484"/>
                <a:gd name="T55" fmla="*/ 3460 h 3460"/>
                <a:gd name="T56" fmla="*/ 2840 w 3484"/>
                <a:gd name="T57" fmla="*/ 3460 h 3460"/>
                <a:gd name="T58" fmla="*/ 3106 w 3484"/>
                <a:gd name="T59" fmla="*/ 2904 h 3460"/>
                <a:gd name="T60" fmla="*/ 3116 w 3484"/>
                <a:gd name="T61" fmla="*/ 2812 h 3460"/>
                <a:gd name="T62" fmla="*/ 3484 w 3484"/>
                <a:gd name="T63" fmla="*/ 2444 h 3460"/>
                <a:gd name="T64" fmla="*/ 3484 w 3484"/>
                <a:gd name="T65" fmla="*/ 2144 h 3460"/>
                <a:gd name="T66" fmla="*/ 3116 w 3484"/>
                <a:gd name="T67" fmla="*/ 1954 h 3460"/>
                <a:gd name="T68" fmla="*/ 3484 w 3484"/>
                <a:gd name="T69" fmla="*/ 1684 h 3460"/>
                <a:gd name="T70" fmla="*/ 3116 w 3484"/>
                <a:gd name="T71" fmla="*/ 1404 h 3460"/>
                <a:gd name="T72" fmla="*/ 3116 w 3484"/>
                <a:gd name="T73" fmla="*/ 1312 h 3460"/>
                <a:gd name="T74" fmla="*/ 3484 w 3484"/>
                <a:gd name="T75" fmla="*/ 920 h 3460"/>
                <a:gd name="T76" fmla="*/ 3484 w 3484"/>
                <a:gd name="T77" fmla="*/ 644 h 3460"/>
                <a:gd name="T78" fmla="*/ 2871 w 3484"/>
                <a:gd name="T79" fmla="*/ 3020 h 3460"/>
                <a:gd name="T80" fmla="*/ 464 w 3484"/>
                <a:gd name="T81" fmla="*/ 1901 h 3460"/>
                <a:gd name="T82" fmla="*/ 614 w 3484"/>
                <a:gd name="T83" fmla="*/ 460 h 3460"/>
                <a:gd name="T84" fmla="*/ 3024 w 3484"/>
                <a:gd name="T85" fmla="*/ 1570 h 3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484" h="3460">
                  <a:moveTo>
                    <a:pt x="3484" y="644"/>
                  </a:moveTo>
                  <a:cubicBezTo>
                    <a:pt x="3484" y="552"/>
                    <a:pt x="3484" y="552"/>
                    <a:pt x="3484" y="552"/>
                  </a:cubicBezTo>
                  <a:cubicBezTo>
                    <a:pt x="3104" y="552"/>
                    <a:pt x="3104" y="552"/>
                    <a:pt x="3104" y="552"/>
                  </a:cubicBezTo>
                  <a:cubicBezTo>
                    <a:pt x="3083" y="460"/>
                    <a:pt x="3024" y="391"/>
                    <a:pt x="2932" y="371"/>
                  </a:cubicBezTo>
                  <a:cubicBezTo>
                    <a:pt x="2932" y="0"/>
                    <a:pt x="2932" y="0"/>
                    <a:pt x="2932" y="0"/>
                  </a:cubicBezTo>
                  <a:cubicBezTo>
                    <a:pt x="2840" y="0"/>
                    <a:pt x="2840" y="0"/>
                    <a:pt x="2840" y="0"/>
                  </a:cubicBezTo>
                  <a:cubicBezTo>
                    <a:pt x="2840" y="368"/>
                    <a:pt x="2840" y="368"/>
                    <a:pt x="2840" y="368"/>
                  </a:cubicBezTo>
                  <a:cubicBezTo>
                    <a:pt x="2540" y="368"/>
                    <a:pt x="2540" y="368"/>
                    <a:pt x="2540" y="368"/>
                  </a:cubicBezTo>
                  <a:cubicBezTo>
                    <a:pt x="2540" y="0"/>
                    <a:pt x="2540" y="0"/>
                    <a:pt x="2540" y="0"/>
                  </a:cubicBezTo>
                  <a:cubicBezTo>
                    <a:pt x="2448" y="0"/>
                    <a:pt x="2448" y="0"/>
                    <a:pt x="2448" y="0"/>
                  </a:cubicBezTo>
                  <a:cubicBezTo>
                    <a:pt x="2448" y="368"/>
                    <a:pt x="2448" y="368"/>
                    <a:pt x="2448" y="368"/>
                  </a:cubicBezTo>
                  <a:cubicBezTo>
                    <a:pt x="2168" y="368"/>
                    <a:pt x="2168" y="368"/>
                    <a:pt x="2168" y="368"/>
                  </a:cubicBezTo>
                  <a:cubicBezTo>
                    <a:pt x="2168" y="0"/>
                    <a:pt x="2168" y="0"/>
                    <a:pt x="2168" y="0"/>
                  </a:cubicBezTo>
                  <a:cubicBezTo>
                    <a:pt x="2076" y="0"/>
                    <a:pt x="2076" y="0"/>
                    <a:pt x="2076" y="0"/>
                  </a:cubicBezTo>
                  <a:cubicBezTo>
                    <a:pt x="2076" y="368"/>
                    <a:pt x="2076" y="368"/>
                    <a:pt x="2076" y="368"/>
                  </a:cubicBezTo>
                  <a:cubicBezTo>
                    <a:pt x="1776" y="368"/>
                    <a:pt x="1776" y="368"/>
                    <a:pt x="1776" y="368"/>
                  </a:cubicBezTo>
                  <a:cubicBezTo>
                    <a:pt x="1776" y="0"/>
                    <a:pt x="1776" y="0"/>
                    <a:pt x="1776" y="0"/>
                  </a:cubicBezTo>
                  <a:cubicBezTo>
                    <a:pt x="1684" y="0"/>
                    <a:pt x="1684" y="0"/>
                    <a:pt x="1684" y="0"/>
                  </a:cubicBezTo>
                  <a:cubicBezTo>
                    <a:pt x="1684" y="368"/>
                    <a:pt x="1684" y="368"/>
                    <a:pt x="1684" y="368"/>
                  </a:cubicBezTo>
                  <a:cubicBezTo>
                    <a:pt x="1408" y="368"/>
                    <a:pt x="1408" y="368"/>
                    <a:pt x="1408" y="368"/>
                  </a:cubicBezTo>
                  <a:cubicBezTo>
                    <a:pt x="1408" y="0"/>
                    <a:pt x="1408" y="0"/>
                    <a:pt x="1408" y="0"/>
                  </a:cubicBezTo>
                  <a:cubicBezTo>
                    <a:pt x="1316" y="0"/>
                    <a:pt x="1316" y="0"/>
                    <a:pt x="1316" y="0"/>
                  </a:cubicBezTo>
                  <a:cubicBezTo>
                    <a:pt x="1316" y="368"/>
                    <a:pt x="1316" y="368"/>
                    <a:pt x="1316" y="368"/>
                  </a:cubicBezTo>
                  <a:cubicBezTo>
                    <a:pt x="1040" y="368"/>
                    <a:pt x="1040" y="368"/>
                    <a:pt x="1040" y="368"/>
                  </a:cubicBezTo>
                  <a:cubicBezTo>
                    <a:pt x="1040" y="0"/>
                    <a:pt x="1040" y="0"/>
                    <a:pt x="1040" y="0"/>
                  </a:cubicBezTo>
                  <a:cubicBezTo>
                    <a:pt x="948" y="0"/>
                    <a:pt x="948" y="0"/>
                    <a:pt x="948" y="0"/>
                  </a:cubicBezTo>
                  <a:cubicBezTo>
                    <a:pt x="948" y="368"/>
                    <a:pt x="948" y="368"/>
                    <a:pt x="948" y="368"/>
                  </a:cubicBezTo>
                  <a:cubicBezTo>
                    <a:pt x="648" y="368"/>
                    <a:pt x="648" y="368"/>
                    <a:pt x="648" y="368"/>
                  </a:cubicBezTo>
                  <a:cubicBezTo>
                    <a:pt x="648" y="0"/>
                    <a:pt x="648" y="0"/>
                    <a:pt x="648" y="0"/>
                  </a:cubicBezTo>
                  <a:cubicBezTo>
                    <a:pt x="556" y="0"/>
                    <a:pt x="556" y="0"/>
                    <a:pt x="556" y="0"/>
                  </a:cubicBezTo>
                  <a:cubicBezTo>
                    <a:pt x="556" y="371"/>
                    <a:pt x="556" y="371"/>
                    <a:pt x="556" y="371"/>
                  </a:cubicBezTo>
                  <a:cubicBezTo>
                    <a:pt x="464" y="391"/>
                    <a:pt x="401" y="460"/>
                    <a:pt x="380" y="552"/>
                  </a:cubicBezTo>
                  <a:cubicBezTo>
                    <a:pt x="0" y="552"/>
                    <a:pt x="0" y="552"/>
                    <a:pt x="0" y="552"/>
                  </a:cubicBezTo>
                  <a:cubicBezTo>
                    <a:pt x="0" y="644"/>
                    <a:pt x="0" y="644"/>
                    <a:pt x="0" y="644"/>
                  </a:cubicBezTo>
                  <a:cubicBezTo>
                    <a:pt x="372" y="644"/>
                    <a:pt x="372" y="644"/>
                    <a:pt x="372" y="644"/>
                  </a:cubicBezTo>
                  <a:cubicBezTo>
                    <a:pt x="372" y="920"/>
                    <a:pt x="372" y="920"/>
                    <a:pt x="372" y="920"/>
                  </a:cubicBezTo>
                  <a:cubicBezTo>
                    <a:pt x="0" y="920"/>
                    <a:pt x="0" y="920"/>
                    <a:pt x="0" y="920"/>
                  </a:cubicBezTo>
                  <a:cubicBezTo>
                    <a:pt x="0" y="1012"/>
                    <a:pt x="0" y="1012"/>
                    <a:pt x="0" y="1012"/>
                  </a:cubicBezTo>
                  <a:cubicBezTo>
                    <a:pt x="372" y="1012"/>
                    <a:pt x="372" y="1012"/>
                    <a:pt x="372" y="1012"/>
                  </a:cubicBezTo>
                  <a:cubicBezTo>
                    <a:pt x="372" y="1312"/>
                    <a:pt x="372" y="1312"/>
                    <a:pt x="372" y="1312"/>
                  </a:cubicBezTo>
                  <a:cubicBezTo>
                    <a:pt x="0" y="1312"/>
                    <a:pt x="0" y="1312"/>
                    <a:pt x="0" y="1312"/>
                  </a:cubicBezTo>
                  <a:cubicBezTo>
                    <a:pt x="0" y="1404"/>
                    <a:pt x="0" y="1404"/>
                    <a:pt x="0" y="1404"/>
                  </a:cubicBezTo>
                  <a:cubicBezTo>
                    <a:pt x="372" y="1404"/>
                    <a:pt x="372" y="1404"/>
                    <a:pt x="372" y="1404"/>
                  </a:cubicBezTo>
                  <a:cubicBezTo>
                    <a:pt x="372" y="1517"/>
                    <a:pt x="372" y="1517"/>
                    <a:pt x="372" y="1517"/>
                  </a:cubicBezTo>
                  <a:cubicBezTo>
                    <a:pt x="372" y="1684"/>
                    <a:pt x="372" y="1684"/>
                    <a:pt x="372" y="1684"/>
                  </a:cubicBezTo>
                  <a:cubicBezTo>
                    <a:pt x="0" y="1684"/>
                    <a:pt x="0" y="1684"/>
                    <a:pt x="0" y="1684"/>
                  </a:cubicBezTo>
                  <a:cubicBezTo>
                    <a:pt x="0" y="1776"/>
                    <a:pt x="0" y="1776"/>
                    <a:pt x="0" y="1776"/>
                  </a:cubicBezTo>
                  <a:cubicBezTo>
                    <a:pt x="372" y="1776"/>
                    <a:pt x="372" y="1776"/>
                    <a:pt x="372" y="1776"/>
                  </a:cubicBezTo>
                  <a:cubicBezTo>
                    <a:pt x="372" y="1901"/>
                    <a:pt x="372" y="1901"/>
                    <a:pt x="372" y="1901"/>
                  </a:cubicBezTo>
                  <a:cubicBezTo>
                    <a:pt x="372" y="2052"/>
                    <a:pt x="372" y="2052"/>
                    <a:pt x="372" y="2052"/>
                  </a:cubicBezTo>
                  <a:cubicBezTo>
                    <a:pt x="0" y="2052"/>
                    <a:pt x="0" y="2052"/>
                    <a:pt x="0" y="2052"/>
                  </a:cubicBezTo>
                  <a:cubicBezTo>
                    <a:pt x="0" y="2144"/>
                    <a:pt x="0" y="2144"/>
                    <a:pt x="0" y="2144"/>
                  </a:cubicBezTo>
                  <a:cubicBezTo>
                    <a:pt x="372" y="2144"/>
                    <a:pt x="372" y="2144"/>
                    <a:pt x="372" y="2144"/>
                  </a:cubicBezTo>
                  <a:cubicBezTo>
                    <a:pt x="372" y="2444"/>
                    <a:pt x="372" y="2444"/>
                    <a:pt x="372" y="2444"/>
                  </a:cubicBezTo>
                  <a:cubicBezTo>
                    <a:pt x="0" y="2444"/>
                    <a:pt x="0" y="2444"/>
                    <a:pt x="0" y="2444"/>
                  </a:cubicBezTo>
                  <a:cubicBezTo>
                    <a:pt x="0" y="2536"/>
                    <a:pt x="0" y="2536"/>
                    <a:pt x="0" y="2536"/>
                  </a:cubicBezTo>
                  <a:cubicBezTo>
                    <a:pt x="372" y="2536"/>
                    <a:pt x="372" y="2536"/>
                    <a:pt x="372" y="2536"/>
                  </a:cubicBezTo>
                  <a:cubicBezTo>
                    <a:pt x="372" y="2812"/>
                    <a:pt x="372" y="2812"/>
                    <a:pt x="372" y="2812"/>
                  </a:cubicBezTo>
                  <a:cubicBezTo>
                    <a:pt x="0" y="2812"/>
                    <a:pt x="0" y="2812"/>
                    <a:pt x="0" y="2812"/>
                  </a:cubicBezTo>
                  <a:cubicBezTo>
                    <a:pt x="0" y="2904"/>
                    <a:pt x="0" y="2904"/>
                    <a:pt x="0" y="2904"/>
                  </a:cubicBezTo>
                  <a:cubicBezTo>
                    <a:pt x="378" y="2904"/>
                    <a:pt x="378" y="2904"/>
                    <a:pt x="378" y="2904"/>
                  </a:cubicBezTo>
                  <a:cubicBezTo>
                    <a:pt x="396" y="2996"/>
                    <a:pt x="464" y="3079"/>
                    <a:pt x="556" y="3100"/>
                  </a:cubicBezTo>
                  <a:cubicBezTo>
                    <a:pt x="556" y="3460"/>
                    <a:pt x="556" y="3460"/>
                    <a:pt x="556" y="3460"/>
                  </a:cubicBezTo>
                  <a:cubicBezTo>
                    <a:pt x="648" y="3460"/>
                    <a:pt x="648" y="3460"/>
                    <a:pt x="648" y="3460"/>
                  </a:cubicBezTo>
                  <a:cubicBezTo>
                    <a:pt x="648" y="3112"/>
                    <a:pt x="648" y="3112"/>
                    <a:pt x="648" y="3112"/>
                  </a:cubicBezTo>
                  <a:cubicBezTo>
                    <a:pt x="948" y="3112"/>
                    <a:pt x="948" y="3112"/>
                    <a:pt x="948" y="3112"/>
                  </a:cubicBezTo>
                  <a:cubicBezTo>
                    <a:pt x="948" y="3460"/>
                    <a:pt x="948" y="3460"/>
                    <a:pt x="948" y="3460"/>
                  </a:cubicBezTo>
                  <a:cubicBezTo>
                    <a:pt x="1040" y="3460"/>
                    <a:pt x="1040" y="3460"/>
                    <a:pt x="1040" y="3460"/>
                  </a:cubicBezTo>
                  <a:cubicBezTo>
                    <a:pt x="1040" y="3112"/>
                    <a:pt x="1040" y="3112"/>
                    <a:pt x="1040" y="3112"/>
                  </a:cubicBezTo>
                  <a:cubicBezTo>
                    <a:pt x="1316" y="3112"/>
                    <a:pt x="1316" y="3112"/>
                    <a:pt x="1316" y="3112"/>
                  </a:cubicBezTo>
                  <a:cubicBezTo>
                    <a:pt x="1316" y="3460"/>
                    <a:pt x="1316" y="3460"/>
                    <a:pt x="1316" y="3460"/>
                  </a:cubicBezTo>
                  <a:cubicBezTo>
                    <a:pt x="1408" y="3460"/>
                    <a:pt x="1408" y="3460"/>
                    <a:pt x="1408" y="3460"/>
                  </a:cubicBezTo>
                  <a:cubicBezTo>
                    <a:pt x="1408" y="3112"/>
                    <a:pt x="1408" y="3112"/>
                    <a:pt x="1408" y="3112"/>
                  </a:cubicBezTo>
                  <a:cubicBezTo>
                    <a:pt x="1684" y="3112"/>
                    <a:pt x="1684" y="3112"/>
                    <a:pt x="1684" y="3112"/>
                  </a:cubicBezTo>
                  <a:cubicBezTo>
                    <a:pt x="1684" y="3460"/>
                    <a:pt x="1684" y="3460"/>
                    <a:pt x="1684" y="3460"/>
                  </a:cubicBezTo>
                  <a:cubicBezTo>
                    <a:pt x="1776" y="3460"/>
                    <a:pt x="1776" y="3460"/>
                    <a:pt x="1776" y="3460"/>
                  </a:cubicBezTo>
                  <a:cubicBezTo>
                    <a:pt x="1776" y="3112"/>
                    <a:pt x="1776" y="3112"/>
                    <a:pt x="1776" y="3112"/>
                  </a:cubicBezTo>
                  <a:cubicBezTo>
                    <a:pt x="2076" y="3112"/>
                    <a:pt x="2076" y="3112"/>
                    <a:pt x="2076" y="3112"/>
                  </a:cubicBezTo>
                  <a:cubicBezTo>
                    <a:pt x="2076" y="3460"/>
                    <a:pt x="2076" y="3460"/>
                    <a:pt x="2076" y="3460"/>
                  </a:cubicBezTo>
                  <a:cubicBezTo>
                    <a:pt x="2168" y="3460"/>
                    <a:pt x="2168" y="3460"/>
                    <a:pt x="2168" y="3460"/>
                  </a:cubicBezTo>
                  <a:cubicBezTo>
                    <a:pt x="2168" y="3112"/>
                    <a:pt x="2168" y="3112"/>
                    <a:pt x="2168" y="3112"/>
                  </a:cubicBezTo>
                  <a:cubicBezTo>
                    <a:pt x="2448" y="3112"/>
                    <a:pt x="2448" y="3112"/>
                    <a:pt x="2448" y="3112"/>
                  </a:cubicBezTo>
                  <a:cubicBezTo>
                    <a:pt x="2448" y="3460"/>
                    <a:pt x="2448" y="3460"/>
                    <a:pt x="2448" y="3460"/>
                  </a:cubicBezTo>
                  <a:cubicBezTo>
                    <a:pt x="2540" y="3460"/>
                    <a:pt x="2540" y="3460"/>
                    <a:pt x="2540" y="3460"/>
                  </a:cubicBezTo>
                  <a:cubicBezTo>
                    <a:pt x="2540" y="3112"/>
                    <a:pt x="2540" y="3112"/>
                    <a:pt x="2540" y="3112"/>
                  </a:cubicBezTo>
                  <a:cubicBezTo>
                    <a:pt x="2840" y="3112"/>
                    <a:pt x="2840" y="3112"/>
                    <a:pt x="2840" y="3112"/>
                  </a:cubicBezTo>
                  <a:cubicBezTo>
                    <a:pt x="2840" y="3460"/>
                    <a:pt x="2840" y="3460"/>
                    <a:pt x="2840" y="3460"/>
                  </a:cubicBezTo>
                  <a:cubicBezTo>
                    <a:pt x="2932" y="3460"/>
                    <a:pt x="2932" y="3460"/>
                    <a:pt x="2932" y="3460"/>
                  </a:cubicBezTo>
                  <a:cubicBezTo>
                    <a:pt x="2932" y="3100"/>
                    <a:pt x="2932" y="3100"/>
                    <a:pt x="2932" y="3100"/>
                  </a:cubicBezTo>
                  <a:cubicBezTo>
                    <a:pt x="3024" y="3079"/>
                    <a:pt x="3088" y="2996"/>
                    <a:pt x="3106" y="2904"/>
                  </a:cubicBezTo>
                  <a:cubicBezTo>
                    <a:pt x="3484" y="2904"/>
                    <a:pt x="3484" y="2904"/>
                    <a:pt x="3484" y="2904"/>
                  </a:cubicBezTo>
                  <a:cubicBezTo>
                    <a:pt x="3484" y="2812"/>
                    <a:pt x="3484" y="2812"/>
                    <a:pt x="3484" y="2812"/>
                  </a:cubicBezTo>
                  <a:cubicBezTo>
                    <a:pt x="3116" y="2812"/>
                    <a:pt x="3116" y="2812"/>
                    <a:pt x="3116" y="2812"/>
                  </a:cubicBezTo>
                  <a:cubicBezTo>
                    <a:pt x="3116" y="2536"/>
                    <a:pt x="3116" y="2536"/>
                    <a:pt x="3116" y="2536"/>
                  </a:cubicBezTo>
                  <a:cubicBezTo>
                    <a:pt x="3484" y="2536"/>
                    <a:pt x="3484" y="2536"/>
                    <a:pt x="3484" y="2536"/>
                  </a:cubicBezTo>
                  <a:cubicBezTo>
                    <a:pt x="3484" y="2444"/>
                    <a:pt x="3484" y="2444"/>
                    <a:pt x="3484" y="2444"/>
                  </a:cubicBezTo>
                  <a:cubicBezTo>
                    <a:pt x="3116" y="2444"/>
                    <a:pt x="3116" y="2444"/>
                    <a:pt x="3116" y="2444"/>
                  </a:cubicBezTo>
                  <a:cubicBezTo>
                    <a:pt x="3116" y="2144"/>
                    <a:pt x="3116" y="2144"/>
                    <a:pt x="3116" y="2144"/>
                  </a:cubicBezTo>
                  <a:cubicBezTo>
                    <a:pt x="3484" y="2144"/>
                    <a:pt x="3484" y="2144"/>
                    <a:pt x="3484" y="2144"/>
                  </a:cubicBezTo>
                  <a:cubicBezTo>
                    <a:pt x="3484" y="2052"/>
                    <a:pt x="3484" y="2052"/>
                    <a:pt x="3484" y="2052"/>
                  </a:cubicBezTo>
                  <a:cubicBezTo>
                    <a:pt x="3116" y="2052"/>
                    <a:pt x="3116" y="2052"/>
                    <a:pt x="3116" y="2052"/>
                  </a:cubicBezTo>
                  <a:cubicBezTo>
                    <a:pt x="3116" y="1954"/>
                    <a:pt x="3116" y="1954"/>
                    <a:pt x="3116" y="1954"/>
                  </a:cubicBezTo>
                  <a:cubicBezTo>
                    <a:pt x="3116" y="1776"/>
                    <a:pt x="3116" y="1776"/>
                    <a:pt x="3116" y="1776"/>
                  </a:cubicBezTo>
                  <a:cubicBezTo>
                    <a:pt x="3484" y="1776"/>
                    <a:pt x="3484" y="1776"/>
                    <a:pt x="3484" y="1776"/>
                  </a:cubicBezTo>
                  <a:cubicBezTo>
                    <a:pt x="3484" y="1684"/>
                    <a:pt x="3484" y="1684"/>
                    <a:pt x="3484" y="1684"/>
                  </a:cubicBezTo>
                  <a:cubicBezTo>
                    <a:pt x="3116" y="1684"/>
                    <a:pt x="3116" y="1684"/>
                    <a:pt x="3116" y="1684"/>
                  </a:cubicBezTo>
                  <a:cubicBezTo>
                    <a:pt x="3116" y="1570"/>
                    <a:pt x="3116" y="1570"/>
                    <a:pt x="3116" y="1570"/>
                  </a:cubicBezTo>
                  <a:cubicBezTo>
                    <a:pt x="3116" y="1404"/>
                    <a:pt x="3116" y="1404"/>
                    <a:pt x="3116" y="1404"/>
                  </a:cubicBezTo>
                  <a:cubicBezTo>
                    <a:pt x="3484" y="1404"/>
                    <a:pt x="3484" y="1404"/>
                    <a:pt x="3484" y="1404"/>
                  </a:cubicBezTo>
                  <a:cubicBezTo>
                    <a:pt x="3484" y="1312"/>
                    <a:pt x="3484" y="1312"/>
                    <a:pt x="3484" y="1312"/>
                  </a:cubicBezTo>
                  <a:cubicBezTo>
                    <a:pt x="3116" y="1312"/>
                    <a:pt x="3116" y="1312"/>
                    <a:pt x="3116" y="1312"/>
                  </a:cubicBezTo>
                  <a:cubicBezTo>
                    <a:pt x="3116" y="1012"/>
                    <a:pt x="3116" y="1012"/>
                    <a:pt x="3116" y="1012"/>
                  </a:cubicBezTo>
                  <a:cubicBezTo>
                    <a:pt x="3484" y="1012"/>
                    <a:pt x="3484" y="1012"/>
                    <a:pt x="3484" y="1012"/>
                  </a:cubicBezTo>
                  <a:cubicBezTo>
                    <a:pt x="3484" y="920"/>
                    <a:pt x="3484" y="920"/>
                    <a:pt x="3484" y="920"/>
                  </a:cubicBezTo>
                  <a:cubicBezTo>
                    <a:pt x="3116" y="920"/>
                    <a:pt x="3116" y="920"/>
                    <a:pt x="3116" y="920"/>
                  </a:cubicBezTo>
                  <a:cubicBezTo>
                    <a:pt x="3116" y="644"/>
                    <a:pt x="3116" y="644"/>
                    <a:pt x="3116" y="644"/>
                  </a:cubicBezTo>
                  <a:lnTo>
                    <a:pt x="3484" y="644"/>
                  </a:lnTo>
                  <a:close/>
                  <a:moveTo>
                    <a:pt x="3024" y="1954"/>
                  </a:moveTo>
                  <a:cubicBezTo>
                    <a:pt x="3024" y="2866"/>
                    <a:pt x="3024" y="2866"/>
                    <a:pt x="3024" y="2866"/>
                  </a:cubicBezTo>
                  <a:cubicBezTo>
                    <a:pt x="3024" y="2947"/>
                    <a:pt x="2952" y="3020"/>
                    <a:pt x="2871" y="3020"/>
                  </a:cubicBezTo>
                  <a:cubicBezTo>
                    <a:pt x="614" y="3020"/>
                    <a:pt x="614" y="3020"/>
                    <a:pt x="614" y="3020"/>
                  </a:cubicBezTo>
                  <a:cubicBezTo>
                    <a:pt x="532" y="3020"/>
                    <a:pt x="464" y="2947"/>
                    <a:pt x="464" y="2866"/>
                  </a:cubicBezTo>
                  <a:cubicBezTo>
                    <a:pt x="464" y="1901"/>
                    <a:pt x="464" y="1901"/>
                    <a:pt x="464" y="1901"/>
                  </a:cubicBezTo>
                  <a:cubicBezTo>
                    <a:pt x="464" y="1517"/>
                    <a:pt x="464" y="1517"/>
                    <a:pt x="464" y="1517"/>
                  </a:cubicBezTo>
                  <a:cubicBezTo>
                    <a:pt x="464" y="606"/>
                    <a:pt x="464" y="606"/>
                    <a:pt x="464" y="606"/>
                  </a:cubicBezTo>
                  <a:cubicBezTo>
                    <a:pt x="464" y="524"/>
                    <a:pt x="532" y="460"/>
                    <a:pt x="614" y="460"/>
                  </a:cubicBezTo>
                  <a:cubicBezTo>
                    <a:pt x="2871" y="460"/>
                    <a:pt x="2871" y="460"/>
                    <a:pt x="2871" y="460"/>
                  </a:cubicBezTo>
                  <a:cubicBezTo>
                    <a:pt x="2952" y="460"/>
                    <a:pt x="3024" y="524"/>
                    <a:pt x="3024" y="606"/>
                  </a:cubicBezTo>
                  <a:cubicBezTo>
                    <a:pt x="3024" y="1570"/>
                    <a:pt x="3024" y="1570"/>
                    <a:pt x="3024" y="1570"/>
                  </a:cubicBezTo>
                  <a:lnTo>
                    <a:pt x="3024" y="195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7" name="Freeform 6"/>
            <p:cNvSpPr>
              <a:spLocks noEditPoints="1"/>
            </p:cNvSpPr>
            <p:nvPr/>
          </p:nvSpPr>
          <p:spPr bwMode="auto">
            <a:xfrm>
              <a:off x="485131" y="2504684"/>
              <a:ext cx="222601" cy="222421"/>
            </a:xfrm>
            <a:custGeom>
              <a:avLst/>
              <a:gdLst>
                <a:gd name="T0" fmla="*/ 1568 w 1568"/>
                <a:gd name="T1" fmla="*/ 386 h 1568"/>
                <a:gd name="T2" fmla="*/ 1182 w 1568"/>
                <a:gd name="T3" fmla="*/ 0 h 1568"/>
                <a:gd name="T4" fmla="*/ 386 w 1568"/>
                <a:gd name="T5" fmla="*/ 0 h 1568"/>
                <a:gd name="T6" fmla="*/ 0 w 1568"/>
                <a:gd name="T7" fmla="*/ 386 h 1568"/>
                <a:gd name="T8" fmla="*/ 0 w 1568"/>
                <a:gd name="T9" fmla="*/ 1182 h 1568"/>
                <a:gd name="T10" fmla="*/ 386 w 1568"/>
                <a:gd name="T11" fmla="*/ 1568 h 1568"/>
                <a:gd name="T12" fmla="*/ 1182 w 1568"/>
                <a:gd name="T13" fmla="*/ 1568 h 1568"/>
                <a:gd name="T14" fmla="*/ 1568 w 1568"/>
                <a:gd name="T15" fmla="*/ 1182 h 1568"/>
                <a:gd name="T16" fmla="*/ 1568 w 1568"/>
                <a:gd name="T17" fmla="*/ 386 h 1568"/>
                <a:gd name="T18" fmla="*/ 1480 w 1568"/>
                <a:gd name="T19" fmla="*/ 1183 h 1568"/>
                <a:gd name="T20" fmla="*/ 1184 w 1568"/>
                <a:gd name="T21" fmla="*/ 1476 h 1568"/>
                <a:gd name="T22" fmla="*/ 388 w 1568"/>
                <a:gd name="T23" fmla="*/ 1476 h 1568"/>
                <a:gd name="T24" fmla="*/ 96 w 1568"/>
                <a:gd name="T25" fmla="*/ 1183 h 1568"/>
                <a:gd name="T26" fmla="*/ 96 w 1568"/>
                <a:gd name="T27" fmla="*/ 386 h 1568"/>
                <a:gd name="T28" fmla="*/ 388 w 1568"/>
                <a:gd name="T29" fmla="*/ 92 h 1568"/>
                <a:gd name="T30" fmla="*/ 1184 w 1568"/>
                <a:gd name="T31" fmla="*/ 92 h 1568"/>
                <a:gd name="T32" fmla="*/ 1480 w 1568"/>
                <a:gd name="T33" fmla="*/ 386 h 1568"/>
                <a:gd name="T34" fmla="*/ 1480 w 1568"/>
                <a:gd name="T35" fmla="*/ 1183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68" h="1568">
                  <a:moveTo>
                    <a:pt x="1568" y="386"/>
                  </a:moveTo>
                  <a:cubicBezTo>
                    <a:pt x="1568" y="173"/>
                    <a:pt x="1395" y="0"/>
                    <a:pt x="1182" y="0"/>
                  </a:cubicBezTo>
                  <a:cubicBezTo>
                    <a:pt x="386" y="0"/>
                    <a:pt x="386" y="0"/>
                    <a:pt x="386" y="0"/>
                  </a:cubicBezTo>
                  <a:cubicBezTo>
                    <a:pt x="173" y="0"/>
                    <a:pt x="0" y="173"/>
                    <a:pt x="0" y="386"/>
                  </a:cubicBezTo>
                  <a:cubicBezTo>
                    <a:pt x="0" y="1182"/>
                    <a:pt x="0" y="1182"/>
                    <a:pt x="0" y="1182"/>
                  </a:cubicBezTo>
                  <a:cubicBezTo>
                    <a:pt x="0" y="1395"/>
                    <a:pt x="173" y="1568"/>
                    <a:pt x="386" y="1568"/>
                  </a:cubicBezTo>
                  <a:cubicBezTo>
                    <a:pt x="1182" y="1568"/>
                    <a:pt x="1182" y="1568"/>
                    <a:pt x="1182" y="1568"/>
                  </a:cubicBezTo>
                  <a:cubicBezTo>
                    <a:pt x="1395" y="1568"/>
                    <a:pt x="1568" y="1395"/>
                    <a:pt x="1568" y="1182"/>
                  </a:cubicBezTo>
                  <a:lnTo>
                    <a:pt x="1568" y="386"/>
                  </a:lnTo>
                  <a:close/>
                  <a:moveTo>
                    <a:pt x="1480" y="1183"/>
                  </a:moveTo>
                  <a:cubicBezTo>
                    <a:pt x="1480" y="1345"/>
                    <a:pt x="1347" y="1476"/>
                    <a:pt x="1184" y="1476"/>
                  </a:cubicBezTo>
                  <a:cubicBezTo>
                    <a:pt x="388" y="1476"/>
                    <a:pt x="388" y="1476"/>
                    <a:pt x="388" y="1476"/>
                  </a:cubicBezTo>
                  <a:cubicBezTo>
                    <a:pt x="226" y="1476"/>
                    <a:pt x="96" y="1345"/>
                    <a:pt x="96" y="1183"/>
                  </a:cubicBezTo>
                  <a:cubicBezTo>
                    <a:pt x="96" y="386"/>
                    <a:pt x="96" y="386"/>
                    <a:pt x="96" y="386"/>
                  </a:cubicBezTo>
                  <a:cubicBezTo>
                    <a:pt x="96" y="224"/>
                    <a:pt x="226" y="92"/>
                    <a:pt x="388" y="92"/>
                  </a:cubicBezTo>
                  <a:cubicBezTo>
                    <a:pt x="1184" y="92"/>
                    <a:pt x="1184" y="92"/>
                    <a:pt x="1184" y="92"/>
                  </a:cubicBezTo>
                  <a:cubicBezTo>
                    <a:pt x="1347" y="92"/>
                    <a:pt x="1480" y="224"/>
                    <a:pt x="1480" y="386"/>
                  </a:cubicBezTo>
                  <a:lnTo>
                    <a:pt x="1480" y="118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grpSp>
      <p:sp>
        <p:nvSpPr>
          <p:cNvPr id="8" name="Freeform 7"/>
          <p:cNvSpPr>
            <a:spLocks noEditPoints="1"/>
          </p:cNvSpPr>
          <p:nvPr/>
        </p:nvSpPr>
        <p:spPr bwMode="auto">
          <a:xfrm>
            <a:off x="4730647" y="5144455"/>
            <a:ext cx="322717" cy="452286"/>
          </a:xfrm>
          <a:custGeom>
            <a:avLst/>
            <a:gdLst>
              <a:gd name="T0" fmla="*/ 0 w 5482"/>
              <a:gd name="T1" fmla="*/ 0 h 7683"/>
              <a:gd name="T2" fmla="*/ 0 w 5482"/>
              <a:gd name="T3" fmla="*/ 6450 h 7683"/>
              <a:gd name="T4" fmla="*/ 1219 w 5482"/>
              <a:gd name="T5" fmla="*/ 7683 h 7683"/>
              <a:gd name="T6" fmla="*/ 5482 w 5482"/>
              <a:gd name="T7" fmla="*/ 7683 h 7683"/>
              <a:gd name="T8" fmla="*/ 5482 w 5482"/>
              <a:gd name="T9" fmla="*/ 0 h 7683"/>
              <a:gd name="T10" fmla="*/ 0 w 5482"/>
              <a:gd name="T11" fmla="*/ 0 h 7683"/>
              <a:gd name="T12" fmla="*/ 1137 w 5482"/>
              <a:gd name="T13" fmla="*/ 7272 h 7683"/>
              <a:gd name="T14" fmla="*/ 368 w 5482"/>
              <a:gd name="T15" fmla="*/ 6483 h 7683"/>
              <a:gd name="T16" fmla="*/ 1137 w 5482"/>
              <a:gd name="T17" fmla="*/ 6483 h 7683"/>
              <a:gd name="T18" fmla="*/ 1137 w 5482"/>
              <a:gd name="T19" fmla="*/ 7272 h 7683"/>
              <a:gd name="T20" fmla="*/ 5262 w 5482"/>
              <a:gd name="T21" fmla="*/ 7466 h 7683"/>
              <a:gd name="T22" fmla="*/ 1354 w 5482"/>
              <a:gd name="T23" fmla="*/ 7466 h 7683"/>
              <a:gd name="T24" fmla="*/ 1354 w 5482"/>
              <a:gd name="T25" fmla="*/ 6266 h 7683"/>
              <a:gd name="T26" fmla="*/ 217 w 5482"/>
              <a:gd name="T27" fmla="*/ 6266 h 7683"/>
              <a:gd name="T28" fmla="*/ 217 w 5482"/>
              <a:gd name="T29" fmla="*/ 218 h 7683"/>
              <a:gd name="T30" fmla="*/ 5262 w 5482"/>
              <a:gd name="T31" fmla="*/ 218 h 7683"/>
              <a:gd name="T32" fmla="*/ 5262 w 5482"/>
              <a:gd name="T33" fmla="*/ 7466 h 7683"/>
              <a:gd name="T34" fmla="*/ 4409 w 5482"/>
              <a:gd name="T35" fmla="*/ 1304 h 7683"/>
              <a:gd name="T36" fmla="*/ 1402 w 5482"/>
              <a:gd name="T37" fmla="*/ 1304 h 7683"/>
              <a:gd name="T38" fmla="*/ 1402 w 5482"/>
              <a:gd name="T39" fmla="*/ 1087 h 7683"/>
              <a:gd name="T40" fmla="*/ 4409 w 5482"/>
              <a:gd name="T41" fmla="*/ 1087 h 7683"/>
              <a:gd name="T42" fmla="*/ 4409 w 5482"/>
              <a:gd name="T43" fmla="*/ 1304 h 7683"/>
              <a:gd name="T44" fmla="*/ 2546 w 5482"/>
              <a:gd name="T45" fmla="*/ 2448 h 7683"/>
              <a:gd name="T46" fmla="*/ 4409 w 5482"/>
              <a:gd name="T47" fmla="*/ 2448 h 7683"/>
              <a:gd name="T48" fmla="*/ 4409 w 5482"/>
              <a:gd name="T49" fmla="*/ 2665 h 7683"/>
              <a:gd name="T50" fmla="*/ 2546 w 5482"/>
              <a:gd name="T51" fmla="*/ 2665 h 7683"/>
              <a:gd name="T52" fmla="*/ 2546 w 5482"/>
              <a:gd name="T53" fmla="*/ 2448 h 7683"/>
              <a:gd name="T54" fmla="*/ 4409 w 5482"/>
              <a:gd name="T55" fmla="*/ 1739 h 7683"/>
              <a:gd name="T56" fmla="*/ 967 w 5482"/>
              <a:gd name="T57" fmla="*/ 1739 h 7683"/>
              <a:gd name="T58" fmla="*/ 967 w 5482"/>
              <a:gd name="T59" fmla="*/ 1522 h 7683"/>
              <a:gd name="T60" fmla="*/ 4409 w 5482"/>
              <a:gd name="T61" fmla="*/ 1522 h 7683"/>
              <a:gd name="T62" fmla="*/ 4409 w 5482"/>
              <a:gd name="T63" fmla="*/ 1739 h 7683"/>
              <a:gd name="T64" fmla="*/ 4409 w 5482"/>
              <a:gd name="T65" fmla="*/ 2174 h 7683"/>
              <a:gd name="T66" fmla="*/ 967 w 5482"/>
              <a:gd name="T67" fmla="*/ 2174 h 7683"/>
              <a:gd name="T68" fmla="*/ 967 w 5482"/>
              <a:gd name="T69" fmla="*/ 1956 h 7683"/>
              <a:gd name="T70" fmla="*/ 4409 w 5482"/>
              <a:gd name="T71" fmla="*/ 1956 h 7683"/>
              <a:gd name="T72" fmla="*/ 4409 w 5482"/>
              <a:gd name="T73" fmla="*/ 2174 h 7683"/>
              <a:gd name="T74" fmla="*/ 1402 w 5482"/>
              <a:gd name="T75" fmla="*/ 4083 h 7683"/>
              <a:gd name="T76" fmla="*/ 4409 w 5482"/>
              <a:gd name="T77" fmla="*/ 4083 h 7683"/>
              <a:gd name="T78" fmla="*/ 4409 w 5482"/>
              <a:gd name="T79" fmla="*/ 4300 h 7683"/>
              <a:gd name="T80" fmla="*/ 1402 w 5482"/>
              <a:gd name="T81" fmla="*/ 4300 h 7683"/>
              <a:gd name="T82" fmla="*/ 1402 w 5482"/>
              <a:gd name="T83" fmla="*/ 4083 h 7683"/>
              <a:gd name="T84" fmla="*/ 4409 w 5482"/>
              <a:gd name="T85" fmla="*/ 4735 h 7683"/>
              <a:gd name="T86" fmla="*/ 967 w 5482"/>
              <a:gd name="T87" fmla="*/ 4735 h 7683"/>
              <a:gd name="T88" fmla="*/ 967 w 5482"/>
              <a:gd name="T89" fmla="*/ 4517 h 7683"/>
              <a:gd name="T90" fmla="*/ 4409 w 5482"/>
              <a:gd name="T91" fmla="*/ 4517 h 7683"/>
              <a:gd name="T92" fmla="*/ 4409 w 5482"/>
              <a:gd name="T93" fmla="*/ 4735 h 7683"/>
              <a:gd name="T94" fmla="*/ 4409 w 5482"/>
              <a:gd name="T95" fmla="*/ 5226 h 7683"/>
              <a:gd name="T96" fmla="*/ 967 w 5482"/>
              <a:gd name="T97" fmla="*/ 5226 h 7683"/>
              <a:gd name="T98" fmla="*/ 967 w 5482"/>
              <a:gd name="T99" fmla="*/ 5009 h 7683"/>
              <a:gd name="T100" fmla="*/ 4409 w 5482"/>
              <a:gd name="T101" fmla="*/ 5009 h 7683"/>
              <a:gd name="T102" fmla="*/ 4409 w 5482"/>
              <a:gd name="T103" fmla="*/ 5226 h 7683"/>
              <a:gd name="T104" fmla="*/ 2328 w 5482"/>
              <a:gd name="T105" fmla="*/ 2391 h 7683"/>
              <a:gd name="T106" fmla="*/ 967 w 5482"/>
              <a:gd name="T107" fmla="*/ 2391 h 7683"/>
              <a:gd name="T108" fmla="*/ 967 w 5482"/>
              <a:gd name="T109" fmla="*/ 3761 h 7683"/>
              <a:gd name="T110" fmla="*/ 2328 w 5482"/>
              <a:gd name="T111" fmla="*/ 3761 h 7683"/>
              <a:gd name="T112" fmla="*/ 2328 w 5482"/>
              <a:gd name="T113" fmla="*/ 2391 h 7683"/>
              <a:gd name="T114" fmla="*/ 2111 w 5482"/>
              <a:gd name="T115" fmla="*/ 3544 h 7683"/>
              <a:gd name="T116" fmla="*/ 1184 w 5482"/>
              <a:gd name="T117" fmla="*/ 3544 h 7683"/>
              <a:gd name="T118" fmla="*/ 1184 w 5482"/>
              <a:gd name="T119" fmla="*/ 2618 h 7683"/>
              <a:gd name="T120" fmla="*/ 2111 w 5482"/>
              <a:gd name="T121" fmla="*/ 2618 h 7683"/>
              <a:gd name="T122" fmla="*/ 2111 w 5482"/>
              <a:gd name="T123" fmla="*/ 3544 h 76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482" h="7683">
                <a:moveTo>
                  <a:pt x="0" y="0"/>
                </a:moveTo>
                <a:lnTo>
                  <a:pt x="0" y="6450"/>
                </a:lnTo>
                <a:lnTo>
                  <a:pt x="1219" y="7683"/>
                </a:lnTo>
                <a:lnTo>
                  <a:pt x="5482" y="7683"/>
                </a:lnTo>
                <a:lnTo>
                  <a:pt x="5482" y="0"/>
                </a:lnTo>
                <a:lnTo>
                  <a:pt x="0" y="0"/>
                </a:lnTo>
                <a:close/>
                <a:moveTo>
                  <a:pt x="1137" y="7272"/>
                </a:moveTo>
                <a:lnTo>
                  <a:pt x="368" y="6483"/>
                </a:lnTo>
                <a:lnTo>
                  <a:pt x="1137" y="6483"/>
                </a:lnTo>
                <a:lnTo>
                  <a:pt x="1137" y="7272"/>
                </a:lnTo>
                <a:close/>
                <a:moveTo>
                  <a:pt x="5262" y="7466"/>
                </a:moveTo>
                <a:lnTo>
                  <a:pt x="1354" y="7466"/>
                </a:lnTo>
                <a:lnTo>
                  <a:pt x="1354" y="6266"/>
                </a:lnTo>
                <a:lnTo>
                  <a:pt x="217" y="6266"/>
                </a:lnTo>
                <a:lnTo>
                  <a:pt x="217" y="218"/>
                </a:lnTo>
                <a:lnTo>
                  <a:pt x="5262" y="218"/>
                </a:lnTo>
                <a:lnTo>
                  <a:pt x="5262" y="7466"/>
                </a:lnTo>
                <a:close/>
                <a:moveTo>
                  <a:pt x="4409" y="1304"/>
                </a:moveTo>
                <a:lnTo>
                  <a:pt x="1402" y="1304"/>
                </a:lnTo>
                <a:lnTo>
                  <a:pt x="1402" y="1087"/>
                </a:lnTo>
                <a:lnTo>
                  <a:pt x="4409" y="1087"/>
                </a:lnTo>
                <a:lnTo>
                  <a:pt x="4409" y="1304"/>
                </a:lnTo>
                <a:close/>
                <a:moveTo>
                  <a:pt x="2546" y="2448"/>
                </a:moveTo>
                <a:lnTo>
                  <a:pt x="4409" y="2448"/>
                </a:lnTo>
                <a:lnTo>
                  <a:pt x="4409" y="2665"/>
                </a:lnTo>
                <a:lnTo>
                  <a:pt x="2546" y="2665"/>
                </a:lnTo>
                <a:lnTo>
                  <a:pt x="2546" y="2448"/>
                </a:lnTo>
                <a:close/>
                <a:moveTo>
                  <a:pt x="4409" y="1739"/>
                </a:moveTo>
                <a:lnTo>
                  <a:pt x="967" y="1739"/>
                </a:lnTo>
                <a:lnTo>
                  <a:pt x="967" y="1522"/>
                </a:lnTo>
                <a:lnTo>
                  <a:pt x="4409" y="1522"/>
                </a:lnTo>
                <a:lnTo>
                  <a:pt x="4409" y="1739"/>
                </a:lnTo>
                <a:close/>
                <a:moveTo>
                  <a:pt x="4409" y="2174"/>
                </a:moveTo>
                <a:lnTo>
                  <a:pt x="967" y="2174"/>
                </a:lnTo>
                <a:lnTo>
                  <a:pt x="967" y="1956"/>
                </a:lnTo>
                <a:lnTo>
                  <a:pt x="4409" y="1956"/>
                </a:lnTo>
                <a:lnTo>
                  <a:pt x="4409" y="2174"/>
                </a:lnTo>
                <a:close/>
                <a:moveTo>
                  <a:pt x="1402" y="4083"/>
                </a:moveTo>
                <a:lnTo>
                  <a:pt x="4409" y="4083"/>
                </a:lnTo>
                <a:lnTo>
                  <a:pt x="4409" y="4300"/>
                </a:lnTo>
                <a:lnTo>
                  <a:pt x="1402" y="4300"/>
                </a:lnTo>
                <a:lnTo>
                  <a:pt x="1402" y="4083"/>
                </a:lnTo>
                <a:close/>
                <a:moveTo>
                  <a:pt x="4409" y="4735"/>
                </a:moveTo>
                <a:lnTo>
                  <a:pt x="967" y="4735"/>
                </a:lnTo>
                <a:lnTo>
                  <a:pt x="967" y="4517"/>
                </a:lnTo>
                <a:lnTo>
                  <a:pt x="4409" y="4517"/>
                </a:lnTo>
                <a:lnTo>
                  <a:pt x="4409" y="4735"/>
                </a:lnTo>
                <a:close/>
                <a:moveTo>
                  <a:pt x="4409" y="5226"/>
                </a:moveTo>
                <a:lnTo>
                  <a:pt x="967" y="5226"/>
                </a:lnTo>
                <a:lnTo>
                  <a:pt x="967" y="5009"/>
                </a:lnTo>
                <a:lnTo>
                  <a:pt x="4409" y="5009"/>
                </a:lnTo>
                <a:lnTo>
                  <a:pt x="4409" y="5226"/>
                </a:lnTo>
                <a:close/>
                <a:moveTo>
                  <a:pt x="2328" y="2391"/>
                </a:moveTo>
                <a:lnTo>
                  <a:pt x="967" y="2391"/>
                </a:lnTo>
                <a:lnTo>
                  <a:pt x="967" y="3761"/>
                </a:lnTo>
                <a:lnTo>
                  <a:pt x="2328" y="3761"/>
                </a:lnTo>
                <a:lnTo>
                  <a:pt x="2328" y="2391"/>
                </a:lnTo>
                <a:close/>
                <a:moveTo>
                  <a:pt x="2111" y="3544"/>
                </a:moveTo>
                <a:lnTo>
                  <a:pt x="1184" y="3544"/>
                </a:lnTo>
                <a:lnTo>
                  <a:pt x="1184" y="2618"/>
                </a:lnTo>
                <a:lnTo>
                  <a:pt x="2111" y="2618"/>
                </a:lnTo>
                <a:lnTo>
                  <a:pt x="2111" y="35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3" name="Freeform 8"/>
          <p:cNvSpPr>
            <a:spLocks noEditPoints="1"/>
          </p:cNvSpPr>
          <p:nvPr/>
        </p:nvSpPr>
        <p:spPr bwMode="auto">
          <a:xfrm>
            <a:off x="4633338" y="3253954"/>
            <a:ext cx="519808" cy="505621"/>
          </a:xfrm>
          <a:custGeom>
            <a:avLst/>
            <a:gdLst>
              <a:gd name="T0" fmla="*/ 3291 w 3735"/>
              <a:gd name="T1" fmla="*/ 1020 h 3636"/>
              <a:gd name="T2" fmla="*/ 2942 w 3735"/>
              <a:gd name="T3" fmla="*/ 583 h 3636"/>
              <a:gd name="T4" fmla="*/ 1224 w 3735"/>
              <a:gd name="T5" fmla="*/ 1161 h 3636"/>
              <a:gd name="T6" fmla="*/ 604 w 3735"/>
              <a:gd name="T7" fmla="*/ 1248 h 3636"/>
              <a:gd name="T8" fmla="*/ 222 w 3735"/>
              <a:gd name="T9" fmla="*/ 2854 h 3636"/>
              <a:gd name="T10" fmla="*/ 622 w 3735"/>
              <a:gd name="T11" fmla="*/ 3259 h 3636"/>
              <a:gd name="T12" fmla="*/ 1799 w 3735"/>
              <a:gd name="T13" fmla="*/ 3636 h 3636"/>
              <a:gd name="T14" fmla="*/ 2354 w 3735"/>
              <a:gd name="T15" fmla="*/ 2497 h 3636"/>
              <a:gd name="T16" fmla="*/ 1776 w 3735"/>
              <a:gd name="T17" fmla="*/ 2650 h 3636"/>
              <a:gd name="T18" fmla="*/ 2252 w 3735"/>
              <a:gd name="T19" fmla="*/ 2498 h 3636"/>
              <a:gd name="T20" fmla="*/ 3009 w 3735"/>
              <a:gd name="T21" fmla="*/ 993 h 3636"/>
              <a:gd name="T22" fmla="*/ 2109 w 3735"/>
              <a:gd name="T23" fmla="*/ 809 h 3636"/>
              <a:gd name="T24" fmla="*/ 2891 w 3735"/>
              <a:gd name="T25" fmla="*/ 815 h 3636"/>
              <a:gd name="T26" fmla="*/ 2299 w 3735"/>
              <a:gd name="T27" fmla="*/ 2405 h 3636"/>
              <a:gd name="T28" fmla="*/ 1981 w 3735"/>
              <a:gd name="T29" fmla="*/ 2240 h 3636"/>
              <a:gd name="T30" fmla="*/ 2114 w 3735"/>
              <a:gd name="T31" fmla="*/ 323 h 3636"/>
              <a:gd name="T32" fmla="*/ 1935 w 3735"/>
              <a:gd name="T33" fmla="*/ 748 h 3636"/>
              <a:gd name="T34" fmla="*/ 1332 w 3735"/>
              <a:gd name="T35" fmla="*/ 1195 h 3636"/>
              <a:gd name="T36" fmla="*/ 1770 w 3735"/>
              <a:gd name="T37" fmla="*/ 2081 h 3636"/>
              <a:gd name="T38" fmla="*/ 1470 w 3735"/>
              <a:gd name="T39" fmla="*/ 1623 h 3636"/>
              <a:gd name="T40" fmla="*/ 1504 w 3735"/>
              <a:gd name="T41" fmla="*/ 2174 h 3636"/>
              <a:gd name="T42" fmla="*/ 1540 w 3735"/>
              <a:gd name="T43" fmla="*/ 2140 h 3636"/>
              <a:gd name="T44" fmla="*/ 1484 w 3735"/>
              <a:gd name="T45" fmla="*/ 2531 h 3636"/>
              <a:gd name="T46" fmla="*/ 1212 w 3735"/>
              <a:gd name="T47" fmla="*/ 2011 h 3636"/>
              <a:gd name="T48" fmla="*/ 1721 w 3735"/>
              <a:gd name="T49" fmla="*/ 2168 h 3636"/>
              <a:gd name="T50" fmla="*/ 1524 w 3735"/>
              <a:gd name="T51" fmla="*/ 2366 h 3636"/>
              <a:gd name="T52" fmla="*/ 3138 w 3735"/>
              <a:gd name="T53" fmla="*/ 1043 h 3636"/>
              <a:gd name="T54" fmla="*/ 3611 w 3735"/>
              <a:gd name="T55" fmla="*/ 2398 h 3636"/>
              <a:gd name="T56" fmla="*/ 3174 w 3735"/>
              <a:gd name="T57" fmla="*/ 953 h 3636"/>
              <a:gd name="T58" fmla="*/ 2898 w 3735"/>
              <a:gd name="T59" fmla="*/ 667 h 3636"/>
              <a:gd name="T60" fmla="*/ 2403 w 3735"/>
              <a:gd name="T61" fmla="*/ 520 h 3636"/>
              <a:gd name="T62" fmla="*/ 1155 w 3735"/>
              <a:gd name="T63" fmla="*/ 282 h 3636"/>
              <a:gd name="T64" fmla="*/ 1060 w 3735"/>
              <a:gd name="T65" fmla="*/ 353 h 3636"/>
              <a:gd name="T66" fmla="*/ 1302 w 3735"/>
              <a:gd name="T67" fmla="*/ 1103 h 3636"/>
              <a:gd name="T68" fmla="*/ 1368 w 3735"/>
              <a:gd name="T69" fmla="*/ 1609 h 3636"/>
              <a:gd name="T70" fmla="*/ 1088 w 3735"/>
              <a:gd name="T71" fmla="*/ 1462 h 3636"/>
              <a:gd name="T72" fmla="*/ 995 w 3735"/>
              <a:gd name="T73" fmla="*/ 1462 h 3636"/>
              <a:gd name="T74" fmla="*/ 798 w 3735"/>
              <a:gd name="T75" fmla="*/ 1265 h 3636"/>
              <a:gd name="T76" fmla="*/ 547 w 3735"/>
              <a:gd name="T77" fmla="*/ 1320 h 3636"/>
              <a:gd name="T78" fmla="*/ 115 w 3735"/>
              <a:gd name="T79" fmla="*/ 1921 h 3636"/>
              <a:gd name="T80" fmla="*/ 626 w 3735"/>
              <a:gd name="T81" fmla="*/ 1694 h 3636"/>
              <a:gd name="T82" fmla="*/ 1145 w 3735"/>
              <a:gd name="T83" fmla="*/ 1945 h 3636"/>
              <a:gd name="T84" fmla="*/ 307 w 3735"/>
              <a:gd name="T85" fmla="*/ 2814 h 3636"/>
              <a:gd name="T86" fmla="*/ 189 w 3735"/>
              <a:gd name="T87" fmla="*/ 3092 h 3636"/>
              <a:gd name="T88" fmla="*/ 386 w 3735"/>
              <a:gd name="T89" fmla="*/ 3289 h 3636"/>
              <a:gd name="T90" fmla="*/ 675 w 3735"/>
              <a:gd name="T91" fmla="*/ 3092 h 3636"/>
              <a:gd name="T92" fmla="*/ 1680 w 3735"/>
              <a:gd name="T93" fmla="*/ 2652 h 3636"/>
              <a:gd name="T94" fmla="*/ 1799 w 3735"/>
              <a:gd name="T95" fmla="*/ 3544 h 3636"/>
              <a:gd name="T96" fmla="*/ 1996 w 3735"/>
              <a:gd name="T97" fmla="*/ 3347 h 3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735" h="3636">
                <a:moveTo>
                  <a:pt x="2354" y="2497"/>
                </a:moveTo>
                <a:cubicBezTo>
                  <a:pt x="3735" y="2490"/>
                  <a:pt x="3735" y="2490"/>
                  <a:pt x="3735" y="2490"/>
                </a:cubicBezTo>
                <a:cubicBezTo>
                  <a:pt x="3291" y="1020"/>
                  <a:pt x="3291" y="1020"/>
                  <a:pt x="3291" y="1020"/>
                </a:cubicBezTo>
                <a:cubicBezTo>
                  <a:pt x="3392" y="975"/>
                  <a:pt x="3463" y="873"/>
                  <a:pt x="3463" y="756"/>
                </a:cubicBezTo>
                <a:cubicBezTo>
                  <a:pt x="3463" y="596"/>
                  <a:pt x="3333" y="466"/>
                  <a:pt x="3174" y="466"/>
                </a:cubicBezTo>
                <a:cubicBezTo>
                  <a:pt x="3079" y="466"/>
                  <a:pt x="2995" y="512"/>
                  <a:pt x="2942" y="583"/>
                </a:cubicBezTo>
                <a:cubicBezTo>
                  <a:pt x="2280" y="0"/>
                  <a:pt x="2280" y="0"/>
                  <a:pt x="2280" y="0"/>
                </a:cubicBezTo>
                <a:cubicBezTo>
                  <a:pt x="923" y="227"/>
                  <a:pt x="923" y="227"/>
                  <a:pt x="923" y="227"/>
                </a:cubicBezTo>
                <a:cubicBezTo>
                  <a:pt x="1224" y="1161"/>
                  <a:pt x="1224" y="1161"/>
                  <a:pt x="1224" y="1161"/>
                </a:cubicBezTo>
                <a:cubicBezTo>
                  <a:pt x="1037" y="1299"/>
                  <a:pt x="1037" y="1299"/>
                  <a:pt x="1037" y="1299"/>
                </a:cubicBezTo>
                <a:cubicBezTo>
                  <a:pt x="985" y="1223"/>
                  <a:pt x="897" y="1173"/>
                  <a:pt x="798" y="1173"/>
                </a:cubicBezTo>
                <a:cubicBezTo>
                  <a:pt x="724" y="1173"/>
                  <a:pt x="656" y="1202"/>
                  <a:pt x="604" y="1248"/>
                </a:cubicBezTo>
                <a:cubicBezTo>
                  <a:pt x="228" y="902"/>
                  <a:pt x="228" y="902"/>
                  <a:pt x="228" y="902"/>
                </a:cubicBezTo>
                <a:cubicBezTo>
                  <a:pt x="0" y="2022"/>
                  <a:pt x="0" y="2022"/>
                  <a:pt x="0" y="2022"/>
                </a:cubicBezTo>
                <a:cubicBezTo>
                  <a:pt x="222" y="2854"/>
                  <a:pt x="222" y="2854"/>
                  <a:pt x="222" y="2854"/>
                </a:cubicBezTo>
                <a:cubicBezTo>
                  <a:pt x="146" y="2906"/>
                  <a:pt x="97" y="2993"/>
                  <a:pt x="97" y="3092"/>
                </a:cubicBezTo>
                <a:cubicBezTo>
                  <a:pt x="97" y="3251"/>
                  <a:pt x="226" y="3381"/>
                  <a:pt x="386" y="3381"/>
                </a:cubicBezTo>
                <a:cubicBezTo>
                  <a:pt x="483" y="3381"/>
                  <a:pt x="569" y="3333"/>
                  <a:pt x="622" y="3259"/>
                </a:cubicBezTo>
                <a:cubicBezTo>
                  <a:pt x="622" y="3260"/>
                  <a:pt x="622" y="3260"/>
                  <a:pt x="622" y="3260"/>
                </a:cubicBezTo>
                <a:cubicBezTo>
                  <a:pt x="1517" y="3408"/>
                  <a:pt x="1517" y="3408"/>
                  <a:pt x="1517" y="3408"/>
                </a:cubicBezTo>
                <a:cubicBezTo>
                  <a:pt x="1545" y="3538"/>
                  <a:pt x="1661" y="3636"/>
                  <a:pt x="1799" y="3636"/>
                </a:cubicBezTo>
                <a:cubicBezTo>
                  <a:pt x="1959" y="3636"/>
                  <a:pt x="2089" y="3507"/>
                  <a:pt x="2089" y="3347"/>
                </a:cubicBezTo>
                <a:cubicBezTo>
                  <a:pt x="2089" y="3268"/>
                  <a:pt x="2057" y="3197"/>
                  <a:pt x="2006" y="3145"/>
                </a:cubicBezTo>
                <a:lnTo>
                  <a:pt x="2354" y="2497"/>
                </a:lnTo>
                <a:close/>
                <a:moveTo>
                  <a:pt x="1931" y="3090"/>
                </a:moveTo>
                <a:cubicBezTo>
                  <a:pt x="1899" y="3074"/>
                  <a:pt x="1865" y="3063"/>
                  <a:pt x="1829" y="3059"/>
                </a:cubicBezTo>
                <a:cubicBezTo>
                  <a:pt x="1776" y="2650"/>
                  <a:pt x="1776" y="2650"/>
                  <a:pt x="1776" y="2650"/>
                </a:cubicBezTo>
                <a:cubicBezTo>
                  <a:pt x="1866" y="2634"/>
                  <a:pt x="1940" y="2576"/>
                  <a:pt x="1984" y="2498"/>
                </a:cubicBezTo>
                <a:cubicBezTo>
                  <a:pt x="1984" y="2499"/>
                  <a:pt x="1984" y="2499"/>
                  <a:pt x="1984" y="2499"/>
                </a:cubicBezTo>
                <a:cubicBezTo>
                  <a:pt x="2252" y="2498"/>
                  <a:pt x="2252" y="2498"/>
                  <a:pt x="2252" y="2498"/>
                </a:cubicBezTo>
                <a:lnTo>
                  <a:pt x="1931" y="3090"/>
                </a:lnTo>
                <a:close/>
                <a:moveTo>
                  <a:pt x="2891" y="815"/>
                </a:moveTo>
                <a:cubicBezTo>
                  <a:pt x="2906" y="888"/>
                  <a:pt x="2949" y="951"/>
                  <a:pt x="3009" y="993"/>
                </a:cubicBezTo>
                <a:cubicBezTo>
                  <a:pt x="1927" y="2163"/>
                  <a:pt x="1927" y="2163"/>
                  <a:pt x="1927" y="2163"/>
                </a:cubicBezTo>
                <a:cubicBezTo>
                  <a:pt x="1907" y="2142"/>
                  <a:pt x="1884" y="2125"/>
                  <a:pt x="1858" y="2111"/>
                </a:cubicBezTo>
                <a:cubicBezTo>
                  <a:pt x="2109" y="809"/>
                  <a:pt x="2109" y="809"/>
                  <a:pt x="2109" y="809"/>
                </a:cubicBezTo>
                <a:cubicBezTo>
                  <a:pt x="2111" y="809"/>
                  <a:pt x="2112" y="809"/>
                  <a:pt x="2114" y="809"/>
                </a:cubicBezTo>
                <a:cubicBezTo>
                  <a:pt x="2198" y="809"/>
                  <a:pt x="2275" y="773"/>
                  <a:pt x="2327" y="714"/>
                </a:cubicBezTo>
                <a:lnTo>
                  <a:pt x="2891" y="815"/>
                </a:lnTo>
                <a:close/>
                <a:moveTo>
                  <a:pt x="1981" y="2240"/>
                </a:moveTo>
                <a:cubicBezTo>
                  <a:pt x="2956" y="1185"/>
                  <a:pt x="2956" y="1185"/>
                  <a:pt x="2956" y="1185"/>
                </a:cubicBezTo>
                <a:cubicBezTo>
                  <a:pt x="2299" y="2405"/>
                  <a:pt x="2299" y="2405"/>
                  <a:pt x="2299" y="2405"/>
                </a:cubicBezTo>
                <a:cubicBezTo>
                  <a:pt x="2007" y="2407"/>
                  <a:pt x="2007" y="2407"/>
                  <a:pt x="2007" y="2407"/>
                </a:cubicBezTo>
                <a:cubicBezTo>
                  <a:pt x="2009" y="2393"/>
                  <a:pt x="2010" y="2380"/>
                  <a:pt x="2010" y="2366"/>
                </a:cubicBezTo>
                <a:cubicBezTo>
                  <a:pt x="2010" y="2321"/>
                  <a:pt x="2000" y="2278"/>
                  <a:pt x="1981" y="2240"/>
                </a:cubicBezTo>
                <a:close/>
                <a:moveTo>
                  <a:pt x="2114" y="717"/>
                </a:moveTo>
                <a:cubicBezTo>
                  <a:pt x="2005" y="717"/>
                  <a:pt x="1917" y="629"/>
                  <a:pt x="1917" y="520"/>
                </a:cubicBezTo>
                <a:cubicBezTo>
                  <a:pt x="1917" y="411"/>
                  <a:pt x="2005" y="323"/>
                  <a:pt x="2114" y="323"/>
                </a:cubicBezTo>
                <a:cubicBezTo>
                  <a:pt x="2222" y="323"/>
                  <a:pt x="2311" y="411"/>
                  <a:pt x="2311" y="520"/>
                </a:cubicBezTo>
                <a:cubicBezTo>
                  <a:pt x="2311" y="629"/>
                  <a:pt x="2222" y="717"/>
                  <a:pt x="2114" y="717"/>
                </a:cubicBezTo>
                <a:close/>
                <a:moveTo>
                  <a:pt x="1935" y="748"/>
                </a:moveTo>
                <a:cubicBezTo>
                  <a:pt x="1937" y="749"/>
                  <a:pt x="1938" y="750"/>
                  <a:pt x="1939" y="751"/>
                </a:cubicBezTo>
                <a:cubicBezTo>
                  <a:pt x="1434" y="1511"/>
                  <a:pt x="1434" y="1511"/>
                  <a:pt x="1434" y="1511"/>
                </a:cubicBezTo>
                <a:cubicBezTo>
                  <a:pt x="1332" y="1195"/>
                  <a:pt x="1332" y="1195"/>
                  <a:pt x="1332" y="1195"/>
                </a:cubicBezTo>
                <a:lnTo>
                  <a:pt x="1935" y="748"/>
                </a:lnTo>
                <a:close/>
                <a:moveTo>
                  <a:pt x="2017" y="801"/>
                </a:moveTo>
                <a:cubicBezTo>
                  <a:pt x="1770" y="2081"/>
                  <a:pt x="1770" y="2081"/>
                  <a:pt x="1770" y="2081"/>
                </a:cubicBezTo>
                <a:cubicBezTo>
                  <a:pt x="1754" y="2078"/>
                  <a:pt x="1738" y="2076"/>
                  <a:pt x="1721" y="2076"/>
                </a:cubicBezTo>
                <a:cubicBezTo>
                  <a:pt x="1686" y="2076"/>
                  <a:pt x="1653" y="2083"/>
                  <a:pt x="1622" y="2094"/>
                </a:cubicBezTo>
                <a:cubicBezTo>
                  <a:pt x="1470" y="1623"/>
                  <a:pt x="1470" y="1623"/>
                  <a:pt x="1470" y="1623"/>
                </a:cubicBezTo>
                <a:lnTo>
                  <a:pt x="2017" y="801"/>
                </a:lnTo>
                <a:close/>
                <a:moveTo>
                  <a:pt x="1540" y="2140"/>
                </a:moveTo>
                <a:cubicBezTo>
                  <a:pt x="1527" y="2151"/>
                  <a:pt x="1515" y="2162"/>
                  <a:pt x="1504" y="2174"/>
                </a:cubicBezTo>
                <a:cubicBezTo>
                  <a:pt x="1264" y="1933"/>
                  <a:pt x="1264" y="1933"/>
                  <a:pt x="1264" y="1933"/>
                </a:cubicBezTo>
                <a:cubicBezTo>
                  <a:pt x="1404" y="1721"/>
                  <a:pt x="1404" y="1721"/>
                  <a:pt x="1404" y="1721"/>
                </a:cubicBezTo>
                <a:lnTo>
                  <a:pt x="1540" y="2140"/>
                </a:lnTo>
                <a:close/>
                <a:moveTo>
                  <a:pt x="1454" y="2254"/>
                </a:moveTo>
                <a:cubicBezTo>
                  <a:pt x="1440" y="2289"/>
                  <a:pt x="1432" y="2326"/>
                  <a:pt x="1432" y="2366"/>
                </a:cubicBezTo>
                <a:cubicBezTo>
                  <a:pt x="1432" y="2427"/>
                  <a:pt x="1451" y="2484"/>
                  <a:pt x="1484" y="2531"/>
                </a:cubicBezTo>
                <a:cubicBezTo>
                  <a:pt x="651" y="2976"/>
                  <a:pt x="651" y="2976"/>
                  <a:pt x="651" y="2976"/>
                </a:cubicBezTo>
                <a:cubicBezTo>
                  <a:pt x="641" y="2953"/>
                  <a:pt x="628" y="2932"/>
                  <a:pt x="612" y="2912"/>
                </a:cubicBezTo>
                <a:cubicBezTo>
                  <a:pt x="1212" y="2011"/>
                  <a:pt x="1212" y="2011"/>
                  <a:pt x="1212" y="2011"/>
                </a:cubicBezTo>
                <a:lnTo>
                  <a:pt x="1454" y="2254"/>
                </a:lnTo>
                <a:close/>
                <a:moveTo>
                  <a:pt x="1524" y="2366"/>
                </a:moveTo>
                <a:cubicBezTo>
                  <a:pt x="1524" y="2257"/>
                  <a:pt x="1612" y="2168"/>
                  <a:pt x="1721" y="2168"/>
                </a:cubicBezTo>
                <a:cubicBezTo>
                  <a:pt x="1830" y="2168"/>
                  <a:pt x="1918" y="2257"/>
                  <a:pt x="1918" y="2366"/>
                </a:cubicBezTo>
                <a:cubicBezTo>
                  <a:pt x="1918" y="2474"/>
                  <a:pt x="1830" y="2563"/>
                  <a:pt x="1721" y="2563"/>
                </a:cubicBezTo>
                <a:cubicBezTo>
                  <a:pt x="1612" y="2563"/>
                  <a:pt x="1524" y="2474"/>
                  <a:pt x="1524" y="2366"/>
                </a:cubicBezTo>
                <a:close/>
                <a:moveTo>
                  <a:pt x="3611" y="2398"/>
                </a:moveTo>
                <a:cubicBezTo>
                  <a:pt x="2404" y="2405"/>
                  <a:pt x="2404" y="2405"/>
                  <a:pt x="2404" y="2405"/>
                </a:cubicBezTo>
                <a:cubicBezTo>
                  <a:pt x="3138" y="1043"/>
                  <a:pt x="3138" y="1043"/>
                  <a:pt x="3138" y="1043"/>
                </a:cubicBezTo>
                <a:cubicBezTo>
                  <a:pt x="3150" y="1044"/>
                  <a:pt x="3162" y="1045"/>
                  <a:pt x="3174" y="1045"/>
                </a:cubicBezTo>
                <a:cubicBezTo>
                  <a:pt x="3183" y="1045"/>
                  <a:pt x="3192" y="1044"/>
                  <a:pt x="3202" y="1044"/>
                </a:cubicBezTo>
                <a:lnTo>
                  <a:pt x="3611" y="2398"/>
                </a:lnTo>
                <a:close/>
                <a:moveTo>
                  <a:pt x="3174" y="559"/>
                </a:moveTo>
                <a:cubicBezTo>
                  <a:pt x="3282" y="559"/>
                  <a:pt x="3371" y="647"/>
                  <a:pt x="3371" y="756"/>
                </a:cubicBezTo>
                <a:cubicBezTo>
                  <a:pt x="3371" y="864"/>
                  <a:pt x="3282" y="953"/>
                  <a:pt x="3174" y="953"/>
                </a:cubicBezTo>
                <a:cubicBezTo>
                  <a:pt x="3065" y="953"/>
                  <a:pt x="2977" y="864"/>
                  <a:pt x="2977" y="756"/>
                </a:cubicBezTo>
                <a:cubicBezTo>
                  <a:pt x="2977" y="647"/>
                  <a:pt x="3065" y="559"/>
                  <a:pt x="3174" y="559"/>
                </a:cubicBezTo>
                <a:close/>
                <a:moveTo>
                  <a:pt x="2898" y="667"/>
                </a:moveTo>
                <a:cubicBezTo>
                  <a:pt x="2893" y="684"/>
                  <a:pt x="2889" y="702"/>
                  <a:pt x="2887" y="721"/>
                </a:cubicBezTo>
                <a:cubicBezTo>
                  <a:pt x="2381" y="630"/>
                  <a:pt x="2381" y="630"/>
                  <a:pt x="2381" y="630"/>
                </a:cubicBezTo>
                <a:cubicBezTo>
                  <a:pt x="2395" y="596"/>
                  <a:pt x="2403" y="559"/>
                  <a:pt x="2403" y="520"/>
                </a:cubicBezTo>
                <a:cubicBezTo>
                  <a:pt x="2403" y="361"/>
                  <a:pt x="2273" y="231"/>
                  <a:pt x="2114" y="231"/>
                </a:cubicBezTo>
                <a:cubicBezTo>
                  <a:pt x="1976" y="231"/>
                  <a:pt x="1861" y="327"/>
                  <a:pt x="1832" y="456"/>
                </a:cubicBezTo>
                <a:cubicBezTo>
                  <a:pt x="1155" y="282"/>
                  <a:pt x="1155" y="282"/>
                  <a:pt x="1155" y="282"/>
                </a:cubicBezTo>
                <a:cubicBezTo>
                  <a:pt x="2252" y="98"/>
                  <a:pt x="2252" y="98"/>
                  <a:pt x="2252" y="98"/>
                </a:cubicBezTo>
                <a:lnTo>
                  <a:pt x="2898" y="667"/>
                </a:lnTo>
                <a:close/>
                <a:moveTo>
                  <a:pt x="1060" y="353"/>
                </a:moveTo>
                <a:cubicBezTo>
                  <a:pt x="1826" y="550"/>
                  <a:pt x="1826" y="550"/>
                  <a:pt x="1826" y="550"/>
                </a:cubicBezTo>
                <a:cubicBezTo>
                  <a:pt x="1831" y="598"/>
                  <a:pt x="1847" y="642"/>
                  <a:pt x="1872" y="680"/>
                </a:cubicBezTo>
                <a:cubicBezTo>
                  <a:pt x="1302" y="1103"/>
                  <a:pt x="1302" y="1103"/>
                  <a:pt x="1302" y="1103"/>
                </a:cubicBezTo>
                <a:lnTo>
                  <a:pt x="1060" y="353"/>
                </a:lnTo>
                <a:close/>
                <a:moveTo>
                  <a:pt x="1254" y="1254"/>
                </a:moveTo>
                <a:cubicBezTo>
                  <a:pt x="1368" y="1609"/>
                  <a:pt x="1368" y="1609"/>
                  <a:pt x="1368" y="1609"/>
                </a:cubicBezTo>
                <a:cubicBezTo>
                  <a:pt x="1197" y="1866"/>
                  <a:pt x="1197" y="1866"/>
                  <a:pt x="1197" y="1866"/>
                </a:cubicBezTo>
                <a:cubicBezTo>
                  <a:pt x="1001" y="1669"/>
                  <a:pt x="1001" y="1669"/>
                  <a:pt x="1001" y="1669"/>
                </a:cubicBezTo>
                <a:cubicBezTo>
                  <a:pt x="1054" y="1616"/>
                  <a:pt x="1088" y="1543"/>
                  <a:pt x="1088" y="1462"/>
                </a:cubicBezTo>
                <a:cubicBezTo>
                  <a:pt x="1088" y="1436"/>
                  <a:pt x="1084" y="1410"/>
                  <a:pt x="1077" y="1385"/>
                </a:cubicBezTo>
                <a:lnTo>
                  <a:pt x="1254" y="1254"/>
                </a:lnTo>
                <a:close/>
                <a:moveTo>
                  <a:pt x="995" y="1462"/>
                </a:moveTo>
                <a:cubicBezTo>
                  <a:pt x="995" y="1571"/>
                  <a:pt x="907" y="1659"/>
                  <a:pt x="798" y="1659"/>
                </a:cubicBezTo>
                <a:cubicBezTo>
                  <a:pt x="690" y="1659"/>
                  <a:pt x="601" y="1571"/>
                  <a:pt x="601" y="1462"/>
                </a:cubicBezTo>
                <a:cubicBezTo>
                  <a:pt x="601" y="1354"/>
                  <a:pt x="690" y="1265"/>
                  <a:pt x="798" y="1265"/>
                </a:cubicBezTo>
                <a:cubicBezTo>
                  <a:pt x="907" y="1265"/>
                  <a:pt x="995" y="1354"/>
                  <a:pt x="995" y="1462"/>
                </a:cubicBezTo>
                <a:close/>
                <a:moveTo>
                  <a:pt x="286" y="1081"/>
                </a:moveTo>
                <a:cubicBezTo>
                  <a:pt x="547" y="1320"/>
                  <a:pt x="547" y="1320"/>
                  <a:pt x="547" y="1320"/>
                </a:cubicBezTo>
                <a:cubicBezTo>
                  <a:pt x="523" y="1362"/>
                  <a:pt x="509" y="1411"/>
                  <a:pt x="509" y="1462"/>
                </a:cubicBezTo>
                <a:cubicBezTo>
                  <a:pt x="509" y="1524"/>
                  <a:pt x="528" y="1580"/>
                  <a:pt x="561" y="1627"/>
                </a:cubicBezTo>
                <a:cubicBezTo>
                  <a:pt x="115" y="1921"/>
                  <a:pt x="115" y="1921"/>
                  <a:pt x="115" y="1921"/>
                </a:cubicBezTo>
                <a:lnTo>
                  <a:pt x="286" y="1081"/>
                </a:lnTo>
                <a:close/>
                <a:moveTo>
                  <a:pt x="101" y="2041"/>
                </a:moveTo>
                <a:cubicBezTo>
                  <a:pt x="626" y="1694"/>
                  <a:pt x="626" y="1694"/>
                  <a:pt x="626" y="1694"/>
                </a:cubicBezTo>
                <a:cubicBezTo>
                  <a:pt x="674" y="1730"/>
                  <a:pt x="734" y="1752"/>
                  <a:pt x="798" y="1752"/>
                </a:cubicBezTo>
                <a:cubicBezTo>
                  <a:pt x="843" y="1752"/>
                  <a:pt x="886" y="1741"/>
                  <a:pt x="924" y="1723"/>
                </a:cubicBezTo>
                <a:cubicBezTo>
                  <a:pt x="1145" y="1945"/>
                  <a:pt x="1145" y="1945"/>
                  <a:pt x="1145" y="1945"/>
                </a:cubicBezTo>
                <a:cubicBezTo>
                  <a:pt x="543" y="2849"/>
                  <a:pt x="543" y="2849"/>
                  <a:pt x="543" y="2849"/>
                </a:cubicBezTo>
                <a:cubicBezTo>
                  <a:pt x="498" y="2820"/>
                  <a:pt x="444" y="2803"/>
                  <a:pt x="386" y="2803"/>
                </a:cubicBezTo>
                <a:cubicBezTo>
                  <a:pt x="359" y="2803"/>
                  <a:pt x="332" y="2807"/>
                  <a:pt x="307" y="2814"/>
                </a:cubicBezTo>
                <a:lnTo>
                  <a:pt x="101" y="2041"/>
                </a:lnTo>
                <a:close/>
                <a:moveTo>
                  <a:pt x="386" y="3289"/>
                </a:moveTo>
                <a:cubicBezTo>
                  <a:pt x="277" y="3289"/>
                  <a:pt x="189" y="3201"/>
                  <a:pt x="189" y="3092"/>
                </a:cubicBezTo>
                <a:cubicBezTo>
                  <a:pt x="189" y="2983"/>
                  <a:pt x="277" y="2895"/>
                  <a:pt x="386" y="2895"/>
                </a:cubicBezTo>
                <a:cubicBezTo>
                  <a:pt x="495" y="2895"/>
                  <a:pt x="583" y="2983"/>
                  <a:pt x="583" y="3092"/>
                </a:cubicBezTo>
                <a:cubicBezTo>
                  <a:pt x="583" y="3201"/>
                  <a:pt x="495" y="3289"/>
                  <a:pt x="386" y="3289"/>
                </a:cubicBezTo>
                <a:close/>
                <a:moveTo>
                  <a:pt x="1512" y="3313"/>
                </a:moveTo>
                <a:cubicBezTo>
                  <a:pt x="663" y="3173"/>
                  <a:pt x="663" y="3173"/>
                  <a:pt x="663" y="3173"/>
                </a:cubicBezTo>
                <a:cubicBezTo>
                  <a:pt x="671" y="3147"/>
                  <a:pt x="675" y="3120"/>
                  <a:pt x="675" y="3092"/>
                </a:cubicBezTo>
                <a:cubicBezTo>
                  <a:pt x="675" y="3084"/>
                  <a:pt x="675" y="3076"/>
                  <a:pt x="674" y="3068"/>
                </a:cubicBezTo>
                <a:cubicBezTo>
                  <a:pt x="1551" y="2599"/>
                  <a:pt x="1551" y="2599"/>
                  <a:pt x="1551" y="2599"/>
                </a:cubicBezTo>
                <a:cubicBezTo>
                  <a:pt x="1589" y="2627"/>
                  <a:pt x="1633" y="2645"/>
                  <a:pt x="1680" y="2652"/>
                </a:cubicBezTo>
                <a:cubicBezTo>
                  <a:pt x="1736" y="3065"/>
                  <a:pt x="1736" y="3065"/>
                  <a:pt x="1736" y="3065"/>
                </a:cubicBezTo>
                <a:cubicBezTo>
                  <a:pt x="1618" y="3092"/>
                  <a:pt x="1527" y="3191"/>
                  <a:pt x="1512" y="3313"/>
                </a:cubicBezTo>
                <a:close/>
                <a:moveTo>
                  <a:pt x="1799" y="3544"/>
                </a:moveTo>
                <a:cubicBezTo>
                  <a:pt x="1691" y="3544"/>
                  <a:pt x="1602" y="3456"/>
                  <a:pt x="1602" y="3347"/>
                </a:cubicBezTo>
                <a:cubicBezTo>
                  <a:pt x="1602" y="3238"/>
                  <a:pt x="1691" y="3150"/>
                  <a:pt x="1799" y="3150"/>
                </a:cubicBezTo>
                <a:cubicBezTo>
                  <a:pt x="1908" y="3150"/>
                  <a:pt x="1996" y="3238"/>
                  <a:pt x="1996" y="3347"/>
                </a:cubicBezTo>
                <a:cubicBezTo>
                  <a:pt x="1996" y="3456"/>
                  <a:pt x="1908" y="3544"/>
                  <a:pt x="1799" y="354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4" name="Freeform 9"/>
          <p:cNvSpPr>
            <a:spLocks noEditPoints="1"/>
          </p:cNvSpPr>
          <p:nvPr/>
        </p:nvSpPr>
        <p:spPr bwMode="auto">
          <a:xfrm>
            <a:off x="4665657" y="1366457"/>
            <a:ext cx="449931" cy="518984"/>
          </a:xfrm>
          <a:custGeom>
            <a:avLst/>
            <a:gdLst>
              <a:gd name="T0" fmla="*/ 7612 w 7643"/>
              <a:gd name="T1" fmla="*/ 2230 h 8816"/>
              <a:gd name="T2" fmla="*/ 3848 w 7643"/>
              <a:gd name="T3" fmla="*/ 0 h 8816"/>
              <a:gd name="T4" fmla="*/ 0 w 7643"/>
              <a:gd name="T5" fmla="*/ 2204 h 8816"/>
              <a:gd name="T6" fmla="*/ 0 w 7643"/>
              <a:gd name="T7" fmla="*/ 6615 h 8816"/>
              <a:gd name="T8" fmla="*/ 3867 w 7643"/>
              <a:gd name="T9" fmla="*/ 8816 h 8816"/>
              <a:gd name="T10" fmla="*/ 7643 w 7643"/>
              <a:gd name="T11" fmla="*/ 6612 h 8816"/>
              <a:gd name="T12" fmla="*/ 7612 w 7643"/>
              <a:gd name="T13" fmla="*/ 2230 h 8816"/>
              <a:gd name="T14" fmla="*/ 7288 w 7643"/>
              <a:gd name="T15" fmla="*/ 2291 h 8816"/>
              <a:gd name="T16" fmla="*/ 3877 w 7643"/>
              <a:gd name="T17" fmla="*/ 4283 h 8816"/>
              <a:gd name="T18" fmla="*/ 357 w 7643"/>
              <a:gd name="T19" fmla="*/ 2251 h 8816"/>
              <a:gd name="T20" fmla="*/ 3848 w 7643"/>
              <a:gd name="T21" fmla="*/ 253 h 8816"/>
              <a:gd name="T22" fmla="*/ 7288 w 7643"/>
              <a:gd name="T23" fmla="*/ 2291 h 8816"/>
              <a:gd name="T24" fmla="*/ 217 w 7643"/>
              <a:gd name="T25" fmla="*/ 2424 h 8816"/>
              <a:gd name="T26" fmla="*/ 3763 w 7643"/>
              <a:gd name="T27" fmla="*/ 4472 h 8816"/>
              <a:gd name="T28" fmla="*/ 3763 w 7643"/>
              <a:gd name="T29" fmla="*/ 8509 h 8816"/>
              <a:gd name="T30" fmla="*/ 217 w 7643"/>
              <a:gd name="T31" fmla="*/ 6487 h 8816"/>
              <a:gd name="T32" fmla="*/ 217 w 7643"/>
              <a:gd name="T33" fmla="*/ 2424 h 8816"/>
              <a:gd name="T34" fmla="*/ 3981 w 7643"/>
              <a:gd name="T35" fmla="*/ 8497 h 8816"/>
              <a:gd name="T36" fmla="*/ 3981 w 7643"/>
              <a:gd name="T37" fmla="*/ 4472 h 8816"/>
              <a:gd name="T38" fmla="*/ 7392 w 7643"/>
              <a:gd name="T39" fmla="*/ 2480 h 8816"/>
              <a:gd name="T40" fmla="*/ 7421 w 7643"/>
              <a:gd name="T41" fmla="*/ 6487 h 8816"/>
              <a:gd name="T42" fmla="*/ 3981 w 7643"/>
              <a:gd name="T43" fmla="*/ 8497 h 88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643" h="8816">
                <a:moveTo>
                  <a:pt x="7612" y="2230"/>
                </a:moveTo>
                <a:lnTo>
                  <a:pt x="3848" y="0"/>
                </a:lnTo>
                <a:lnTo>
                  <a:pt x="0" y="2204"/>
                </a:lnTo>
                <a:lnTo>
                  <a:pt x="0" y="6615"/>
                </a:lnTo>
                <a:lnTo>
                  <a:pt x="3867" y="8816"/>
                </a:lnTo>
                <a:lnTo>
                  <a:pt x="7643" y="6612"/>
                </a:lnTo>
                <a:lnTo>
                  <a:pt x="7612" y="2230"/>
                </a:lnTo>
                <a:close/>
                <a:moveTo>
                  <a:pt x="7288" y="2291"/>
                </a:moveTo>
                <a:lnTo>
                  <a:pt x="3877" y="4283"/>
                </a:lnTo>
                <a:lnTo>
                  <a:pt x="357" y="2251"/>
                </a:lnTo>
                <a:lnTo>
                  <a:pt x="3848" y="253"/>
                </a:lnTo>
                <a:lnTo>
                  <a:pt x="7288" y="2291"/>
                </a:lnTo>
                <a:close/>
                <a:moveTo>
                  <a:pt x="217" y="2424"/>
                </a:moveTo>
                <a:lnTo>
                  <a:pt x="3763" y="4472"/>
                </a:lnTo>
                <a:lnTo>
                  <a:pt x="3763" y="8509"/>
                </a:lnTo>
                <a:lnTo>
                  <a:pt x="217" y="6487"/>
                </a:lnTo>
                <a:lnTo>
                  <a:pt x="217" y="2424"/>
                </a:lnTo>
                <a:close/>
                <a:moveTo>
                  <a:pt x="3981" y="8497"/>
                </a:moveTo>
                <a:lnTo>
                  <a:pt x="3981" y="4472"/>
                </a:lnTo>
                <a:lnTo>
                  <a:pt x="7392" y="2480"/>
                </a:lnTo>
                <a:lnTo>
                  <a:pt x="7421" y="6487"/>
                </a:lnTo>
                <a:lnTo>
                  <a:pt x="3981" y="849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5" name="Freeform 10"/>
          <p:cNvSpPr>
            <a:spLocks noEditPoints="1"/>
          </p:cNvSpPr>
          <p:nvPr/>
        </p:nvSpPr>
        <p:spPr bwMode="auto">
          <a:xfrm>
            <a:off x="4665656" y="4252775"/>
            <a:ext cx="446458" cy="407193"/>
          </a:xfrm>
          <a:custGeom>
            <a:avLst/>
            <a:gdLst>
              <a:gd name="T0" fmla="*/ 0 w 3208"/>
              <a:gd name="T1" fmla="*/ 618 h 2928"/>
              <a:gd name="T2" fmla="*/ 3208 w 3208"/>
              <a:gd name="T3" fmla="*/ 2928 h 2928"/>
              <a:gd name="T4" fmla="*/ 3208 w 3208"/>
              <a:gd name="T5" fmla="*/ 0 h 2928"/>
              <a:gd name="T6" fmla="*/ 92 w 3208"/>
              <a:gd name="T7" fmla="*/ 92 h 2928"/>
              <a:gd name="T8" fmla="*/ 3116 w 3208"/>
              <a:gd name="T9" fmla="*/ 528 h 2928"/>
              <a:gd name="T10" fmla="*/ 92 w 3208"/>
              <a:gd name="T11" fmla="*/ 92 h 2928"/>
              <a:gd name="T12" fmla="*/ 92 w 3208"/>
              <a:gd name="T13" fmla="*/ 2836 h 2928"/>
              <a:gd name="T14" fmla="*/ 3116 w 3208"/>
              <a:gd name="T15" fmla="*/ 620 h 2928"/>
              <a:gd name="T16" fmla="*/ 3012 w 3208"/>
              <a:gd name="T17" fmla="*/ 245 h 2928"/>
              <a:gd name="T18" fmla="*/ 3012 w 3208"/>
              <a:gd name="T19" fmla="*/ 403 h 2928"/>
              <a:gd name="T20" fmla="*/ 2868 w 3208"/>
              <a:gd name="T21" fmla="*/ 389 h 2928"/>
              <a:gd name="T22" fmla="*/ 2724 w 3208"/>
              <a:gd name="T23" fmla="*/ 403 h 2928"/>
              <a:gd name="T24" fmla="*/ 2724 w 3208"/>
              <a:gd name="T25" fmla="*/ 245 h 2928"/>
              <a:gd name="T26" fmla="*/ 2868 w 3208"/>
              <a:gd name="T27" fmla="*/ 259 h 2928"/>
              <a:gd name="T28" fmla="*/ 3012 w 3208"/>
              <a:gd name="T29" fmla="*/ 245 h 2928"/>
              <a:gd name="T30" fmla="*/ 2284 w 3208"/>
              <a:gd name="T31" fmla="*/ 368 h 2928"/>
              <a:gd name="T32" fmla="*/ 2032 w 3208"/>
              <a:gd name="T33" fmla="*/ 460 h 2928"/>
              <a:gd name="T34" fmla="*/ 2352 w 3208"/>
              <a:gd name="T35" fmla="*/ 460 h 2928"/>
              <a:gd name="T36" fmla="*/ 2652 w 3208"/>
              <a:gd name="T37" fmla="*/ 184 h 2928"/>
              <a:gd name="T38" fmla="*/ 2352 w 3208"/>
              <a:gd name="T39" fmla="*/ 460 h 2928"/>
              <a:gd name="T40" fmla="*/ 2560 w 3208"/>
              <a:gd name="T41" fmla="*/ 276 h 2928"/>
              <a:gd name="T42" fmla="*/ 2444 w 3208"/>
              <a:gd name="T43" fmla="*/ 368 h 2928"/>
              <a:gd name="T44" fmla="*/ 1575 w 3208"/>
              <a:gd name="T45" fmla="*/ 2572 h 2928"/>
              <a:gd name="T46" fmla="*/ 2216 w 3208"/>
              <a:gd name="T47" fmla="*/ 1497 h 2928"/>
              <a:gd name="T48" fmla="*/ 1568 w 3208"/>
              <a:gd name="T49" fmla="*/ 1802 h 2928"/>
              <a:gd name="T50" fmla="*/ 1520 w 3208"/>
              <a:gd name="T51" fmla="*/ 1107 h 2928"/>
              <a:gd name="T52" fmla="*/ 1575 w 3208"/>
              <a:gd name="T53" fmla="*/ 2572 h 2928"/>
              <a:gd name="T54" fmla="*/ 1476 w 3208"/>
              <a:gd name="T55" fmla="*/ 1959 h 2928"/>
              <a:gd name="T56" fmla="*/ 2212 w 3208"/>
              <a:gd name="T57" fmla="*/ 1839 h 2928"/>
              <a:gd name="T58" fmla="*/ 926 w 3208"/>
              <a:gd name="T59" fmla="*/ 1839 h 2928"/>
              <a:gd name="T60" fmla="*/ 2420 w 3208"/>
              <a:gd name="T61" fmla="*/ 1177 h 2928"/>
              <a:gd name="T62" fmla="*/ 1706 w 3208"/>
              <a:gd name="T63" fmla="*/ 776 h 2928"/>
              <a:gd name="T64" fmla="*/ 1660 w 3208"/>
              <a:gd name="T65" fmla="*/ 1647 h 2928"/>
              <a:gd name="T66" fmla="*/ 2420 w 3208"/>
              <a:gd name="T67" fmla="*/ 1177 h 2928"/>
              <a:gd name="T68" fmla="*/ 1752 w 3208"/>
              <a:gd name="T69" fmla="*/ 876 h 2928"/>
              <a:gd name="T70" fmla="*/ 2315 w 3208"/>
              <a:gd name="T71" fmla="*/ 1184 h 29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208" h="2928">
                <a:moveTo>
                  <a:pt x="0" y="0"/>
                </a:moveTo>
                <a:cubicBezTo>
                  <a:pt x="0" y="618"/>
                  <a:pt x="0" y="618"/>
                  <a:pt x="0" y="618"/>
                </a:cubicBezTo>
                <a:cubicBezTo>
                  <a:pt x="0" y="2928"/>
                  <a:pt x="0" y="2928"/>
                  <a:pt x="0" y="2928"/>
                </a:cubicBezTo>
                <a:cubicBezTo>
                  <a:pt x="3208" y="2928"/>
                  <a:pt x="3208" y="2928"/>
                  <a:pt x="3208" y="2928"/>
                </a:cubicBezTo>
                <a:cubicBezTo>
                  <a:pt x="3208" y="618"/>
                  <a:pt x="3208" y="618"/>
                  <a:pt x="3208" y="618"/>
                </a:cubicBezTo>
                <a:cubicBezTo>
                  <a:pt x="3208" y="0"/>
                  <a:pt x="3208" y="0"/>
                  <a:pt x="3208" y="0"/>
                </a:cubicBezTo>
                <a:lnTo>
                  <a:pt x="0" y="0"/>
                </a:lnTo>
                <a:close/>
                <a:moveTo>
                  <a:pt x="92" y="92"/>
                </a:moveTo>
                <a:cubicBezTo>
                  <a:pt x="3116" y="92"/>
                  <a:pt x="3116" y="92"/>
                  <a:pt x="3116" y="92"/>
                </a:cubicBezTo>
                <a:cubicBezTo>
                  <a:pt x="3116" y="528"/>
                  <a:pt x="3116" y="528"/>
                  <a:pt x="3116" y="528"/>
                </a:cubicBezTo>
                <a:cubicBezTo>
                  <a:pt x="92" y="528"/>
                  <a:pt x="92" y="528"/>
                  <a:pt x="92" y="528"/>
                </a:cubicBezTo>
                <a:lnTo>
                  <a:pt x="92" y="92"/>
                </a:lnTo>
                <a:close/>
                <a:moveTo>
                  <a:pt x="3116" y="2836"/>
                </a:moveTo>
                <a:cubicBezTo>
                  <a:pt x="92" y="2836"/>
                  <a:pt x="92" y="2836"/>
                  <a:pt x="92" y="2836"/>
                </a:cubicBezTo>
                <a:cubicBezTo>
                  <a:pt x="92" y="620"/>
                  <a:pt x="92" y="620"/>
                  <a:pt x="92" y="620"/>
                </a:cubicBezTo>
                <a:cubicBezTo>
                  <a:pt x="3116" y="620"/>
                  <a:pt x="3116" y="620"/>
                  <a:pt x="3116" y="620"/>
                </a:cubicBezTo>
                <a:lnTo>
                  <a:pt x="3116" y="2836"/>
                </a:lnTo>
                <a:close/>
                <a:moveTo>
                  <a:pt x="3012" y="245"/>
                </a:moveTo>
                <a:cubicBezTo>
                  <a:pt x="2933" y="324"/>
                  <a:pt x="2933" y="324"/>
                  <a:pt x="2933" y="324"/>
                </a:cubicBezTo>
                <a:cubicBezTo>
                  <a:pt x="3012" y="403"/>
                  <a:pt x="3012" y="403"/>
                  <a:pt x="3012" y="403"/>
                </a:cubicBezTo>
                <a:cubicBezTo>
                  <a:pt x="2947" y="468"/>
                  <a:pt x="2947" y="468"/>
                  <a:pt x="2947" y="468"/>
                </a:cubicBezTo>
                <a:cubicBezTo>
                  <a:pt x="2868" y="389"/>
                  <a:pt x="2868" y="389"/>
                  <a:pt x="2868" y="389"/>
                </a:cubicBezTo>
                <a:cubicBezTo>
                  <a:pt x="2789" y="468"/>
                  <a:pt x="2789" y="468"/>
                  <a:pt x="2789" y="468"/>
                </a:cubicBezTo>
                <a:cubicBezTo>
                  <a:pt x="2724" y="403"/>
                  <a:pt x="2724" y="403"/>
                  <a:pt x="2724" y="403"/>
                </a:cubicBezTo>
                <a:cubicBezTo>
                  <a:pt x="2803" y="324"/>
                  <a:pt x="2803" y="324"/>
                  <a:pt x="2803" y="324"/>
                </a:cubicBezTo>
                <a:cubicBezTo>
                  <a:pt x="2724" y="245"/>
                  <a:pt x="2724" y="245"/>
                  <a:pt x="2724" y="245"/>
                </a:cubicBezTo>
                <a:cubicBezTo>
                  <a:pt x="2789" y="180"/>
                  <a:pt x="2789" y="180"/>
                  <a:pt x="2789" y="180"/>
                </a:cubicBezTo>
                <a:cubicBezTo>
                  <a:pt x="2868" y="259"/>
                  <a:pt x="2868" y="259"/>
                  <a:pt x="2868" y="259"/>
                </a:cubicBezTo>
                <a:cubicBezTo>
                  <a:pt x="2947" y="180"/>
                  <a:pt x="2947" y="180"/>
                  <a:pt x="2947" y="180"/>
                </a:cubicBezTo>
                <a:lnTo>
                  <a:pt x="3012" y="245"/>
                </a:lnTo>
                <a:close/>
                <a:moveTo>
                  <a:pt x="2032" y="368"/>
                </a:moveTo>
                <a:cubicBezTo>
                  <a:pt x="2284" y="368"/>
                  <a:pt x="2284" y="368"/>
                  <a:pt x="2284" y="368"/>
                </a:cubicBezTo>
                <a:cubicBezTo>
                  <a:pt x="2284" y="460"/>
                  <a:pt x="2284" y="460"/>
                  <a:pt x="2284" y="460"/>
                </a:cubicBezTo>
                <a:cubicBezTo>
                  <a:pt x="2032" y="460"/>
                  <a:pt x="2032" y="460"/>
                  <a:pt x="2032" y="460"/>
                </a:cubicBezTo>
                <a:lnTo>
                  <a:pt x="2032" y="368"/>
                </a:lnTo>
                <a:close/>
                <a:moveTo>
                  <a:pt x="2352" y="460"/>
                </a:moveTo>
                <a:cubicBezTo>
                  <a:pt x="2652" y="460"/>
                  <a:pt x="2652" y="460"/>
                  <a:pt x="2652" y="460"/>
                </a:cubicBezTo>
                <a:cubicBezTo>
                  <a:pt x="2652" y="184"/>
                  <a:pt x="2652" y="184"/>
                  <a:pt x="2652" y="184"/>
                </a:cubicBezTo>
                <a:cubicBezTo>
                  <a:pt x="2352" y="184"/>
                  <a:pt x="2352" y="184"/>
                  <a:pt x="2352" y="184"/>
                </a:cubicBezTo>
                <a:lnTo>
                  <a:pt x="2352" y="460"/>
                </a:lnTo>
                <a:close/>
                <a:moveTo>
                  <a:pt x="2444" y="276"/>
                </a:moveTo>
                <a:cubicBezTo>
                  <a:pt x="2560" y="276"/>
                  <a:pt x="2560" y="276"/>
                  <a:pt x="2560" y="276"/>
                </a:cubicBezTo>
                <a:cubicBezTo>
                  <a:pt x="2560" y="368"/>
                  <a:pt x="2560" y="368"/>
                  <a:pt x="2560" y="368"/>
                </a:cubicBezTo>
                <a:cubicBezTo>
                  <a:pt x="2444" y="368"/>
                  <a:pt x="2444" y="368"/>
                  <a:pt x="2444" y="368"/>
                </a:cubicBezTo>
                <a:lnTo>
                  <a:pt x="2444" y="276"/>
                </a:lnTo>
                <a:close/>
                <a:moveTo>
                  <a:pt x="1575" y="2572"/>
                </a:moveTo>
                <a:cubicBezTo>
                  <a:pt x="1977" y="2572"/>
                  <a:pt x="2305" y="2243"/>
                  <a:pt x="2305" y="1839"/>
                </a:cubicBezTo>
                <a:cubicBezTo>
                  <a:pt x="2305" y="1723"/>
                  <a:pt x="2275" y="1608"/>
                  <a:pt x="2216" y="1497"/>
                </a:cubicBezTo>
                <a:cubicBezTo>
                  <a:pt x="2194" y="1456"/>
                  <a:pt x="2194" y="1456"/>
                  <a:pt x="2194" y="1456"/>
                </a:cubicBezTo>
                <a:cubicBezTo>
                  <a:pt x="1568" y="1802"/>
                  <a:pt x="1568" y="1802"/>
                  <a:pt x="1568" y="1802"/>
                </a:cubicBezTo>
                <a:cubicBezTo>
                  <a:pt x="1568" y="1105"/>
                  <a:pt x="1568" y="1105"/>
                  <a:pt x="1568" y="1105"/>
                </a:cubicBezTo>
                <a:cubicBezTo>
                  <a:pt x="1520" y="1107"/>
                  <a:pt x="1520" y="1107"/>
                  <a:pt x="1520" y="1107"/>
                </a:cubicBezTo>
                <a:cubicBezTo>
                  <a:pt x="1129" y="1123"/>
                  <a:pt x="834" y="1438"/>
                  <a:pt x="834" y="1839"/>
                </a:cubicBezTo>
                <a:cubicBezTo>
                  <a:pt x="834" y="2243"/>
                  <a:pt x="1167" y="2572"/>
                  <a:pt x="1575" y="2572"/>
                </a:cubicBezTo>
                <a:close/>
                <a:moveTo>
                  <a:pt x="1476" y="1203"/>
                </a:moveTo>
                <a:cubicBezTo>
                  <a:pt x="1476" y="1959"/>
                  <a:pt x="1476" y="1959"/>
                  <a:pt x="1476" y="1959"/>
                </a:cubicBezTo>
                <a:cubicBezTo>
                  <a:pt x="2155" y="1583"/>
                  <a:pt x="2155" y="1583"/>
                  <a:pt x="2155" y="1583"/>
                </a:cubicBezTo>
                <a:cubicBezTo>
                  <a:pt x="2193" y="1667"/>
                  <a:pt x="2212" y="1753"/>
                  <a:pt x="2212" y="1839"/>
                </a:cubicBezTo>
                <a:cubicBezTo>
                  <a:pt x="2212" y="2193"/>
                  <a:pt x="1926" y="2480"/>
                  <a:pt x="1575" y="2480"/>
                </a:cubicBezTo>
                <a:cubicBezTo>
                  <a:pt x="1217" y="2480"/>
                  <a:pt x="926" y="2193"/>
                  <a:pt x="926" y="1839"/>
                </a:cubicBezTo>
                <a:cubicBezTo>
                  <a:pt x="926" y="1505"/>
                  <a:pt x="1160" y="1239"/>
                  <a:pt x="1476" y="1203"/>
                </a:cubicBezTo>
                <a:close/>
                <a:moveTo>
                  <a:pt x="2420" y="1177"/>
                </a:moveTo>
                <a:cubicBezTo>
                  <a:pt x="2296" y="933"/>
                  <a:pt x="2035" y="775"/>
                  <a:pt x="1754" y="775"/>
                </a:cubicBezTo>
                <a:cubicBezTo>
                  <a:pt x="1743" y="775"/>
                  <a:pt x="1706" y="776"/>
                  <a:pt x="1706" y="776"/>
                </a:cubicBezTo>
                <a:cubicBezTo>
                  <a:pt x="1660" y="777"/>
                  <a:pt x="1660" y="777"/>
                  <a:pt x="1660" y="777"/>
                </a:cubicBezTo>
                <a:cubicBezTo>
                  <a:pt x="1660" y="1647"/>
                  <a:pt x="1660" y="1647"/>
                  <a:pt x="1660" y="1647"/>
                </a:cubicBezTo>
                <a:cubicBezTo>
                  <a:pt x="2439" y="1217"/>
                  <a:pt x="2439" y="1217"/>
                  <a:pt x="2439" y="1217"/>
                </a:cubicBezTo>
                <a:lnTo>
                  <a:pt x="2420" y="1177"/>
                </a:lnTo>
                <a:close/>
                <a:moveTo>
                  <a:pt x="1752" y="1491"/>
                </a:moveTo>
                <a:cubicBezTo>
                  <a:pt x="1752" y="876"/>
                  <a:pt x="1752" y="876"/>
                  <a:pt x="1752" y="876"/>
                </a:cubicBezTo>
                <a:cubicBezTo>
                  <a:pt x="1752" y="876"/>
                  <a:pt x="1754" y="876"/>
                  <a:pt x="1754" y="876"/>
                </a:cubicBezTo>
                <a:cubicBezTo>
                  <a:pt x="1985" y="876"/>
                  <a:pt x="2200" y="993"/>
                  <a:pt x="2315" y="1184"/>
                </a:cubicBezTo>
                <a:lnTo>
                  <a:pt x="1752" y="149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useBgFill="1">
        <p:nvSpPr>
          <p:cNvPr id="3" name="Rectangle 2"/>
          <p:cNvSpPr/>
          <p:nvPr/>
        </p:nvSpPr>
        <p:spPr bwMode="auto">
          <a:xfrm>
            <a:off x="6347327" y="2324657"/>
            <a:ext cx="7859320" cy="2039310"/>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 name="TextBox 1"/>
          <p:cNvSpPr txBox="1"/>
          <p:nvPr/>
        </p:nvSpPr>
        <p:spPr>
          <a:xfrm>
            <a:off x="6399043" y="2813982"/>
            <a:ext cx="2481419" cy="1375872"/>
          </a:xfrm>
          <a:prstGeom prst="rect">
            <a:avLst/>
          </a:prstGeom>
          <a:noFill/>
        </p:spPr>
        <p:txBody>
          <a:bodyPr wrap="square" lIns="179285" tIns="143428" rIns="179285" bIns="143428" rtlCol="0">
            <a:spAutoFit/>
          </a:bodyPr>
          <a:lstStyle/>
          <a:p>
            <a:pPr marL="0" marR="0" lvl="0" indent="0" defTabSz="896386" eaLnBrk="1" fontAlgn="auto" latinLnBrk="0" hangingPunct="1">
              <a:lnSpc>
                <a:spcPct val="90000"/>
              </a:lnSpc>
              <a:spcBef>
                <a:spcPts val="0"/>
              </a:spcBef>
              <a:spcAft>
                <a:spcPts val="588"/>
              </a:spcAft>
              <a:buClrTx/>
              <a:buSzTx/>
              <a:buFontTx/>
              <a:buNone/>
              <a:tabLst/>
              <a:defRPr/>
            </a:pPr>
            <a:r>
              <a:rPr kumimoji="0" lang="en-US" sz="3823" b="0" i="0" u="none" strike="noStrike" kern="0" cap="none" spc="-49" normalizeH="0" baseline="0" noProof="0" dirty="0">
                <a:ln>
                  <a:noFill/>
                </a:ln>
                <a:gradFill>
                  <a:gsLst>
                    <a:gs pos="2917">
                      <a:srgbClr val="FFFFFF"/>
                    </a:gs>
                    <a:gs pos="30000">
                      <a:srgbClr val="FFFFFF"/>
                    </a:gs>
                  </a:gsLst>
                  <a:lin ang="5400000" scaled="0"/>
                </a:gradFill>
                <a:effectLst/>
                <a:uLnTx/>
                <a:uFillTx/>
                <a:latin typeface="Segoe UI Light"/>
              </a:rPr>
              <a:t>Intelligent </a:t>
            </a:r>
            <a:br>
              <a:rPr kumimoji="0" lang="en-US" sz="3823" b="0" i="0" u="none" strike="noStrike" kern="0" cap="none" spc="-49" normalizeH="0" baseline="0" noProof="0" dirty="0">
                <a:ln>
                  <a:noFill/>
                </a:ln>
                <a:gradFill>
                  <a:gsLst>
                    <a:gs pos="2917">
                      <a:srgbClr val="FFFFFF"/>
                    </a:gs>
                    <a:gs pos="30000">
                      <a:srgbClr val="FFFFFF"/>
                    </a:gs>
                  </a:gsLst>
                  <a:lin ang="5400000" scaled="0"/>
                </a:gradFill>
                <a:effectLst/>
                <a:uLnTx/>
                <a:uFillTx/>
                <a:latin typeface="Segoe UI Light"/>
              </a:rPr>
            </a:br>
            <a:r>
              <a:rPr kumimoji="0" lang="en-US" sz="3823" b="0" i="0" u="none" strike="noStrike" kern="0" cap="none" spc="-49" normalizeH="0" baseline="0" noProof="0" dirty="0">
                <a:ln>
                  <a:noFill/>
                </a:ln>
                <a:gradFill>
                  <a:gsLst>
                    <a:gs pos="2917">
                      <a:srgbClr val="FFFFFF"/>
                    </a:gs>
                    <a:gs pos="30000">
                      <a:srgbClr val="FFFFFF"/>
                    </a:gs>
                  </a:gsLst>
                  <a:lin ang="5400000" scaled="0"/>
                </a:gradFill>
                <a:effectLst/>
                <a:uLnTx/>
                <a:uFillTx/>
                <a:latin typeface="Segoe UI Light"/>
              </a:rPr>
              <a:t>action</a:t>
            </a:r>
          </a:p>
        </p:txBody>
      </p:sp>
      <p:sp>
        <p:nvSpPr>
          <p:cNvPr id="25" name="Freeform 21"/>
          <p:cNvSpPr>
            <a:spLocks/>
          </p:cNvSpPr>
          <p:nvPr/>
        </p:nvSpPr>
        <p:spPr bwMode="auto">
          <a:xfrm>
            <a:off x="13208965" y="3058112"/>
            <a:ext cx="870560" cy="851600"/>
          </a:xfrm>
          <a:custGeom>
            <a:avLst/>
            <a:gdLst>
              <a:gd name="T0" fmla="*/ 5719 w 5811"/>
              <a:gd name="T1" fmla="*/ 2900 h 5684"/>
              <a:gd name="T2" fmla="*/ 5705 w 5811"/>
              <a:gd name="T3" fmla="*/ 2900 h 5684"/>
              <a:gd name="T4" fmla="*/ 3456 w 5811"/>
              <a:gd name="T5" fmla="*/ 5150 h 5684"/>
              <a:gd name="T6" fmla="*/ 3366 w 5811"/>
              <a:gd name="T7" fmla="*/ 5060 h 5684"/>
              <a:gd name="T8" fmla="*/ 5525 w 5811"/>
              <a:gd name="T9" fmla="*/ 2900 h 5684"/>
              <a:gd name="T10" fmla="*/ 1195 w 5811"/>
              <a:gd name="T11" fmla="*/ 2900 h 5684"/>
              <a:gd name="T12" fmla="*/ 113 w 5811"/>
              <a:gd name="T13" fmla="*/ 5684 h 5684"/>
              <a:gd name="T14" fmla="*/ 18 w 5811"/>
              <a:gd name="T15" fmla="*/ 5599 h 5684"/>
              <a:gd name="T16" fmla="*/ 1068 w 5811"/>
              <a:gd name="T17" fmla="*/ 2852 h 5684"/>
              <a:gd name="T18" fmla="*/ 0 w 5811"/>
              <a:gd name="T19" fmla="*/ 86 h 5684"/>
              <a:gd name="T20" fmla="*/ 94 w 5811"/>
              <a:gd name="T21" fmla="*/ 0 h 5684"/>
              <a:gd name="T22" fmla="*/ 1194 w 5811"/>
              <a:gd name="T23" fmla="*/ 2772 h 5684"/>
              <a:gd name="T24" fmla="*/ 5610 w 5811"/>
              <a:gd name="T25" fmla="*/ 2772 h 5684"/>
              <a:gd name="T26" fmla="*/ 3366 w 5811"/>
              <a:gd name="T27" fmla="*/ 528 h 5684"/>
              <a:gd name="T28" fmla="*/ 3456 w 5811"/>
              <a:gd name="T29" fmla="*/ 438 h 5684"/>
              <a:gd name="T30" fmla="*/ 5811 w 5811"/>
              <a:gd name="T31" fmla="*/ 2794 h 5684"/>
              <a:gd name="T32" fmla="*/ 5719 w 5811"/>
              <a:gd name="T33" fmla="*/ 2887 h 5684"/>
              <a:gd name="T34" fmla="*/ 5719 w 5811"/>
              <a:gd name="T35" fmla="*/ 2900 h 5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11" h="5684">
                <a:moveTo>
                  <a:pt x="5719" y="2900"/>
                </a:moveTo>
                <a:cubicBezTo>
                  <a:pt x="5705" y="2900"/>
                  <a:pt x="5705" y="2900"/>
                  <a:pt x="5705" y="2900"/>
                </a:cubicBezTo>
                <a:cubicBezTo>
                  <a:pt x="3456" y="5150"/>
                  <a:pt x="3456" y="5150"/>
                  <a:pt x="3456" y="5150"/>
                </a:cubicBezTo>
                <a:cubicBezTo>
                  <a:pt x="3366" y="5060"/>
                  <a:pt x="3366" y="5060"/>
                  <a:pt x="3366" y="5060"/>
                </a:cubicBezTo>
                <a:cubicBezTo>
                  <a:pt x="5525" y="2900"/>
                  <a:pt x="5525" y="2900"/>
                  <a:pt x="5525" y="2900"/>
                </a:cubicBezTo>
                <a:cubicBezTo>
                  <a:pt x="1195" y="2900"/>
                  <a:pt x="1195" y="2900"/>
                  <a:pt x="1195" y="2900"/>
                </a:cubicBezTo>
                <a:cubicBezTo>
                  <a:pt x="1183" y="3928"/>
                  <a:pt x="800" y="4917"/>
                  <a:pt x="113" y="5684"/>
                </a:cubicBezTo>
                <a:cubicBezTo>
                  <a:pt x="18" y="5599"/>
                  <a:pt x="18" y="5599"/>
                  <a:pt x="18" y="5599"/>
                </a:cubicBezTo>
                <a:cubicBezTo>
                  <a:pt x="695" y="4843"/>
                  <a:pt x="1068" y="3868"/>
                  <a:pt x="1068" y="2852"/>
                </a:cubicBezTo>
                <a:cubicBezTo>
                  <a:pt x="1068" y="1827"/>
                  <a:pt x="689" y="845"/>
                  <a:pt x="0" y="86"/>
                </a:cubicBezTo>
                <a:cubicBezTo>
                  <a:pt x="94" y="0"/>
                  <a:pt x="94" y="0"/>
                  <a:pt x="94" y="0"/>
                </a:cubicBezTo>
                <a:cubicBezTo>
                  <a:pt x="786" y="763"/>
                  <a:pt x="1175" y="1744"/>
                  <a:pt x="1194" y="2772"/>
                </a:cubicBezTo>
                <a:cubicBezTo>
                  <a:pt x="5610" y="2772"/>
                  <a:pt x="5610" y="2772"/>
                  <a:pt x="5610" y="2772"/>
                </a:cubicBezTo>
                <a:cubicBezTo>
                  <a:pt x="3366" y="528"/>
                  <a:pt x="3366" y="528"/>
                  <a:pt x="3366" y="528"/>
                </a:cubicBezTo>
                <a:cubicBezTo>
                  <a:pt x="3456" y="438"/>
                  <a:pt x="3456" y="438"/>
                  <a:pt x="3456" y="438"/>
                </a:cubicBezTo>
                <a:cubicBezTo>
                  <a:pt x="5811" y="2794"/>
                  <a:pt x="5811" y="2794"/>
                  <a:pt x="5811" y="2794"/>
                </a:cubicBezTo>
                <a:cubicBezTo>
                  <a:pt x="5719" y="2887"/>
                  <a:pt x="5719" y="2887"/>
                  <a:pt x="5719" y="2887"/>
                </a:cubicBezTo>
                <a:lnTo>
                  <a:pt x="5719" y="290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useBgFill="1">
        <p:nvSpPr>
          <p:cNvPr id="9" name="DELAY"/>
          <p:cNvSpPr/>
          <p:nvPr/>
        </p:nvSpPr>
        <p:spPr bwMode="auto">
          <a:xfrm>
            <a:off x="12192000" y="-817989"/>
            <a:ext cx="818476" cy="818476"/>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7" name="Freeform 5"/>
          <p:cNvSpPr>
            <a:spLocks noEditPoints="1"/>
          </p:cNvSpPr>
          <p:nvPr/>
        </p:nvSpPr>
        <p:spPr bwMode="auto">
          <a:xfrm>
            <a:off x="5415115" y="3340651"/>
            <a:ext cx="932212" cy="278621"/>
          </a:xfrm>
          <a:custGeom>
            <a:avLst/>
            <a:gdLst>
              <a:gd name="T0" fmla="*/ 195 w 5410"/>
              <a:gd name="T1" fmla="*/ 608 h 1617"/>
              <a:gd name="T2" fmla="*/ 97 w 5410"/>
              <a:gd name="T3" fmla="*/ 312 h 1617"/>
              <a:gd name="T4" fmla="*/ 870 w 5410"/>
              <a:gd name="T5" fmla="*/ 302 h 1617"/>
              <a:gd name="T6" fmla="*/ 662 w 5410"/>
              <a:gd name="T7" fmla="*/ 608 h 1617"/>
              <a:gd name="T8" fmla="*/ 773 w 5410"/>
              <a:gd name="T9" fmla="*/ 308 h 1617"/>
              <a:gd name="T10" fmla="*/ 1083 w 5410"/>
              <a:gd name="T11" fmla="*/ 16 h 1617"/>
              <a:gd name="T12" fmla="*/ 1230 w 5410"/>
              <a:gd name="T13" fmla="*/ 533 h 1617"/>
              <a:gd name="T14" fmla="*/ 1381 w 5410"/>
              <a:gd name="T15" fmla="*/ 533 h 1617"/>
              <a:gd name="T16" fmla="*/ 1691 w 5410"/>
              <a:gd name="T17" fmla="*/ 16 h 1617"/>
              <a:gd name="T18" fmla="*/ 2023 w 5410"/>
              <a:gd name="T19" fmla="*/ 604 h 1617"/>
              <a:gd name="T20" fmla="*/ 2283 w 5410"/>
              <a:gd name="T21" fmla="*/ 604 h 1617"/>
              <a:gd name="T22" fmla="*/ 2590 w 5410"/>
              <a:gd name="T23" fmla="*/ 0 h 1617"/>
              <a:gd name="T24" fmla="*/ 2729 w 5410"/>
              <a:gd name="T25" fmla="*/ 530 h 1617"/>
              <a:gd name="T26" fmla="*/ 2586 w 5410"/>
              <a:gd name="T27" fmla="*/ 76 h 1617"/>
              <a:gd name="T28" fmla="*/ 2891 w 5410"/>
              <a:gd name="T29" fmla="*/ 16 h 1617"/>
              <a:gd name="T30" fmla="*/ 3131 w 5410"/>
              <a:gd name="T31" fmla="*/ 16 h 1617"/>
              <a:gd name="T32" fmla="*/ 3338 w 5410"/>
              <a:gd name="T33" fmla="*/ 316 h 1617"/>
              <a:gd name="T34" fmla="*/ 3547 w 5410"/>
              <a:gd name="T35" fmla="*/ 0 h 1617"/>
              <a:gd name="T36" fmla="*/ 3541 w 5410"/>
              <a:gd name="T37" fmla="*/ 533 h 1617"/>
              <a:gd name="T38" fmla="*/ 3943 w 5410"/>
              <a:gd name="T39" fmla="*/ 604 h 1617"/>
              <a:gd name="T40" fmla="*/ 4091 w 5410"/>
              <a:gd name="T41" fmla="*/ 16 h 1617"/>
              <a:gd name="T42" fmla="*/ 4295 w 5410"/>
              <a:gd name="T43" fmla="*/ 316 h 1617"/>
              <a:gd name="T44" fmla="*/ 4393 w 5410"/>
              <a:gd name="T45" fmla="*/ 312 h 1617"/>
              <a:gd name="T46" fmla="*/ 4903 w 5410"/>
              <a:gd name="T47" fmla="*/ 16 h 1617"/>
              <a:gd name="T48" fmla="*/ 5356 w 5410"/>
              <a:gd name="T49" fmla="*/ 530 h 1617"/>
              <a:gd name="T50" fmla="*/ 5059 w 5410"/>
              <a:gd name="T51" fmla="*/ 533 h 1617"/>
              <a:gd name="T52" fmla="*/ 5104 w 5410"/>
              <a:gd name="T53" fmla="*/ 312 h 1617"/>
              <a:gd name="T54" fmla="*/ 52 w 5410"/>
              <a:gd name="T55" fmla="*/ 1542 h 1617"/>
              <a:gd name="T56" fmla="*/ 202 w 5410"/>
              <a:gd name="T57" fmla="*/ 1542 h 1617"/>
              <a:gd name="T58" fmla="*/ 511 w 5410"/>
              <a:gd name="T59" fmla="*/ 1012 h 1617"/>
              <a:gd name="T60" fmla="*/ 921 w 5410"/>
              <a:gd name="T61" fmla="*/ 1009 h 1617"/>
              <a:gd name="T62" fmla="*/ 1060 w 5410"/>
              <a:gd name="T63" fmla="*/ 1539 h 1617"/>
              <a:gd name="T64" fmla="*/ 917 w 5410"/>
              <a:gd name="T65" fmla="*/ 1085 h 1617"/>
              <a:gd name="T66" fmla="*/ 1179 w 5410"/>
              <a:gd name="T67" fmla="*/ 1325 h 1617"/>
              <a:gd name="T68" fmla="*/ 1388 w 5410"/>
              <a:gd name="T69" fmla="*/ 1009 h 1617"/>
              <a:gd name="T70" fmla="*/ 1381 w 5410"/>
              <a:gd name="T71" fmla="*/ 1542 h 1617"/>
              <a:gd name="T72" fmla="*/ 1691 w 5410"/>
              <a:gd name="T73" fmla="*/ 1012 h 1617"/>
              <a:gd name="T74" fmla="*/ 2086 w 5410"/>
              <a:gd name="T75" fmla="*/ 1617 h 1617"/>
              <a:gd name="T76" fmla="*/ 1988 w 5410"/>
              <a:gd name="T77" fmla="*/ 1321 h 1617"/>
              <a:gd name="T78" fmla="*/ 2503 w 5410"/>
              <a:gd name="T79" fmla="*/ 1012 h 1617"/>
              <a:gd name="T80" fmla="*/ 2743 w 5410"/>
              <a:gd name="T81" fmla="*/ 1012 h 1617"/>
              <a:gd name="T82" fmla="*/ 2902 w 5410"/>
              <a:gd name="T83" fmla="*/ 1089 h 1617"/>
              <a:gd name="T84" fmla="*/ 3251 w 5410"/>
              <a:gd name="T85" fmla="*/ 1311 h 1617"/>
              <a:gd name="T86" fmla="*/ 3154 w 5410"/>
              <a:gd name="T87" fmla="*/ 1317 h 1617"/>
              <a:gd name="T88" fmla="*/ 3366 w 5410"/>
              <a:gd name="T89" fmla="*/ 1542 h 1617"/>
              <a:gd name="T90" fmla="*/ 3517 w 5410"/>
              <a:gd name="T91" fmla="*/ 1542 h 1617"/>
              <a:gd name="T92" fmla="*/ 3991 w 5410"/>
              <a:gd name="T93" fmla="*/ 1009 h 1617"/>
              <a:gd name="T94" fmla="*/ 4130 w 5410"/>
              <a:gd name="T95" fmla="*/ 1539 h 1617"/>
              <a:gd name="T96" fmla="*/ 3986 w 5410"/>
              <a:gd name="T97" fmla="*/ 1085 h 1617"/>
              <a:gd name="T98" fmla="*/ 4383 w 5410"/>
              <a:gd name="T99" fmla="*/ 1600 h 1617"/>
              <a:gd name="T100" fmla="*/ 4494 w 5410"/>
              <a:gd name="T101" fmla="*/ 1325 h 1617"/>
              <a:gd name="T102" fmla="*/ 4703 w 5410"/>
              <a:gd name="T103" fmla="*/ 1009 h 1617"/>
              <a:gd name="T104" fmla="*/ 4696 w 5410"/>
              <a:gd name="T105" fmla="*/ 1542 h 1617"/>
              <a:gd name="T106" fmla="*/ 5155 w 5410"/>
              <a:gd name="T107" fmla="*/ 1617 h 1617"/>
              <a:gd name="T108" fmla="*/ 5058 w 5410"/>
              <a:gd name="T109" fmla="*/ 1321 h 1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410" h="1617">
                <a:moveTo>
                  <a:pt x="209" y="0"/>
                </a:moveTo>
                <a:cubicBezTo>
                  <a:pt x="141" y="0"/>
                  <a:pt x="90" y="27"/>
                  <a:pt x="54" y="80"/>
                </a:cubicBezTo>
                <a:cubicBezTo>
                  <a:pt x="18" y="133"/>
                  <a:pt x="0" y="212"/>
                  <a:pt x="0" y="316"/>
                </a:cubicBezTo>
                <a:cubicBezTo>
                  <a:pt x="0" y="411"/>
                  <a:pt x="17" y="483"/>
                  <a:pt x="52" y="533"/>
                </a:cubicBezTo>
                <a:cubicBezTo>
                  <a:pt x="86" y="583"/>
                  <a:pt x="134" y="608"/>
                  <a:pt x="195" y="608"/>
                </a:cubicBezTo>
                <a:cubicBezTo>
                  <a:pt x="261" y="608"/>
                  <a:pt x="312" y="582"/>
                  <a:pt x="348" y="530"/>
                </a:cubicBezTo>
                <a:cubicBezTo>
                  <a:pt x="385" y="477"/>
                  <a:pt x="403" y="401"/>
                  <a:pt x="403" y="302"/>
                </a:cubicBezTo>
                <a:cubicBezTo>
                  <a:pt x="403" y="101"/>
                  <a:pt x="339" y="0"/>
                  <a:pt x="209" y="0"/>
                </a:cubicBezTo>
                <a:close/>
                <a:moveTo>
                  <a:pt x="202" y="533"/>
                </a:moveTo>
                <a:cubicBezTo>
                  <a:pt x="132" y="533"/>
                  <a:pt x="97" y="459"/>
                  <a:pt x="97" y="312"/>
                </a:cubicBezTo>
                <a:cubicBezTo>
                  <a:pt x="97" y="155"/>
                  <a:pt x="133" y="76"/>
                  <a:pt x="205" y="76"/>
                </a:cubicBezTo>
                <a:cubicBezTo>
                  <a:pt x="272" y="76"/>
                  <a:pt x="306" y="153"/>
                  <a:pt x="306" y="308"/>
                </a:cubicBezTo>
                <a:cubicBezTo>
                  <a:pt x="306" y="458"/>
                  <a:pt x="271" y="533"/>
                  <a:pt x="202" y="533"/>
                </a:cubicBezTo>
                <a:close/>
                <a:moveTo>
                  <a:pt x="815" y="530"/>
                </a:moveTo>
                <a:cubicBezTo>
                  <a:pt x="852" y="477"/>
                  <a:pt x="870" y="401"/>
                  <a:pt x="870" y="302"/>
                </a:cubicBezTo>
                <a:cubicBezTo>
                  <a:pt x="870" y="101"/>
                  <a:pt x="805" y="0"/>
                  <a:pt x="676" y="0"/>
                </a:cubicBezTo>
                <a:cubicBezTo>
                  <a:pt x="608" y="0"/>
                  <a:pt x="557" y="27"/>
                  <a:pt x="521" y="80"/>
                </a:cubicBezTo>
                <a:cubicBezTo>
                  <a:pt x="485" y="133"/>
                  <a:pt x="467" y="212"/>
                  <a:pt x="467" y="316"/>
                </a:cubicBezTo>
                <a:cubicBezTo>
                  <a:pt x="467" y="411"/>
                  <a:pt x="484" y="483"/>
                  <a:pt x="518" y="533"/>
                </a:cubicBezTo>
                <a:cubicBezTo>
                  <a:pt x="553" y="583"/>
                  <a:pt x="601" y="608"/>
                  <a:pt x="662" y="608"/>
                </a:cubicBezTo>
                <a:cubicBezTo>
                  <a:pt x="728" y="608"/>
                  <a:pt x="779" y="582"/>
                  <a:pt x="815" y="530"/>
                </a:cubicBezTo>
                <a:close/>
                <a:moveTo>
                  <a:pt x="669" y="533"/>
                </a:moveTo>
                <a:cubicBezTo>
                  <a:pt x="599" y="533"/>
                  <a:pt x="564" y="459"/>
                  <a:pt x="564" y="312"/>
                </a:cubicBezTo>
                <a:cubicBezTo>
                  <a:pt x="564" y="155"/>
                  <a:pt x="600" y="76"/>
                  <a:pt x="671" y="76"/>
                </a:cubicBezTo>
                <a:cubicBezTo>
                  <a:pt x="739" y="76"/>
                  <a:pt x="773" y="153"/>
                  <a:pt x="773" y="308"/>
                </a:cubicBezTo>
                <a:cubicBezTo>
                  <a:pt x="773" y="458"/>
                  <a:pt x="738" y="533"/>
                  <a:pt x="669" y="533"/>
                </a:cubicBezTo>
                <a:close/>
                <a:moveTo>
                  <a:pt x="1083" y="604"/>
                </a:moveTo>
                <a:cubicBezTo>
                  <a:pt x="971" y="604"/>
                  <a:pt x="971" y="604"/>
                  <a:pt x="971" y="604"/>
                </a:cubicBezTo>
                <a:cubicBezTo>
                  <a:pt x="971" y="16"/>
                  <a:pt x="971" y="16"/>
                  <a:pt x="971" y="16"/>
                </a:cubicBezTo>
                <a:cubicBezTo>
                  <a:pt x="1083" y="16"/>
                  <a:pt x="1083" y="16"/>
                  <a:pt x="1083" y="16"/>
                </a:cubicBezTo>
                <a:lnTo>
                  <a:pt x="1083" y="604"/>
                </a:lnTo>
                <a:close/>
                <a:moveTo>
                  <a:pt x="1388" y="0"/>
                </a:moveTo>
                <a:cubicBezTo>
                  <a:pt x="1320" y="0"/>
                  <a:pt x="1269" y="27"/>
                  <a:pt x="1233" y="80"/>
                </a:cubicBezTo>
                <a:cubicBezTo>
                  <a:pt x="1197" y="133"/>
                  <a:pt x="1179" y="212"/>
                  <a:pt x="1179" y="316"/>
                </a:cubicBezTo>
                <a:cubicBezTo>
                  <a:pt x="1179" y="411"/>
                  <a:pt x="1196" y="483"/>
                  <a:pt x="1230" y="533"/>
                </a:cubicBezTo>
                <a:cubicBezTo>
                  <a:pt x="1265" y="583"/>
                  <a:pt x="1313" y="608"/>
                  <a:pt x="1374" y="608"/>
                </a:cubicBezTo>
                <a:cubicBezTo>
                  <a:pt x="1440" y="608"/>
                  <a:pt x="1491" y="582"/>
                  <a:pt x="1527" y="530"/>
                </a:cubicBezTo>
                <a:cubicBezTo>
                  <a:pt x="1564" y="477"/>
                  <a:pt x="1582" y="401"/>
                  <a:pt x="1582" y="302"/>
                </a:cubicBezTo>
                <a:cubicBezTo>
                  <a:pt x="1582" y="101"/>
                  <a:pt x="1517" y="0"/>
                  <a:pt x="1388" y="0"/>
                </a:cubicBezTo>
                <a:close/>
                <a:moveTo>
                  <a:pt x="1381" y="533"/>
                </a:moveTo>
                <a:cubicBezTo>
                  <a:pt x="1311" y="533"/>
                  <a:pt x="1276" y="459"/>
                  <a:pt x="1276" y="312"/>
                </a:cubicBezTo>
                <a:cubicBezTo>
                  <a:pt x="1276" y="155"/>
                  <a:pt x="1312" y="76"/>
                  <a:pt x="1383" y="76"/>
                </a:cubicBezTo>
                <a:cubicBezTo>
                  <a:pt x="1451" y="76"/>
                  <a:pt x="1485" y="153"/>
                  <a:pt x="1485" y="308"/>
                </a:cubicBezTo>
                <a:cubicBezTo>
                  <a:pt x="1485" y="458"/>
                  <a:pt x="1450" y="533"/>
                  <a:pt x="1381" y="533"/>
                </a:cubicBezTo>
                <a:close/>
                <a:moveTo>
                  <a:pt x="1691" y="16"/>
                </a:moveTo>
                <a:cubicBezTo>
                  <a:pt x="1783" y="16"/>
                  <a:pt x="1783" y="16"/>
                  <a:pt x="1783" y="16"/>
                </a:cubicBezTo>
                <a:cubicBezTo>
                  <a:pt x="1783" y="604"/>
                  <a:pt x="1783" y="604"/>
                  <a:pt x="1783" y="604"/>
                </a:cubicBezTo>
                <a:cubicBezTo>
                  <a:pt x="1691" y="604"/>
                  <a:pt x="1691" y="604"/>
                  <a:pt x="1691" y="604"/>
                </a:cubicBezTo>
                <a:lnTo>
                  <a:pt x="1691" y="16"/>
                </a:lnTo>
                <a:close/>
                <a:moveTo>
                  <a:pt x="2023" y="604"/>
                </a:moveTo>
                <a:cubicBezTo>
                  <a:pt x="1931" y="604"/>
                  <a:pt x="1931" y="604"/>
                  <a:pt x="1931" y="604"/>
                </a:cubicBezTo>
                <a:cubicBezTo>
                  <a:pt x="1931" y="16"/>
                  <a:pt x="1931" y="16"/>
                  <a:pt x="1931" y="16"/>
                </a:cubicBezTo>
                <a:cubicBezTo>
                  <a:pt x="2023" y="16"/>
                  <a:pt x="2023" y="16"/>
                  <a:pt x="2023" y="16"/>
                </a:cubicBezTo>
                <a:lnTo>
                  <a:pt x="2023" y="604"/>
                </a:lnTo>
                <a:close/>
                <a:moveTo>
                  <a:pt x="2283" y="604"/>
                </a:moveTo>
                <a:cubicBezTo>
                  <a:pt x="2171" y="604"/>
                  <a:pt x="2171" y="604"/>
                  <a:pt x="2171" y="604"/>
                </a:cubicBezTo>
                <a:cubicBezTo>
                  <a:pt x="2171" y="16"/>
                  <a:pt x="2171" y="16"/>
                  <a:pt x="2171" y="16"/>
                </a:cubicBezTo>
                <a:cubicBezTo>
                  <a:pt x="2283" y="16"/>
                  <a:pt x="2283" y="16"/>
                  <a:pt x="2283" y="16"/>
                </a:cubicBezTo>
                <a:lnTo>
                  <a:pt x="2283" y="604"/>
                </a:lnTo>
                <a:close/>
                <a:moveTo>
                  <a:pt x="2590" y="0"/>
                </a:moveTo>
                <a:cubicBezTo>
                  <a:pt x="2522" y="0"/>
                  <a:pt x="2471" y="27"/>
                  <a:pt x="2435" y="80"/>
                </a:cubicBezTo>
                <a:cubicBezTo>
                  <a:pt x="2399" y="133"/>
                  <a:pt x="2381" y="212"/>
                  <a:pt x="2381" y="316"/>
                </a:cubicBezTo>
                <a:cubicBezTo>
                  <a:pt x="2381" y="411"/>
                  <a:pt x="2398" y="483"/>
                  <a:pt x="2433" y="533"/>
                </a:cubicBezTo>
                <a:cubicBezTo>
                  <a:pt x="2467" y="583"/>
                  <a:pt x="2515" y="608"/>
                  <a:pt x="2576" y="608"/>
                </a:cubicBezTo>
                <a:cubicBezTo>
                  <a:pt x="2642" y="608"/>
                  <a:pt x="2693" y="582"/>
                  <a:pt x="2729" y="530"/>
                </a:cubicBezTo>
                <a:cubicBezTo>
                  <a:pt x="2766" y="477"/>
                  <a:pt x="2784" y="401"/>
                  <a:pt x="2784" y="302"/>
                </a:cubicBezTo>
                <a:cubicBezTo>
                  <a:pt x="2784" y="101"/>
                  <a:pt x="2720" y="0"/>
                  <a:pt x="2590" y="0"/>
                </a:cubicBezTo>
                <a:close/>
                <a:moveTo>
                  <a:pt x="2583" y="533"/>
                </a:moveTo>
                <a:cubicBezTo>
                  <a:pt x="2513" y="533"/>
                  <a:pt x="2478" y="459"/>
                  <a:pt x="2478" y="312"/>
                </a:cubicBezTo>
                <a:cubicBezTo>
                  <a:pt x="2478" y="155"/>
                  <a:pt x="2514" y="76"/>
                  <a:pt x="2586" y="76"/>
                </a:cubicBezTo>
                <a:cubicBezTo>
                  <a:pt x="2653" y="76"/>
                  <a:pt x="2687" y="153"/>
                  <a:pt x="2687" y="308"/>
                </a:cubicBezTo>
                <a:cubicBezTo>
                  <a:pt x="2687" y="458"/>
                  <a:pt x="2652" y="533"/>
                  <a:pt x="2583" y="533"/>
                </a:cubicBezTo>
                <a:close/>
                <a:moveTo>
                  <a:pt x="2983" y="604"/>
                </a:moveTo>
                <a:cubicBezTo>
                  <a:pt x="2891" y="604"/>
                  <a:pt x="2891" y="604"/>
                  <a:pt x="2891" y="604"/>
                </a:cubicBezTo>
                <a:cubicBezTo>
                  <a:pt x="2891" y="16"/>
                  <a:pt x="2891" y="16"/>
                  <a:pt x="2891" y="16"/>
                </a:cubicBezTo>
                <a:cubicBezTo>
                  <a:pt x="2983" y="16"/>
                  <a:pt x="2983" y="16"/>
                  <a:pt x="2983" y="16"/>
                </a:cubicBezTo>
                <a:lnTo>
                  <a:pt x="2983" y="604"/>
                </a:lnTo>
                <a:close/>
                <a:moveTo>
                  <a:pt x="3243" y="604"/>
                </a:moveTo>
                <a:cubicBezTo>
                  <a:pt x="3131" y="604"/>
                  <a:pt x="3131" y="604"/>
                  <a:pt x="3131" y="604"/>
                </a:cubicBezTo>
                <a:cubicBezTo>
                  <a:pt x="3131" y="16"/>
                  <a:pt x="3131" y="16"/>
                  <a:pt x="3131" y="16"/>
                </a:cubicBezTo>
                <a:cubicBezTo>
                  <a:pt x="3243" y="16"/>
                  <a:pt x="3243" y="16"/>
                  <a:pt x="3243" y="16"/>
                </a:cubicBezTo>
                <a:lnTo>
                  <a:pt x="3243" y="604"/>
                </a:lnTo>
                <a:close/>
                <a:moveTo>
                  <a:pt x="3547" y="0"/>
                </a:moveTo>
                <a:cubicBezTo>
                  <a:pt x="3480" y="0"/>
                  <a:pt x="3428" y="27"/>
                  <a:pt x="3392" y="80"/>
                </a:cubicBezTo>
                <a:cubicBezTo>
                  <a:pt x="3356" y="133"/>
                  <a:pt x="3338" y="212"/>
                  <a:pt x="3338" y="316"/>
                </a:cubicBezTo>
                <a:cubicBezTo>
                  <a:pt x="3338" y="411"/>
                  <a:pt x="3355" y="483"/>
                  <a:pt x="3390" y="533"/>
                </a:cubicBezTo>
                <a:cubicBezTo>
                  <a:pt x="3424" y="583"/>
                  <a:pt x="3472" y="608"/>
                  <a:pt x="3533" y="608"/>
                </a:cubicBezTo>
                <a:cubicBezTo>
                  <a:pt x="3599" y="608"/>
                  <a:pt x="3650" y="582"/>
                  <a:pt x="3687" y="530"/>
                </a:cubicBezTo>
                <a:cubicBezTo>
                  <a:pt x="3723" y="477"/>
                  <a:pt x="3741" y="401"/>
                  <a:pt x="3741" y="302"/>
                </a:cubicBezTo>
                <a:cubicBezTo>
                  <a:pt x="3741" y="101"/>
                  <a:pt x="3677" y="0"/>
                  <a:pt x="3547" y="0"/>
                </a:cubicBezTo>
                <a:close/>
                <a:moveTo>
                  <a:pt x="3541" y="533"/>
                </a:moveTo>
                <a:cubicBezTo>
                  <a:pt x="3470" y="533"/>
                  <a:pt x="3435" y="459"/>
                  <a:pt x="3435" y="312"/>
                </a:cubicBezTo>
                <a:cubicBezTo>
                  <a:pt x="3435" y="155"/>
                  <a:pt x="3471" y="76"/>
                  <a:pt x="3543" y="76"/>
                </a:cubicBezTo>
                <a:cubicBezTo>
                  <a:pt x="3610" y="76"/>
                  <a:pt x="3644" y="153"/>
                  <a:pt x="3644" y="308"/>
                </a:cubicBezTo>
                <a:cubicBezTo>
                  <a:pt x="3644" y="458"/>
                  <a:pt x="3610" y="533"/>
                  <a:pt x="3541" y="533"/>
                </a:cubicBezTo>
                <a:close/>
                <a:moveTo>
                  <a:pt x="3943" y="604"/>
                </a:moveTo>
                <a:cubicBezTo>
                  <a:pt x="3851" y="604"/>
                  <a:pt x="3851" y="604"/>
                  <a:pt x="3851" y="604"/>
                </a:cubicBezTo>
                <a:cubicBezTo>
                  <a:pt x="3851" y="16"/>
                  <a:pt x="3851" y="16"/>
                  <a:pt x="3851" y="16"/>
                </a:cubicBezTo>
                <a:cubicBezTo>
                  <a:pt x="3943" y="16"/>
                  <a:pt x="3943" y="16"/>
                  <a:pt x="3943" y="16"/>
                </a:cubicBezTo>
                <a:lnTo>
                  <a:pt x="3943" y="604"/>
                </a:lnTo>
                <a:close/>
                <a:moveTo>
                  <a:pt x="4091" y="16"/>
                </a:moveTo>
                <a:cubicBezTo>
                  <a:pt x="4183" y="16"/>
                  <a:pt x="4183" y="16"/>
                  <a:pt x="4183" y="16"/>
                </a:cubicBezTo>
                <a:cubicBezTo>
                  <a:pt x="4183" y="604"/>
                  <a:pt x="4183" y="604"/>
                  <a:pt x="4183" y="604"/>
                </a:cubicBezTo>
                <a:cubicBezTo>
                  <a:pt x="4091" y="604"/>
                  <a:pt x="4091" y="604"/>
                  <a:pt x="4091" y="604"/>
                </a:cubicBezTo>
                <a:lnTo>
                  <a:pt x="4091" y="16"/>
                </a:lnTo>
                <a:close/>
                <a:moveTo>
                  <a:pt x="4644" y="530"/>
                </a:moveTo>
                <a:cubicBezTo>
                  <a:pt x="4680" y="477"/>
                  <a:pt x="4698" y="401"/>
                  <a:pt x="4698" y="302"/>
                </a:cubicBezTo>
                <a:cubicBezTo>
                  <a:pt x="4698" y="101"/>
                  <a:pt x="4634" y="0"/>
                  <a:pt x="4504" y="0"/>
                </a:cubicBezTo>
                <a:cubicBezTo>
                  <a:pt x="4437" y="0"/>
                  <a:pt x="4385" y="27"/>
                  <a:pt x="4349" y="80"/>
                </a:cubicBezTo>
                <a:cubicBezTo>
                  <a:pt x="4313" y="133"/>
                  <a:pt x="4295" y="212"/>
                  <a:pt x="4295" y="316"/>
                </a:cubicBezTo>
                <a:cubicBezTo>
                  <a:pt x="4295" y="411"/>
                  <a:pt x="4312" y="483"/>
                  <a:pt x="4347" y="533"/>
                </a:cubicBezTo>
                <a:cubicBezTo>
                  <a:pt x="4381" y="583"/>
                  <a:pt x="4429" y="608"/>
                  <a:pt x="4490" y="608"/>
                </a:cubicBezTo>
                <a:cubicBezTo>
                  <a:pt x="4556" y="608"/>
                  <a:pt x="4607" y="582"/>
                  <a:pt x="4644" y="530"/>
                </a:cubicBezTo>
                <a:close/>
                <a:moveTo>
                  <a:pt x="4498" y="533"/>
                </a:moveTo>
                <a:cubicBezTo>
                  <a:pt x="4428" y="533"/>
                  <a:pt x="4393" y="459"/>
                  <a:pt x="4393" y="312"/>
                </a:cubicBezTo>
                <a:cubicBezTo>
                  <a:pt x="4393" y="155"/>
                  <a:pt x="4428" y="76"/>
                  <a:pt x="4500" y="76"/>
                </a:cubicBezTo>
                <a:cubicBezTo>
                  <a:pt x="4567" y="76"/>
                  <a:pt x="4601" y="153"/>
                  <a:pt x="4601" y="308"/>
                </a:cubicBezTo>
                <a:cubicBezTo>
                  <a:pt x="4601" y="458"/>
                  <a:pt x="4567" y="533"/>
                  <a:pt x="4498" y="533"/>
                </a:cubicBezTo>
                <a:close/>
                <a:moveTo>
                  <a:pt x="4811" y="16"/>
                </a:moveTo>
                <a:cubicBezTo>
                  <a:pt x="4903" y="16"/>
                  <a:pt x="4903" y="16"/>
                  <a:pt x="4903" y="16"/>
                </a:cubicBezTo>
                <a:cubicBezTo>
                  <a:pt x="4903" y="604"/>
                  <a:pt x="4903" y="604"/>
                  <a:pt x="4903" y="604"/>
                </a:cubicBezTo>
                <a:cubicBezTo>
                  <a:pt x="4811" y="604"/>
                  <a:pt x="4811" y="604"/>
                  <a:pt x="4811" y="604"/>
                </a:cubicBezTo>
                <a:lnTo>
                  <a:pt x="4811" y="16"/>
                </a:lnTo>
                <a:close/>
                <a:moveTo>
                  <a:pt x="5202" y="608"/>
                </a:moveTo>
                <a:cubicBezTo>
                  <a:pt x="5268" y="608"/>
                  <a:pt x="5319" y="582"/>
                  <a:pt x="5356" y="530"/>
                </a:cubicBezTo>
                <a:cubicBezTo>
                  <a:pt x="5392" y="477"/>
                  <a:pt x="5410" y="401"/>
                  <a:pt x="5410" y="302"/>
                </a:cubicBezTo>
                <a:cubicBezTo>
                  <a:pt x="5410" y="101"/>
                  <a:pt x="5346" y="0"/>
                  <a:pt x="5216" y="0"/>
                </a:cubicBezTo>
                <a:cubicBezTo>
                  <a:pt x="5149" y="0"/>
                  <a:pt x="5097" y="27"/>
                  <a:pt x="5061" y="80"/>
                </a:cubicBezTo>
                <a:cubicBezTo>
                  <a:pt x="5025" y="133"/>
                  <a:pt x="5007" y="212"/>
                  <a:pt x="5007" y="316"/>
                </a:cubicBezTo>
                <a:cubicBezTo>
                  <a:pt x="5007" y="411"/>
                  <a:pt x="5024" y="483"/>
                  <a:pt x="5059" y="533"/>
                </a:cubicBezTo>
                <a:cubicBezTo>
                  <a:pt x="5093" y="583"/>
                  <a:pt x="5141" y="608"/>
                  <a:pt x="5202" y="608"/>
                </a:cubicBezTo>
                <a:close/>
                <a:moveTo>
                  <a:pt x="5212" y="76"/>
                </a:moveTo>
                <a:cubicBezTo>
                  <a:pt x="5279" y="76"/>
                  <a:pt x="5313" y="153"/>
                  <a:pt x="5313" y="308"/>
                </a:cubicBezTo>
                <a:cubicBezTo>
                  <a:pt x="5313" y="458"/>
                  <a:pt x="5279" y="533"/>
                  <a:pt x="5210" y="533"/>
                </a:cubicBezTo>
                <a:cubicBezTo>
                  <a:pt x="5140" y="533"/>
                  <a:pt x="5104" y="459"/>
                  <a:pt x="5104" y="312"/>
                </a:cubicBezTo>
                <a:cubicBezTo>
                  <a:pt x="5104" y="155"/>
                  <a:pt x="5140" y="76"/>
                  <a:pt x="5212" y="76"/>
                </a:cubicBezTo>
                <a:close/>
                <a:moveTo>
                  <a:pt x="209" y="1009"/>
                </a:moveTo>
                <a:cubicBezTo>
                  <a:pt x="141" y="1009"/>
                  <a:pt x="90" y="1036"/>
                  <a:pt x="54" y="1089"/>
                </a:cubicBezTo>
                <a:cubicBezTo>
                  <a:pt x="18" y="1142"/>
                  <a:pt x="0" y="1221"/>
                  <a:pt x="0" y="1325"/>
                </a:cubicBezTo>
                <a:cubicBezTo>
                  <a:pt x="0" y="1420"/>
                  <a:pt x="17" y="1492"/>
                  <a:pt x="52" y="1542"/>
                </a:cubicBezTo>
                <a:cubicBezTo>
                  <a:pt x="86" y="1592"/>
                  <a:pt x="134" y="1617"/>
                  <a:pt x="195" y="1617"/>
                </a:cubicBezTo>
                <a:cubicBezTo>
                  <a:pt x="261" y="1617"/>
                  <a:pt x="312" y="1591"/>
                  <a:pt x="348" y="1539"/>
                </a:cubicBezTo>
                <a:cubicBezTo>
                  <a:pt x="385" y="1486"/>
                  <a:pt x="403" y="1410"/>
                  <a:pt x="403" y="1311"/>
                </a:cubicBezTo>
                <a:cubicBezTo>
                  <a:pt x="403" y="1110"/>
                  <a:pt x="339" y="1009"/>
                  <a:pt x="209" y="1009"/>
                </a:cubicBezTo>
                <a:close/>
                <a:moveTo>
                  <a:pt x="202" y="1542"/>
                </a:moveTo>
                <a:cubicBezTo>
                  <a:pt x="132" y="1542"/>
                  <a:pt x="97" y="1468"/>
                  <a:pt x="97" y="1321"/>
                </a:cubicBezTo>
                <a:cubicBezTo>
                  <a:pt x="97" y="1164"/>
                  <a:pt x="133" y="1085"/>
                  <a:pt x="205" y="1085"/>
                </a:cubicBezTo>
                <a:cubicBezTo>
                  <a:pt x="272" y="1085"/>
                  <a:pt x="306" y="1162"/>
                  <a:pt x="306" y="1317"/>
                </a:cubicBezTo>
                <a:cubicBezTo>
                  <a:pt x="306" y="1467"/>
                  <a:pt x="271" y="1542"/>
                  <a:pt x="202" y="1542"/>
                </a:cubicBezTo>
                <a:close/>
                <a:moveTo>
                  <a:pt x="511" y="1012"/>
                </a:moveTo>
                <a:cubicBezTo>
                  <a:pt x="603" y="1012"/>
                  <a:pt x="603" y="1012"/>
                  <a:pt x="603" y="1012"/>
                </a:cubicBezTo>
                <a:cubicBezTo>
                  <a:pt x="603" y="1600"/>
                  <a:pt x="603" y="1600"/>
                  <a:pt x="603" y="1600"/>
                </a:cubicBezTo>
                <a:cubicBezTo>
                  <a:pt x="511" y="1600"/>
                  <a:pt x="511" y="1600"/>
                  <a:pt x="511" y="1600"/>
                </a:cubicBezTo>
                <a:lnTo>
                  <a:pt x="511" y="1012"/>
                </a:lnTo>
                <a:close/>
                <a:moveTo>
                  <a:pt x="921" y="1009"/>
                </a:moveTo>
                <a:cubicBezTo>
                  <a:pt x="853" y="1009"/>
                  <a:pt x="802" y="1036"/>
                  <a:pt x="766" y="1089"/>
                </a:cubicBezTo>
                <a:cubicBezTo>
                  <a:pt x="730" y="1142"/>
                  <a:pt x="712" y="1221"/>
                  <a:pt x="712" y="1325"/>
                </a:cubicBezTo>
                <a:cubicBezTo>
                  <a:pt x="712" y="1420"/>
                  <a:pt x="729" y="1492"/>
                  <a:pt x="764" y="1542"/>
                </a:cubicBezTo>
                <a:cubicBezTo>
                  <a:pt x="798" y="1592"/>
                  <a:pt x="846" y="1617"/>
                  <a:pt x="907" y="1617"/>
                </a:cubicBezTo>
                <a:cubicBezTo>
                  <a:pt x="973" y="1617"/>
                  <a:pt x="1024" y="1591"/>
                  <a:pt x="1060" y="1539"/>
                </a:cubicBezTo>
                <a:cubicBezTo>
                  <a:pt x="1097" y="1486"/>
                  <a:pt x="1115" y="1410"/>
                  <a:pt x="1115" y="1311"/>
                </a:cubicBezTo>
                <a:cubicBezTo>
                  <a:pt x="1115" y="1110"/>
                  <a:pt x="1050" y="1009"/>
                  <a:pt x="921" y="1009"/>
                </a:cubicBezTo>
                <a:close/>
                <a:moveTo>
                  <a:pt x="914" y="1542"/>
                </a:moveTo>
                <a:cubicBezTo>
                  <a:pt x="844" y="1542"/>
                  <a:pt x="809" y="1468"/>
                  <a:pt x="809" y="1321"/>
                </a:cubicBezTo>
                <a:cubicBezTo>
                  <a:pt x="809" y="1164"/>
                  <a:pt x="845" y="1085"/>
                  <a:pt x="917" y="1085"/>
                </a:cubicBezTo>
                <a:cubicBezTo>
                  <a:pt x="984" y="1085"/>
                  <a:pt x="1018" y="1162"/>
                  <a:pt x="1018" y="1317"/>
                </a:cubicBezTo>
                <a:cubicBezTo>
                  <a:pt x="1018" y="1467"/>
                  <a:pt x="983" y="1542"/>
                  <a:pt x="914" y="1542"/>
                </a:cubicBezTo>
                <a:close/>
                <a:moveTo>
                  <a:pt x="1388" y="1009"/>
                </a:moveTo>
                <a:cubicBezTo>
                  <a:pt x="1320" y="1009"/>
                  <a:pt x="1269" y="1036"/>
                  <a:pt x="1233" y="1089"/>
                </a:cubicBezTo>
                <a:cubicBezTo>
                  <a:pt x="1197" y="1142"/>
                  <a:pt x="1179" y="1221"/>
                  <a:pt x="1179" y="1325"/>
                </a:cubicBezTo>
                <a:cubicBezTo>
                  <a:pt x="1179" y="1420"/>
                  <a:pt x="1196" y="1492"/>
                  <a:pt x="1230" y="1542"/>
                </a:cubicBezTo>
                <a:cubicBezTo>
                  <a:pt x="1265" y="1592"/>
                  <a:pt x="1313" y="1617"/>
                  <a:pt x="1374" y="1617"/>
                </a:cubicBezTo>
                <a:cubicBezTo>
                  <a:pt x="1440" y="1617"/>
                  <a:pt x="1491" y="1591"/>
                  <a:pt x="1527" y="1539"/>
                </a:cubicBezTo>
                <a:cubicBezTo>
                  <a:pt x="1564" y="1486"/>
                  <a:pt x="1582" y="1410"/>
                  <a:pt x="1582" y="1311"/>
                </a:cubicBezTo>
                <a:cubicBezTo>
                  <a:pt x="1582" y="1110"/>
                  <a:pt x="1517" y="1009"/>
                  <a:pt x="1388" y="1009"/>
                </a:cubicBezTo>
                <a:close/>
                <a:moveTo>
                  <a:pt x="1381" y="1542"/>
                </a:moveTo>
                <a:cubicBezTo>
                  <a:pt x="1311" y="1542"/>
                  <a:pt x="1276" y="1468"/>
                  <a:pt x="1276" y="1321"/>
                </a:cubicBezTo>
                <a:cubicBezTo>
                  <a:pt x="1276" y="1164"/>
                  <a:pt x="1312" y="1085"/>
                  <a:pt x="1383" y="1085"/>
                </a:cubicBezTo>
                <a:cubicBezTo>
                  <a:pt x="1451" y="1085"/>
                  <a:pt x="1485" y="1162"/>
                  <a:pt x="1485" y="1317"/>
                </a:cubicBezTo>
                <a:cubicBezTo>
                  <a:pt x="1485" y="1467"/>
                  <a:pt x="1450" y="1542"/>
                  <a:pt x="1381" y="1542"/>
                </a:cubicBezTo>
                <a:close/>
                <a:moveTo>
                  <a:pt x="1691" y="1012"/>
                </a:moveTo>
                <a:cubicBezTo>
                  <a:pt x="1783" y="1012"/>
                  <a:pt x="1783" y="1012"/>
                  <a:pt x="1783" y="1012"/>
                </a:cubicBezTo>
                <a:cubicBezTo>
                  <a:pt x="1783" y="1600"/>
                  <a:pt x="1783" y="1600"/>
                  <a:pt x="1783" y="1600"/>
                </a:cubicBezTo>
                <a:cubicBezTo>
                  <a:pt x="1691" y="1600"/>
                  <a:pt x="1691" y="1600"/>
                  <a:pt x="1691" y="1600"/>
                </a:cubicBezTo>
                <a:lnTo>
                  <a:pt x="1691" y="1012"/>
                </a:lnTo>
                <a:close/>
                <a:moveTo>
                  <a:pt x="2100" y="1009"/>
                </a:moveTo>
                <a:cubicBezTo>
                  <a:pt x="2032" y="1009"/>
                  <a:pt x="1980" y="1036"/>
                  <a:pt x="1945" y="1089"/>
                </a:cubicBezTo>
                <a:cubicBezTo>
                  <a:pt x="1909" y="1142"/>
                  <a:pt x="1891" y="1221"/>
                  <a:pt x="1891" y="1325"/>
                </a:cubicBezTo>
                <a:cubicBezTo>
                  <a:pt x="1891" y="1420"/>
                  <a:pt x="1908" y="1492"/>
                  <a:pt x="1942" y="1542"/>
                </a:cubicBezTo>
                <a:cubicBezTo>
                  <a:pt x="1977" y="1592"/>
                  <a:pt x="2025" y="1617"/>
                  <a:pt x="2086" y="1617"/>
                </a:cubicBezTo>
                <a:cubicBezTo>
                  <a:pt x="2152" y="1617"/>
                  <a:pt x="2203" y="1591"/>
                  <a:pt x="2239" y="1539"/>
                </a:cubicBezTo>
                <a:cubicBezTo>
                  <a:pt x="2276" y="1486"/>
                  <a:pt x="2294" y="1410"/>
                  <a:pt x="2294" y="1311"/>
                </a:cubicBezTo>
                <a:cubicBezTo>
                  <a:pt x="2294" y="1110"/>
                  <a:pt x="2229" y="1009"/>
                  <a:pt x="2100" y="1009"/>
                </a:cubicBezTo>
                <a:close/>
                <a:moveTo>
                  <a:pt x="2093" y="1542"/>
                </a:moveTo>
                <a:cubicBezTo>
                  <a:pt x="2023" y="1542"/>
                  <a:pt x="1988" y="1468"/>
                  <a:pt x="1988" y="1321"/>
                </a:cubicBezTo>
                <a:cubicBezTo>
                  <a:pt x="1988" y="1164"/>
                  <a:pt x="2024" y="1085"/>
                  <a:pt x="2095" y="1085"/>
                </a:cubicBezTo>
                <a:cubicBezTo>
                  <a:pt x="2163" y="1085"/>
                  <a:pt x="2197" y="1162"/>
                  <a:pt x="2197" y="1317"/>
                </a:cubicBezTo>
                <a:cubicBezTo>
                  <a:pt x="2197" y="1467"/>
                  <a:pt x="2162" y="1542"/>
                  <a:pt x="2093" y="1542"/>
                </a:cubicBezTo>
                <a:close/>
                <a:moveTo>
                  <a:pt x="2391" y="1012"/>
                </a:moveTo>
                <a:cubicBezTo>
                  <a:pt x="2503" y="1012"/>
                  <a:pt x="2503" y="1012"/>
                  <a:pt x="2503" y="1012"/>
                </a:cubicBezTo>
                <a:cubicBezTo>
                  <a:pt x="2503" y="1600"/>
                  <a:pt x="2503" y="1600"/>
                  <a:pt x="2503" y="1600"/>
                </a:cubicBezTo>
                <a:cubicBezTo>
                  <a:pt x="2391" y="1600"/>
                  <a:pt x="2391" y="1600"/>
                  <a:pt x="2391" y="1600"/>
                </a:cubicBezTo>
                <a:lnTo>
                  <a:pt x="2391" y="1012"/>
                </a:lnTo>
                <a:close/>
                <a:moveTo>
                  <a:pt x="2651" y="1012"/>
                </a:moveTo>
                <a:cubicBezTo>
                  <a:pt x="2743" y="1012"/>
                  <a:pt x="2743" y="1012"/>
                  <a:pt x="2743" y="1012"/>
                </a:cubicBezTo>
                <a:cubicBezTo>
                  <a:pt x="2743" y="1600"/>
                  <a:pt x="2743" y="1600"/>
                  <a:pt x="2743" y="1600"/>
                </a:cubicBezTo>
                <a:cubicBezTo>
                  <a:pt x="2651" y="1600"/>
                  <a:pt x="2651" y="1600"/>
                  <a:pt x="2651" y="1600"/>
                </a:cubicBezTo>
                <a:lnTo>
                  <a:pt x="2651" y="1012"/>
                </a:lnTo>
                <a:close/>
                <a:moveTo>
                  <a:pt x="3057" y="1009"/>
                </a:moveTo>
                <a:cubicBezTo>
                  <a:pt x="2989" y="1009"/>
                  <a:pt x="2938" y="1036"/>
                  <a:pt x="2902" y="1089"/>
                </a:cubicBezTo>
                <a:cubicBezTo>
                  <a:pt x="2866" y="1142"/>
                  <a:pt x="2848" y="1221"/>
                  <a:pt x="2848" y="1325"/>
                </a:cubicBezTo>
                <a:cubicBezTo>
                  <a:pt x="2848" y="1420"/>
                  <a:pt x="2865" y="1492"/>
                  <a:pt x="2899" y="1542"/>
                </a:cubicBezTo>
                <a:cubicBezTo>
                  <a:pt x="2934" y="1592"/>
                  <a:pt x="2982" y="1617"/>
                  <a:pt x="3043" y="1617"/>
                </a:cubicBezTo>
                <a:cubicBezTo>
                  <a:pt x="3109" y="1617"/>
                  <a:pt x="3160" y="1591"/>
                  <a:pt x="3196" y="1539"/>
                </a:cubicBezTo>
                <a:cubicBezTo>
                  <a:pt x="3233" y="1486"/>
                  <a:pt x="3251" y="1410"/>
                  <a:pt x="3251" y="1311"/>
                </a:cubicBezTo>
                <a:cubicBezTo>
                  <a:pt x="3251" y="1110"/>
                  <a:pt x="3186" y="1009"/>
                  <a:pt x="3057" y="1009"/>
                </a:cubicBezTo>
                <a:close/>
                <a:moveTo>
                  <a:pt x="3050" y="1542"/>
                </a:moveTo>
                <a:cubicBezTo>
                  <a:pt x="2980" y="1542"/>
                  <a:pt x="2945" y="1468"/>
                  <a:pt x="2945" y="1321"/>
                </a:cubicBezTo>
                <a:cubicBezTo>
                  <a:pt x="2945" y="1164"/>
                  <a:pt x="2981" y="1085"/>
                  <a:pt x="3052" y="1085"/>
                </a:cubicBezTo>
                <a:cubicBezTo>
                  <a:pt x="3120" y="1085"/>
                  <a:pt x="3154" y="1162"/>
                  <a:pt x="3154" y="1317"/>
                </a:cubicBezTo>
                <a:cubicBezTo>
                  <a:pt x="3154" y="1467"/>
                  <a:pt x="3119" y="1542"/>
                  <a:pt x="3050" y="1542"/>
                </a:cubicBezTo>
                <a:close/>
                <a:moveTo>
                  <a:pt x="3524" y="1009"/>
                </a:moveTo>
                <a:cubicBezTo>
                  <a:pt x="3456" y="1009"/>
                  <a:pt x="3404" y="1036"/>
                  <a:pt x="3369" y="1089"/>
                </a:cubicBezTo>
                <a:cubicBezTo>
                  <a:pt x="3333" y="1142"/>
                  <a:pt x="3315" y="1221"/>
                  <a:pt x="3315" y="1325"/>
                </a:cubicBezTo>
                <a:cubicBezTo>
                  <a:pt x="3315" y="1420"/>
                  <a:pt x="3332" y="1492"/>
                  <a:pt x="3366" y="1542"/>
                </a:cubicBezTo>
                <a:cubicBezTo>
                  <a:pt x="3401" y="1592"/>
                  <a:pt x="3448" y="1617"/>
                  <a:pt x="3510" y="1617"/>
                </a:cubicBezTo>
                <a:cubicBezTo>
                  <a:pt x="3575" y="1617"/>
                  <a:pt x="3627" y="1591"/>
                  <a:pt x="3663" y="1539"/>
                </a:cubicBezTo>
                <a:cubicBezTo>
                  <a:pt x="3700" y="1486"/>
                  <a:pt x="3718" y="1410"/>
                  <a:pt x="3718" y="1311"/>
                </a:cubicBezTo>
                <a:cubicBezTo>
                  <a:pt x="3718" y="1110"/>
                  <a:pt x="3653" y="1009"/>
                  <a:pt x="3524" y="1009"/>
                </a:cubicBezTo>
                <a:close/>
                <a:moveTo>
                  <a:pt x="3517" y="1542"/>
                </a:moveTo>
                <a:cubicBezTo>
                  <a:pt x="3447" y="1542"/>
                  <a:pt x="3412" y="1468"/>
                  <a:pt x="3412" y="1321"/>
                </a:cubicBezTo>
                <a:cubicBezTo>
                  <a:pt x="3412" y="1164"/>
                  <a:pt x="3448" y="1085"/>
                  <a:pt x="3519" y="1085"/>
                </a:cubicBezTo>
                <a:cubicBezTo>
                  <a:pt x="3587" y="1085"/>
                  <a:pt x="3621" y="1162"/>
                  <a:pt x="3621" y="1317"/>
                </a:cubicBezTo>
                <a:cubicBezTo>
                  <a:pt x="3621" y="1467"/>
                  <a:pt x="3586" y="1542"/>
                  <a:pt x="3517" y="1542"/>
                </a:cubicBezTo>
                <a:close/>
                <a:moveTo>
                  <a:pt x="3991" y="1009"/>
                </a:moveTo>
                <a:cubicBezTo>
                  <a:pt x="3923" y="1009"/>
                  <a:pt x="3871" y="1036"/>
                  <a:pt x="3835" y="1089"/>
                </a:cubicBezTo>
                <a:cubicBezTo>
                  <a:pt x="3799" y="1142"/>
                  <a:pt x="3782" y="1221"/>
                  <a:pt x="3782" y="1325"/>
                </a:cubicBezTo>
                <a:cubicBezTo>
                  <a:pt x="3782" y="1420"/>
                  <a:pt x="3799" y="1492"/>
                  <a:pt x="3833" y="1542"/>
                </a:cubicBezTo>
                <a:cubicBezTo>
                  <a:pt x="3867" y="1592"/>
                  <a:pt x="3915" y="1617"/>
                  <a:pt x="3977" y="1617"/>
                </a:cubicBezTo>
                <a:cubicBezTo>
                  <a:pt x="4042" y="1617"/>
                  <a:pt x="4093" y="1591"/>
                  <a:pt x="4130" y="1539"/>
                </a:cubicBezTo>
                <a:cubicBezTo>
                  <a:pt x="4166" y="1486"/>
                  <a:pt x="4185" y="1410"/>
                  <a:pt x="4185" y="1311"/>
                </a:cubicBezTo>
                <a:cubicBezTo>
                  <a:pt x="4185" y="1110"/>
                  <a:pt x="4120" y="1009"/>
                  <a:pt x="3991" y="1009"/>
                </a:cubicBezTo>
                <a:close/>
                <a:moveTo>
                  <a:pt x="3984" y="1542"/>
                </a:moveTo>
                <a:cubicBezTo>
                  <a:pt x="3914" y="1542"/>
                  <a:pt x="3879" y="1468"/>
                  <a:pt x="3879" y="1321"/>
                </a:cubicBezTo>
                <a:cubicBezTo>
                  <a:pt x="3879" y="1164"/>
                  <a:pt x="3915" y="1085"/>
                  <a:pt x="3986" y="1085"/>
                </a:cubicBezTo>
                <a:cubicBezTo>
                  <a:pt x="4054" y="1085"/>
                  <a:pt x="4087" y="1162"/>
                  <a:pt x="4087" y="1317"/>
                </a:cubicBezTo>
                <a:cubicBezTo>
                  <a:pt x="4087" y="1467"/>
                  <a:pt x="4053" y="1542"/>
                  <a:pt x="3984" y="1542"/>
                </a:cubicBezTo>
                <a:close/>
                <a:moveTo>
                  <a:pt x="4291" y="1012"/>
                </a:moveTo>
                <a:cubicBezTo>
                  <a:pt x="4383" y="1012"/>
                  <a:pt x="4383" y="1012"/>
                  <a:pt x="4383" y="1012"/>
                </a:cubicBezTo>
                <a:cubicBezTo>
                  <a:pt x="4383" y="1600"/>
                  <a:pt x="4383" y="1600"/>
                  <a:pt x="4383" y="1600"/>
                </a:cubicBezTo>
                <a:cubicBezTo>
                  <a:pt x="4291" y="1600"/>
                  <a:pt x="4291" y="1600"/>
                  <a:pt x="4291" y="1600"/>
                </a:cubicBezTo>
                <a:lnTo>
                  <a:pt x="4291" y="1012"/>
                </a:lnTo>
                <a:close/>
                <a:moveTo>
                  <a:pt x="4703" y="1009"/>
                </a:moveTo>
                <a:cubicBezTo>
                  <a:pt x="4635" y="1009"/>
                  <a:pt x="4583" y="1036"/>
                  <a:pt x="4547" y="1089"/>
                </a:cubicBezTo>
                <a:cubicBezTo>
                  <a:pt x="4511" y="1142"/>
                  <a:pt x="4494" y="1221"/>
                  <a:pt x="4494" y="1325"/>
                </a:cubicBezTo>
                <a:cubicBezTo>
                  <a:pt x="4494" y="1420"/>
                  <a:pt x="4511" y="1492"/>
                  <a:pt x="4545" y="1542"/>
                </a:cubicBezTo>
                <a:cubicBezTo>
                  <a:pt x="4579" y="1592"/>
                  <a:pt x="4627" y="1617"/>
                  <a:pt x="4689" y="1617"/>
                </a:cubicBezTo>
                <a:cubicBezTo>
                  <a:pt x="4754" y="1617"/>
                  <a:pt x="4805" y="1591"/>
                  <a:pt x="4842" y="1539"/>
                </a:cubicBezTo>
                <a:cubicBezTo>
                  <a:pt x="4878" y="1486"/>
                  <a:pt x="4897" y="1410"/>
                  <a:pt x="4897" y="1311"/>
                </a:cubicBezTo>
                <a:cubicBezTo>
                  <a:pt x="4897" y="1110"/>
                  <a:pt x="4832" y="1009"/>
                  <a:pt x="4703" y="1009"/>
                </a:cubicBezTo>
                <a:close/>
                <a:moveTo>
                  <a:pt x="4696" y="1542"/>
                </a:moveTo>
                <a:cubicBezTo>
                  <a:pt x="4626" y="1542"/>
                  <a:pt x="4591" y="1468"/>
                  <a:pt x="4591" y="1321"/>
                </a:cubicBezTo>
                <a:cubicBezTo>
                  <a:pt x="4591" y="1164"/>
                  <a:pt x="4627" y="1085"/>
                  <a:pt x="4698" y="1085"/>
                </a:cubicBezTo>
                <a:cubicBezTo>
                  <a:pt x="4766" y="1085"/>
                  <a:pt x="4799" y="1162"/>
                  <a:pt x="4799" y="1317"/>
                </a:cubicBezTo>
                <a:cubicBezTo>
                  <a:pt x="4799" y="1467"/>
                  <a:pt x="4765" y="1542"/>
                  <a:pt x="4696" y="1542"/>
                </a:cubicBezTo>
                <a:close/>
                <a:moveTo>
                  <a:pt x="5169" y="1009"/>
                </a:moveTo>
                <a:cubicBezTo>
                  <a:pt x="5102" y="1009"/>
                  <a:pt x="5050" y="1036"/>
                  <a:pt x="5014" y="1089"/>
                </a:cubicBezTo>
                <a:cubicBezTo>
                  <a:pt x="4978" y="1142"/>
                  <a:pt x="4960" y="1221"/>
                  <a:pt x="4960" y="1325"/>
                </a:cubicBezTo>
                <a:cubicBezTo>
                  <a:pt x="4960" y="1420"/>
                  <a:pt x="4978" y="1492"/>
                  <a:pt x="5012" y="1542"/>
                </a:cubicBezTo>
                <a:cubicBezTo>
                  <a:pt x="5046" y="1592"/>
                  <a:pt x="5094" y="1617"/>
                  <a:pt x="5155" y="1617"/>
                </a:cubicBezTo>
                <a:cubicBezTo>
                  <a:pt x="5221" y="1617"/>
                  <a:pt x="5272" y="1591"/>
                  <a:pt x="5309" y="1539"/>
                </a:cubicBezTo>
                <a:cubicBezTo>
                  <a:pt x="5345" y="1486"/>
                  <a:pt x="5364" y="1410"/>
                  <a:pt x="5364" y="1311"/>
                </a:cubicBezTo>
                <a:cubicBezTo>
                  <a:pt x="5364" y="1110"/>
                  <a:pt x="5299" y="1009"/>
                  <a:pt x="5169" y="1009"/>
                </a:cubicBezTo>
                <a:close/>
                <a:moveTo>
                  <a:pt x="5163" y="1542"/>
                </a:moveTo>
                <a:cubicBezTo>
                  <a:pt x="5093" y="1542"/>
                  <a:pt x="5058" y="1468"/>
                  <a:pt x="5058" y="1321"/>
                </a:cubicBezTo>
                <a:cubicBezTo>
                  <a:pt x="5058" y="1164"/>
                  <a:pt x="5093" y="1085"/>
                  <a:pt x="5165" y="1085"/>
                </a:cubicBezTo>
                <a:cubicBezTo>
                  <a:pt x="5232" y="1085"/>
                  <a:pt x="5266" y="1162"/>
                  <a:pt x="5266" y="1317"/>
                </a:cubicBezTo>
                <a:cubicBezTo>
                  <a:pt x="5266" y="1467"/>
                  <a:pt x="5232" y="1542"/>
                  <a:pt x="5163" y="1542"/>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28" name="TextBox 27"/>
          <p:cNvSpPr txBox="1"/>
          <p:nvPr/>
        </p:nvSpPr>
        <p:spPr>
          <a:xfrm>
            <a:off x="7819915" y="4363967"/>
            <a:ext cx="2192447" cy="506901"/>
          </a:xfrm>
          <a:prstGeom prst="rect">
            <a:avLst/>
          </a:prstGeom>
          <a:noFill/>
        </p:spPr>
        <p:txBody>
          <a:bodyPr wrap="square" lIns="179285" tIns="143428" rIns="179285" bIns="143428" rtlCol="0">
            <a:spAutoFit/>
          </a:bodyPr>
          <a:lstStyle/>
          <a:p>
            <a:pPr marL="0" marR="0" lvl="0" indent="0" algn="ctr" defTabSz="896386" eaLnBrk="1" fontAlgn="auto" latinLnBrk="0" hangingPunct="1">
              <a:lnSpc>
                <a:spcPct val="90000"/>
              </a:lnSpc>
              <a:spcBef>
                <a:spcPts val="0"/>
              </a:spcBef>
              <a:spcAft>
                <a:spcPts val="588"/>
              </a:spcAft>
              <a:buClrTx/>
              <a:buSzTx/>
              <a:buFontTx/>
              <a:buNone/>
              <a:tabLst/>
              <a:defRPr/>
            </a:pPr>
            <a:r>
              <a:rPr kumimoji="0" lang="en-US" sz="1568"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cs typeface="Segoe UI Semibold" panose="020B0702040204020203" pitchFamily="34" charset="0"/>
              </a:rPr>
              <a:t>Why did it </a:t>
            </a:r>
            <a:r>
              <a:rPr kumimoji="0" lang="en-US" sz="1568" b="0" i="0" u="none" strike="noStrike" kern="0" cap="none" spc="0" normalizeH="0" baseline="0" noProof="0" dirty="0">
                <a:ln>
                  <a:noFill/>
                </a:ln>
                <a:gradFill>
                  <a:gsLst>
                    <a:gs pos="2917">
                      <a:srgbClr val="FFFFFF"/>
                    </a:gs>
                    <a:gs pos="30000">
                      <a:srgbClr val="FFFFFF"/>
                    </a:gs>
                  </a:gsLst>
                  <a:lin ang="5400000" scaled="0"/>
                </a:gradFill>
                <a:effectLst/>
                <a:uLnTx/>
                <a:uFillTx/>
              </a:rPr>
              <a:t>happen?</a:t>
            </a:r>
          </a:p>
        </p:txBody>
      </p:sp>
      <p:sp>
        <p:nvSpPr>
          <p:cNvPr id="29" name="TextBox 28"/>
          <p:cNvSpPr txBox="1"/>
          <p:nvPr/>
        </p:nvSpPr>
        <p:spPr>
          <a:xfrm>
            <a:off x="9747442" y="4363967"/>
            <a:ext cx="2192447" cy="506901"/>
          </a:xfrm>
          <a:prstGeom prst="rect">
            <a:avLst/>
          </a:prstGeom>
          <a:noFill/>
        </p:spPr>
        <p:txBody>
          <a:bodyPr wrap="square" lIns="179285" tIns="143428" rIns="179285" bIns="143428" rtlCol="0">
            <a:spAutoFit/>
          </a:bodyPr>
          <a:lstStyle/>
          <a:p>
            <a:pPr marL="0" marR="0" lvl="0" indent="0" algn="ctr" defTabSz="896386" eaLnBrk="1" fontAlgn="auto" latinLnBrk="0" hangingPunct="1">
              <a:lnSpc>
                <a:spcPct val="90000"/>
              </a:lnSpc>
              <a:spcBef>
                <a:spcPts val="0"/>
              </a:spcBef>
              <a:spcAft>
                <a:spcPts val="588"/>
              </a:spcAft>
              <a:buClrTx/>
              <a:buSzTx/>
              <a:buFontTx/>
              <a:buNone/>
              <a:tabLst/>
              <a:defRPr/>
            </a:pPr>
            <a:r>
              <a:rPr kumimoji="0" lang="en-US" sz="1568"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cs typeface="Segoe UI Semibold" panose="020B0702040204020203" pitchFamily="34" charset="0"/>
              </a:rPr>
              <a:t>What will </a:t>
            </a:r>
            <a:r>
              <a:rPr kumimoji="0" lang="en-US" sz="1568" b="0" i="0" u="none" strike="noStrike" kern="0" cap="none" spc="0" normalizeH="0" baseline="0" noProof="0" dirty="0">
                <a:ln>
                  <a:noFill/>
                </a:ln>
                <a:gradFill>
                  <a:gsLst>
                    <a:gs pos="2917">
                      <a:srgbClr val="FFFFFF"/>
                    </a:gs>
                    <a:gs pos="30000">
                      <a:srgbClr val="FFFFFF"/>
                    </a:gs>
                  </a:gsLst>
                  <a:lin ang="5400000" scaled="0"/>
                </a:gradFill>
                <a:effectLst/>
                <a:uLnTx/>
                <a:uFillTx/>
              </a:rPr>
              <a:t>happen?</a:t>
            </a:r>
          </a:p>
        </p:txBody>
      </p:sp>
      <p:sp>
        <p:nvSpPr>
          <p:cNvPr id="30" name="TextBox 29"/>
          <p:cNvSpPr txBox="1"/>
          <p:nvPr/>
        </p:nvSpPr>
        <p:spPr>
          <a:xfrm>
            <a:off x="11623744" y="4363967"/>
            <a:ext cx="2192447" cy="506901"/>
          </a:xfrm>
          <a:prstGeom prst="rect">
            <a:avLst/>
          </a:prstGeom>
          <a:noFill/>
        </p:spPr>
        <p:txBody>
          <a:bodyPr wrap="square" lIns="179285" tIns="143428" rIns="179285" bIns="143428" rtlCol="0">
            <a:spAutoFit/>
          </a:bodyPr>
          <a:lstStyle/>
          <a:p>
            <a:pPr marL="0" marR="0" lvl="0" indent="0" algn="ctr" defTabSz="896386" eaLnBrk="1" fontAlgn="auto" latinLnBrk="0" hangingPunct="1">
              <a:lnSpc>
                <a:spcPct val="90000"/>
              </a:lnSpc>
              <a:spcBef>
                <a:spcPts val="0"/>
              </a:spcBef>
              <a:spcAft>
                <a:spcPts val="588"/>
              </a:spcAft>
              <a:buClrTx/>
              <a:buSzTx/>
              <a:buFontTx/>
              <a:buNone/>
              <a:tabLst/>
              <a:defRPr/>
            </a:pPr>
            <a:r>
              <a:rPr kumimoji="0" lang="en-US" sz="1568"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cs typeface="Segoe UI Semibold" panose="020B0702040204020203" pitchFamily="34" charset="0"/>
              </a:rPr>
              <a:t>What</a:t>
            </a:r>
            <a:r>
              <a:rPr kumimoji="0" lang="en-US" sz="1568" b="0" i="0" u="none" strike="noStrike" kern="0" cap="none" spc="0" normalizeH="0" baseline="0" noProof="0" dirty="0">
                <a:ln>
                  <a:noFill/>
                </a:ln>
                <a:gradFill>
                  <a:gsLst>
                    <a:gs pos="2917">
                      <a:srgbClr val="FFFFFF"/>
                    </a:gs>
                    <a:gs pos="30000">
                      <a:srgbClr val="FFFFFF"/>
                    </a:gs>
                  </a:gsLst>
                  <a:lin ang="5400000" scaled="0"/>
                </a:gradFill>
                <a:effectLst/>
                <a:uLnTx/>
                <a:uFillTx/>
              </a:rPr>
              <a:t> should I do?</a:t>
            </a:r>
          </a:p>
        </p:txBody>
      </p:sp>
      <p:sp>
        <p:nvSpPr>
          <p:cNvPr id="31" name="TextBox 30"/>
          <p:cNvSpPr txBox="1"/>
          <p:nvPr/>
        </p:nvSpPr>
        <p:spPr>
          <a:xfrm>
            <a:off x="5956419" y="4363967"/>
            <a:ext cx="2192447" cy="506901"/>
          </a:xfrm>
          <a:prstGeom prst="rect">
            <a:avLst/>
          </a:prstGeom>
          <a:noFill/>
        </p:spPr>
        <p:txBody>
          <a:bodyPr wrap="square" lIns="179285" tIns="143428" rIns="179285" bIns="143428" rtlCol="0">
            <a:spAutoFit/>
          </a:bodyPr>
          <a:lstStyle/>
          <a:p>
            <a:pPr marL="0" marR="0" lvl="0" indent="0" algn="ctr" defTabSz="896386" eaLnBrk="1" fontAlgn="auto" latinLnBrk="0" hangingPunct="1">
              <a:lnSpc>
                <a:spcPct val="90000"/>
              </a:lnSpc>
              <a:spcBef>
                <a:spcPts val="0"/>
              </a:spcBef>
              <a:spcAft>
                <a:spcPts val="588"/>
              </a:spcAft>
              <a:buClrTx/>
              <a:buSzTx/>
              <a:buFontTx/>
              <a:buNone/>
              <a:tabLst/>
              <a:defRPr/>
            </a:pPr>
            <a:r>
              <a:rPr kumimoji="0" lang="en-US" sz="1568"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cs typeface="Segoe UI Semibold" panose="020B0702040204020203" pitchFamily="34" charset="0"/>
              </a:rPr>
              <a:t>What</a:t>
            </a:r>
            <a:r>
              <a:rPr kumimoji="0" lang="en-US" sz="1568" b="0" i="0" u="none" strike="noStrike" kern="0" cap="none" spc="0" normalizeH="0" baseline="0" noProof="0" dirty="0">
                <a:ln>
                  <a:noFill/>
                </a:ln>
                <a:gradFill>
                  <a:gsLst>
                    <a:gs pos="2917">
                      <a:srgbClr val="FFFFFF"/>
                    </a:gs>
                    <a:gs pos="30000">
                      <a:srgbClr val="FFFFFF"/>
                    </a:gs>
                  </a:gsLst>
                  <a:lin ang="5400000" scaled="0"/>
                </a:gradFill>
                <a:effectLst/>
                <a:uLnTx/>
                <a:uFillTx/>
              </a:rPr>
              <a:t> happened?</a:t>
            </a:r>
          </a:p>
        </p:txBody>
      </p:sp>
      <p:grpSp>
        <p:nvGrpSpPr>
          <p:cNvPr id="42" name="Group 41"/>
          <p:cNvGrpSpPr/>
          <p:nvPr/>
        </p:nvGrpSpPr>
        <p:grpSpPr>
          <a:xfrm>
            <a:off x="10851839" y="290613"/>
            <a:ext cx="1049875" cy="1356759"/>
            <a:chOff x="8856125" y="1067127"/>
            <a:chExt cx="528555" cy="752153"/>
          </a:xfrm>
        </p:grpSpPr>
        <p:sp>
          <p:nvSpPr>
            <p:cNvPr id="43" name="Oval 2"/>
            <p:cNvSpPr/>
            <p:nvPr/>
          </p:nvSpPr>
          <p:spPr bwMode="auto">
            <a:xfrm>
              <a:off x="8856125" y="1067127"/>
              <a:ext cx="528555" cy="365836"/>
            </a:xfrm>
            <a:custGeom>
              <a:avLst/>
              <a:gdLst/>
              <a:ahLst/>
              <a:cxnLst/>
              <a:rect l="l" t="t" r="r" b="b"/>
              <a:pathLst>
                <a:path w="2488679" h="1722978">
                  <a:moveTo>
                    <a:pt x="1568924" y="0"/>
                  </a:moveTo>
                  <a:cubicBezTo>
                    <a:pt x="1889013" y="0"/>
                    <a:pt x="2148497" y="259484"/>
                    <a:pt x="2148497" y="579573"/>
                  </a:cubicBezTo>
                  <a:cubicBezTo>
                    <a:pt x="2148497" y="628390"/>
                    <a:pt x="2142461" y="675798"/>
                    <a:pt x="2129199" y="720614"/>
                  </a:cubicBezTo>
                  <a:cubicBezTo>
                    <a:pt x="2337950" y="784181"/>
                    <a:pt x="2488679" y="978799"/>
                    <a:pt x="2488679" y="1208622"/>
                  </a:cubicBezTo>
                  <a:cubicBezTo>
                    <a:pt x="2488679" y="1492693"/>
                    <a:pt x="2258394" y="1722978"/>
                    <a:pt x="1974323" y="1722978"/>
                  </a:cubicBezTo>
                  <a:lnTo>
                    <a:pt x="1974313" y="1722977"/>
                  </a:lnTo>
                  <a:lnTo>
                    <a:pt x="563842" y="1722977"/>
                  </a:lnTo>
                  <a:cubicBezTo>
                    <a:pt x="563839" y="1722978"/>
                    <a:pt x="563836" y="1722978"/>
                    <a:pt x="563832" y="1722978"/>
                  </a:cubicBezTo>
                  <a:cubicBezTo>
                    <a:pt x="252436" y="1722978"/>
                    <a:pt x="0" y="1470542"/>
                    <a:pt x="0" y="1159146"/>
                  </a:cubicBezTo>
                  <a:cubicBezTo>
                    <a:pt x="0" y="944117"/>
                    <a:pt x="120370" y="757203"/>
                    <a:pt x="298654" y="664433"/>
                  </a:cubicBezTo>
                  <a:cubicBezTo>
                    <a:pt x="297817" y="661589"/>
                    <a:pt x="297788" y="658721"/>
                    <a:pt x="297788" y="655847"/>
                  </a:cubicBezTo>
                  <a:cubicBezTo>
                    <a:pt x="297788" y="426683"/>
                    <a:pt x="483562" y="240909"/>
                    <a:pt x="712726" y="240909"/>
                  </a:cubicBezTo>
                  <a:cubicBezTo>
                    <a:pt x="838046" y="240909"/>
                    <a:pt x="950390" y="296465"/>
                    <a:pt x="1025124" y="385461"/>
                  </a:cubicBezTo>
                  <a:cubicBezTo>
                    <a:pt x="1102977" y="160464"/>
                    <a:pt x="1317212" y="0"/>
                    <a:pt x="1568924"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09728" tIns="54864" rIns="54864" bIns="109728" numCol="1" spcCol="0" rtlCol="0" fromWordArt="0" anchor="b" anchorCtr="0" forceAA="0" compatLnSpc="1">
              <a:prstTxWarp prst="textNoShape">
                <a:avLst/>
              </a:prstTxWarp>
              <a:noAutofit/>
            </a:bodyPr>
            <a:lstStyle/>
            <a:p>
              <a:pPr marL="0" marR="0" lvl="0" indent="0" algn="ctr" defTabSz="1096919" eaLnBrk="1" fontAlgn="base" latinLnBrk="0" hangingPunct="1">
                <a:lnSpc>
                  <a:spcPct val="100000"/>
                </a:lnSpc>
                <a:spcBef>
                  <a:spcPct val="0"/>
                </a:spcBef>
                <a:spcAft>
                  <a:spcPct val="0"/>
                </a:spcAft>
                <a:buClrTx/>
                <a:buSzTx/>
                <a:buFontTx/>
                <a:buNone/>
                <a:tabLst/>
                <a:defRPr/>
              </a:pPr>
              <a:endParaRPr kumimoji="0" lang="en-US" sz="3200" b="0" i="0" u="none" strike="noStrike" kern="0" cap="none" spc="-6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44" name="Group 43"/>
            <p:cNvGrpSpPr/>
            <p:nvPr/>
          </p:nvGrpSpPr>
          <p:grpSpPr>
            <a:xfrm rot="10800000">
              <a:off x="8985702" y="1454736"/>
              <a:ext cx="274574" cy="364544"/>
              <a:chOff x="-1278804" y="2084340"/>
              <a:chExt cx="217157" cy="248510"/>
            </a:xfrm>
            <a:gradFill>
              <a:gsLst>
                <a:gs pos="0">
                  <a:srgbClr val="FFFFFF"/>
                </a:gs>
                <a:gs pos="100000">
                  <a:srgbClr val="FFFFFF">
                    <a:alpha val="0"/>
                  </a:srgbClr>
                </a:gs>
              </a:gsLst>
              <a:lin ang="16200000" scaled="1"/>
            </a:gradFill>
          </p:grpSpPr>
          <p:sp>
            <p:nvSpPr>
              <p:cNvPr id="45" name="Freeform 1116"/>
              <p:cNvSpPr>
                <a:spLocks/>
              </p:cNvSpPr>
              <p:nvPr/>
            </p:nvSpPr>
            <p:spPr bwMode="auto">
              <a:xfrm flipH="1">
                <a:off x="-1148431" y="2084340"/>
                <a:ext cx="85213" cy="27562"/>
              </a:xfrm>
              <a:custGeom>
                <a:avLst/>
                <a:gdLst>
                  <a:gd name="T0" fmla="*/ 0 w 652"/>
                  <a:gd name="T1" fmla="*/ 0 h 173"/>
                  <a:gd name="T2" fmla="*/ 0 w 652"/>
                  <a:gd name="T3" fmla="*/ 58 h 173"/>
                  <a:gd name="T4" fmla="*/ 508 w 652"/>
                  <a:gd name="T5" fmla="*/ 58 h 173"/>
                  <a:gd name="T6" fmla="*/ 508 w 652"/>
                  <a:gd name="T7" fmla="*/ 58 h 173"/>
                  <a:gd name="T8" fmla="*/ 495 w 652"/>
                  <a:gd name="T9" fmla="*/ 69 h 173"/>
                  <a:gd name="T10" fmla="*/ 480 w 652"/>
                  <a:gd name="T11" fmla="*/ 82 h 173"/>
                  <a:gd name="T12" fmla="*/ 467 w 652"/>
                  <a:gd name="T13" fmla="*/ 96 h 173"/>
                  <a:gd name="T14" fmla="*/ 453 w 652"/>
                  <a:gd name="T15" fmla="*/ 112 h 173"/>
                  <a:gd name="T16" fmla="*/ 453 w 652"/>
                  <a:gd name="T17" fmla="*/ 112 h 173"/>
                  <a:gd name="T18" fmla="*/ 440 w 652"/>
                  <a:gd name="T19" fmla="*/ 129 h 173"/>
                  <a:gd name="T20" fmla="*/ 428 w 652"/>
                  <a:gd name="T21" fmla="*/ 144 h 173"/>
                  <a:gd name="T22" fmla="*/ 420 w 652"/>
                  <a:gd name="T23" fmla="*/ 159 h 173"/>
                  <a:gd name="T24" fmla="*/ 412 w 652"/>
                  <a:gd name="T25" fmla="*/ 173 h 173"/>
                  <a:gd name="T26" fmla="*/ 489 w 652"/>
                  <a:gd name="T27" fmla="*/ 173 h 173"/>
                  <a:gd name="T28" fmla="*/ 489 w 652"/>
                  <a:gd name="T29" fmla="*/ 173 h 173"/>
                  <a:gd name="T30" fmla="*/ 505 w 652"/>
                  <a:gd name="T31" fmla="*/ 150 h 173"/>
                  <a:gd name="T32" fmla="*/ 524 w 652"/>
                  <a:gd name="T33" fmla="*/ 128 h 173"/>
                  <a:gd name="T34" fmla="*/ 543 w 652"/>
                  <a:gd name="T35" fmla="*/ 108 h 173"/>
                  <a:gd name="T36" fmla="*/ 565 w 652"/>
                  <a:gd name="T37" fmla="*/ 88 h 173"/>
                  <a:gd name="T38" fmla="*/ 565 w 652"/>
                  <a:gd name="T39" fmla="*/ 88 h 173"/>
                  <a:gd name="T40" fmla="*/ 587 w 652"/>
                  <a:gd name="T41" fmla="*/ 72 h 173"/>
                  <a:gd name="T42" fmla="*/ 609 w 652"/>
                  <a:gd name="T43" fmla="*/ 57 h 173"/>
                  <a:gd name="T44" fmla="*/ 630 w 652"/>
                  <a:gd name="T45" fmla="*/ 46 h 173"/>
                  <a:gd name="T46" fmla="*/ 652 w 652"/>
                  <a:gd name="T47" fmla="*/ 38 h 173"/>
                  <a:gd name="T48" fmla="*/ 652 w 652"/>
                  <a:gd name="T49" fmla="*/ 0 h 173"/>
                  <a:gd name="T50" fmla="*/ 0 w 652"/>
                  <a:gd name="T51" fmla="*/ 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52" h="173">
                    <a:moveTo>
                      <a:pt x="0" y="0"/>
                    </a:moveTo>
                    <a:lnTo>
                      <a:pt x="0" y="58"/>
                    </a:lnTo>
                    <a:lnTo>
                      <a:pt x="508" y="58"/>
                    </a:lnTo>
                    <a:lnTo>
                      <a:pt x="508" y="58"/>
                    </a:lnTo>
                    <a:lnTo>
                      <a:pt x="495" y="69"/>
                    </a:lnTo>
                    <a:lnTo>
                      <a:pt x="480" y="82"/>
                    </a:lnTo>
                    <a:lnTo>
                      <a:pt x="467" y="96"/>
                    </a:lnTo>
                    <a:lnTo>
                      <a:pt x="453" y="112"/>
                    </a:lnTo>
                    <a:lnTo>
                      <a:pt x="453" y="112"/>
                    </a:lnTo>
                    <a:lnTo>
                      <a:pt x="440" y="129"/>
                    </a:lnTo>
                    <a:lnTo>
                      <a:pt x="428" y="144"/>
                    </a:lnTo>
                    <a:lnTo>
                      <a:pt x="420" y="159"/>
                    </a:lnTo>
                    <a:lnTo>
                      <a:pt x="412" y="173"/>
                    </a:lnTo>
                    <a:lnTo>
                      <a:pt x="489" y="173"/>
                    </a:lnTo>
                    <a:lnTo>
                      <a:pt x="489" y="173"/>
                    </a:lnTo>
                    <a:lnTo>
                      <a:pt x="505" y="150"/>
                    </a:lnTo>
                    <a:lnTo>
                      <a:pt x="524" y="128"/>
                    </a:lnTo>
                    <a:lnTo>
                      <a:pt x="543" y="108"/>
                    </a:lnTo>
                    <a:lnTo>
                      <a:pt x="565" y="88"/>
                    </a:lnTo>
                    <a:lnTo>
                      <a:pt x="565" y="88"/>
                    </a:lnTo>
                    <a:lnTo>
                      <a:pt x="587" y="72"/>
                    </a:lnTo>
                    <a:lnTo>
                      <a:pt x="609" y="57"/>
                    </a:lnTo>
                    <a:lnTo>
                      <a:pt x="630" y="46"/>
                    </a:lnTo>
                    <a:lnTo>
                      <a:pt x="652" y="38"/>
                    </a:lnTo>
                    <a:lnTo>
                      <a:pt x="652"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1B3B41"/>
                  </a:solidFill>
                  <a:effectLst/>
                  <a:uLnTx/>
                  <a:uFillTx/>
                </a:endParaRPr>
              </a:p>
            </p:txBody>
          </p:sp>
          <p:sp>
            <p:nvSpPr>
              <p:cNvPr id="46" name="Freeform 1118"/>
              <p:cNvSpPr>
                <a:spLocks/>
              </p:cNvSpPr>
              <p:nvPr/>
            </p:nvSpPr>
            <p:spPr bwMode="auto">
              <a:xfrm flipH="1">
                <a:off x="-1148431" y="2184666"/>
                <a:ext cx="85213" cy="27562"/>
              </a:xfrm>
              <a:custGeom>
                <a:avLst/>
                <a:gdLst>
                  <a:gd name="T0" fmla="*/ 0 w 652"/>
                  <a:gd name="T1" fmla="*/ 0 h 172"/>
                  <a:gd name="T2" fmla="*/ 0 w 652"/>
                  <a:gd name="T3" fmla="*/ 57 h 172"/>
                  <a:gd name="T4" fmla="*/ 508 w 652"/>
                  <a:gd name="T5" fmla="*/ 57 h 172"/>
                  <a:gd name="T6" fmla="*/ 508 w 652"/>
                  <a:gd name="T7" fmla="*/ 57 h 172"/>
                  <a:gd name="T8" fmla="*/ 495 w 652"/>
                  <a:gd name="T9" fmla="*/ 68 h 172"/>
                  <a:gd name="T10" fmla="*/ 480 w 652"/>
                  <a:gd name="T11" fmla="*/ 81 h 172"/>
                  <a:gd name="T12" fmla="*/ 467 w 652"/>
                  <a:gd name="T13" fmla="*/ 96 h 172"/>
                  <a:gd name="T14" fmla="*/ 453 w 652"/>
                  <a:gd name="T15" fmla="*/ 112 h 172"/>
                  <a:gd name="T16" fmla="*/ 453 w 652"/>
                  <a:gd name="T17" fmla="*/ 112 h 172"/>
                  <a:gd name="T18" fmla="*/ 440 w 652"/>
                  <a:gd name="T19" fmla="*/ 128 h 172"/>
                  <a:gd name="T20" fmla="*/ 428 w 652"/>
                  <a:gd name="T21" fmla="*/ 143 h 172"/>
                  <a:gd name="T22" fmla="*/ 420 w 652"/>
                  <a:gd name="T23" fmla="*/ 158 h 172"/>
                  <a:gd name="T24" fmla="*/ 412 w 652"/>
                  <a:gd name="T25" fmla="*/ 172 h 172"/>
                  <a:gd name="T26" fmla="*/ 489 w 652"/>
                  <a:gd name="T27" fmla="*/ 172 h 172"/>
                  <a:gd name="T28" fmla="*/ 489 w 652"/>
                  <a:gd name="T29" fmla="*/ 172 h 172"/>
                  <a:gd name="T30" fmla="*/ 505 w 652"/>
                  <a:gd name="T31" fmla="*/ 148 h 172"/>
                  <a:gd name="T32" fmla="*/ 524 w 652"/>
                  <a:gd name="T33" fmla="*/ 127 h 172"/>
                  <a:gd name="T34" fmla="*/ 543 w 652"/>
                  <a:gd name="T35" fmla="*/ 106 h 172"/>
                  <a:gd name="T36" fmla="*/ 565 w 652"/>
                  <a:gd name="T37" fmla="*/ 88 h 172"/>
                  <a:gd name="T38" fmla="*/ 565 w 652"/>
                  <a:gd name="T39" fmla="*/ 88 h 172"/>
                  <a:gd name="T40" fmla="*/ 587 w 652"/>
                  <a:gd name="T41" fmla="*/ 71 h 172"/>
                  <a:gd name="T42" fmla="*/ 609 w 652"/>
                  <a:gd name="T43" fmla="*/ 57 h 172"/>
                  <a:gd name="T44" fmla="*/ 630 w 652"/>
                  <a:gd name="T45" fmla="*/ 45 h 172"/>
                  <a:gd name="T46" fmla="*/ 652 w 652"/>
                  <a:gd name="T47" fmla="*/ 36 h 172"/>
                  <a:gd name="T48" fmla="*/ 652 w 652"/>
                  <a:gd name="T49" fmla="*/ 0 h 172"/>
                  <a:gd name="T50" fmla="*/ 0 w 652"/>
                  <a:gd name="T51" fmla="*/ 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52" h="172">
                    <a:moveTo>
                      <a:pt x="0" y="0"/>
                    </a:moveTo>
                    <a:lnTo>
                      <a:pt x="0" y="57"/>
                    </a:lnTo>
                    <a:lnTo>
                      <a:pt x="508" y="57"/>
                    </a:lnTo>
                    <a:lnTo>
                      <a:pt x="508" y="57"/>
                    </a:lnTo>
                    <a:lnTo>
                      <a:pt x="495" y="68"/>
                    </a:lnTo>
                    <a:lnTo>
                      <a:pt x="480" y="81"/>
                    </a:lnTo>
                    <a:lnTo>
                      <a:pt x="467" y="96"/>
                    </a:lnTo>
                    <a:lnTo>
                      <a:pt x="453" y="112"/>
                    </a:lnTo>
                    <a:lnTo>
                      <a:pt x="453" y="112"/>
                    </a:lnTo>
                    <a:lnTo>
                      <a:pt x="440" y="128"/>
                    </a:lnTo>
                    <a:lnTo>
                      <a:pt x="428" y="143"/>
                    </a:lnTo>
                    <a:lnTo>
                      <a:pt x="420" y="158"/>
                    </a:lnTo>
                    <a:lnTo>
                      <a:pt x="412" y="172"/>
                    </a:lnTo>
                    <a:lnTo>
                      <a:pt x="489" y="172"/>
                    </a:lnTo>
                    <a:lnTo>
                      <a:pt x="489" y="172"/>
                    </a:lnTo>
                    <a:lnTo>
                      <a:pt x="505" y="148"/>
                    </a:lnTo>
                    <a:lnTo>
                      <a:pt x="524" y="127"/>
                    </a:lnTo>
                    <a:lnTo>
                      <a:pt x="543" y="106"/>
                    </a:lnTo>
                    <a:lnTo>
                      <a:pt x="565" y="88"/>
                    </a:lnTo>
                    <a:lnTo>
                      <a:pt x="565" y="88"/>
                    </a:lnTo>
                    <a:lnTo>
                      <a:pt x="587" y="71"/>
                    </a:lnTo>
                    <a:lnTo>
                      <a:pt x="609" y="57"/>
                    </a:lnTo>
                    <a:lnTo>
                      <a:pt x="630" y="45"/>
                    </a:lnTo>
                    <a:lnTo>
                      <a:pt x="652" y="36"/>
                    </a:lnTo>
                    <a:lnTo>
                      <a:pt x="652"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1B3B41"/>
                  </a:solidFill>
                  <a:effectLst/>
                  <a:uLnTx/>
                  <a:uFillTx/>
                </a:endParaRPr>
              </a:p>
            </p:txBody>
          </p:sp>
          <p:sp>
            <p:nvSpPr>
              <p:cNvPr id="47" name="Freeform 1119"/>
              <p:cNvSpPr>
                <a:spLocks noEditPoints="1"/>
              </p:cNvSpPr>
              <p:nvPr/>
            </p:nvSpPr>
            <p:spPr bwMode="auto">
              <a:xfrm flipH="1">
                <a:off x="-1150002" y="2235381"/>
                <a:ext cx="86784" cy="48509"/>
              </a:xfrm>
              <a:custGeom>
                <a:avLst/>
                <a:gdLst>
                  <a:gd name="T0" fmla="*/ 387 w 663"/>
                  <a:gd name="T1" fmla="*/ 306 h 307"/>
                  <a:gd name="T2" fmla="*/ 479 w 663"/>
                  <a:gd name="T3" fmla="*/ 297 h 307"/>
                  <a:gd name="T4" fmla="*/ 516 w 663"/>
                  <a:gd name="T5" fmla="*/ 290 h 307"/>
                  <a:gd name="T6" fmla="*/ 564 w 663"/>
                  <a:gd name="T7" fmla="*/ 275 h 307"/>
                  <a:gd name="T8" fmla="*/ 604 w 663"/>
                  <a:gd name="T9" fmla="*/ 254 h 307"/>
                  <a:gd name="T10" fmla="*/ 625 w 663"/>
                  <a:gd name="T11" fmla="*/ 238 h 307"/>
                  <a:gd name="T12" fmla="*/ 648 w 663"/>
                  <a:gd name="T13" fmla="*/ 211 h 307"/>
                  <a:gd name="T14" fmla="*/ 660 w 663"/>
                  <a:gd name="T15" fmla="*/ 177 h 307"/>
                  <a:gd name="T16" fmla="*/ 663 w 663"/>
                  <a:gd name="T17" fmla="*/ 154 h 307"/>
                  <a:gd name="T18" fmla="*/ 651 w 663"/>
                  <a:gd name="T19" fmla="*/ 102 h 307"/>
                  <a:gd name="T20" fmla="*/ 631 w 663"/>
                  <a:gd name="T21" fmla="*/ 73 h 307"/>
                  <a:gd name="T22" fmla="*/ 581 w 663"/>
                  <a:gd name="T23" fmla="*/ 39 h 307"/>
                  <a:gd name="T24" fmla="*/ 537 w 663"/>
                  <a:gd name="T25" fmla="*/ 23 h 307"/>
                  <a:gd name="T26" fmla="*/ 485 w 663"/>
                  <a:gd name="T27" fmla="*/ 10 h 307"/>
                  <a:gd name="T28" fmla="*/ 376 w 663"/>
                  <a:gd name="T29" fmla="*/ 1 h 307"/>
                  <a:gd name="T30" fmla="*/ 276 w 663"/>
                  <a:gd name="T31" fmla="*/ 1 h 307"/>
                  <a:gd name="T32" fmla="*/ 185 w 663"/>
                  <a:gd name="T33" fmla="*/ 9 h 307"/>
                  <a:gd name="T34" fmla="*/ 147 w 663"/>
                  <a:gd name="T35" fmla="*/ 17 h 307"/>
                  <a:gd name="T36" fmla="*/ 98 w 663"/>
                  <a:gd name="T37" fmla="*/ 32 h 307"/>
                  <a:gd name="T38" fmla="*/ 59 w 663"/>
                  <a:gd name="T39" fmla="*/ 52 h 307"/>
                  <a:gd name="T40" fmla="*/ 38 w 663"/>
                  <a:gd name="T41" fmla="*/ 67 h 307"/>
                  <a:gd name="T42" fmla="*/ 14 w 663"/>
                  <a:gd name="T43" fmla="*/ 96 h 307"/>
                  <a:gd name="T44" fmla="*/ 3 w 663"/>
                  <a:gd name="T45" fmla="*/ 129 h 307"/>
                  <a:gd name="T46" fmla="*/ 0 w 663"/>
                  <a:gd name="T47" fmla="*/ 154 h 307"/>
                  <a:gd name="T48" fmla="*/ 9 w 663"/>
                  <a:gd name="T49" fmla="*/ 200 h 307"/>
                  <a:gd name="T50" fmla="*/ 38 w 663"/>
                  <a:gd name="T51" fmla="*/ 239 h 307"/>
                  <a:gd name="T52" fmla="*/ 67 w 663"/>
                  <a:gd name="T53" fmla="*/ 261 h 307"/>
                  <a:gd name="T54" fmla="*/ 142 w 663"/>
                  <a:gd name="T55" fmla="*/ 289 h 307"/>
                  <a:gd name="T56" fmla="*/ 245 w 663"/>
                  <a:gd name="T57" fmla="*/ 304 h 307"/>
                  <a:gd name="T58" fmla="*/ 331 w 663"/>
                  <a:gd name="T59" fmla="*/ 307 h 307"/>
                  <a:gd name="T60" fmla="*/ 292 w 663"/>
                  <a:gd name="T61" fmla="*/ 247 h 307"/>
                  <a:gd name="T62" fmla="*/ 198 w 663"/>
                  <a:gd name="T63" fmla="*/ 240 h 307"/>
                  <a:gd name="T64" fmla="*/ 134 w 663"/>
                  <a:gd name="T65" fmla="*/ 226 h 307"/>
                  <a:gd name="T66" fmla="*/ 106 w 663"/>
                  <a:gd name="T67" fmla="*/ 213 h 307"/>
                  <a:gd name="T68" fmla="*/ 79 w 663"/>
                  <a:gd name="T69" fmla="*/ 189 h 307"/>
                  <a:gd name="T70" fmla="*/ 66 w 663"/>
                  <a:gd name="T71" fmla="*/ 163 h 307"/>
                  <a:gd name="T72" fmla="*/ 66 w 663"/>
                  <a:gd name="T73" fmla="*/ 144 h 307"/>
                  <a:gd name="T74" fmla="*/ 79 w 663"/>
                  <a:gd name="T75" fmla="*/ 117 h 307"/>
                  <a:gd name="T76" fmla="*/ 106 w 663"/>
                  <a:gd name="T77" fmla="*/ 93 h 307"/>
                  <a:gd name="T78" fmla="*/ 134 w 663"/>
                  <a:gd name="T79" fmla="*/ 80 h 307"/>
                  <a:gd name="T80" fmla="*/ 198 w 663"/>
                  <a:gd name="T81" fmla="*/ 66 h 307"/>
                  <a:gd name="T82" fmla="*/ 292 w 663"/>
                  <a:gd name="T83" fmla="*/ 60 h 307"/>
                  <a:gd name="T84" fmla="*/ 369 w 663"/>
                  <a:gd name="T85" fmla="*/ 60 h 307"/>
                  <a:gd name="T86" fmla="*/ 464 w 663"/>
                  <a:gd name="T87" fmla="*/ 66 h 307"/>
                  <a:gd name="T88" fmla="*/ 529 w 663"/>
                  <a:gd name="T89" fmla="*/ 80 h 307"/>
                  <a:gd name="T90" fmla="*/ 557 w 663"/>
                  <a:gd name="T91" fmla="*/ 93 h 307"/>
                  <a:gd name="T92" fmla="*/ 584 w 663"/>
                  <a:gd name="T93" fmla="*/ 117 h 307"/>
                  <a:gd name="T94" fmla="*/ 595 w 663"/>
                  <a:gd name="T95" fmla="*/ 144 h 307"/>
                  <a:gd name="T96" fmla="*/ 595 w 663"/>
                  <a:gd name="T97" fmla="*/ 163 h 307"/>
                  <a:gd name="T98" fmla="*/ 585 w 663"/>
                  <a:gd name="T99" fmla="*/ 189 h 307"/>
                  <a:gd name="T100" fmla="*/ 562 w 663"/>
                  <a:gd name="T101" fmla="*/ 211 h 307"/>
                  <a:gd name="T102" fmla="*/ 534 w 663"/>
                  <a:gd name="T103" fmla="*/ 225 h 307"/>
                  <a:gd name="T104" fmla="*/ 466 w 663"/>
                  <a:gd name="T105" fmla="*/ 240 h 307"/>
                  <a:gd name="T106" fmla="*/ 369 w 663"/>
                  <a:gd name="T107" fmla="*/ 247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63" h="307">
                    <a:moveTo>
                      <a:pt x="331" y="307"/>
                    </a:moveTo>
                    <a:lnTo>
                      <a:pt x="331" y="307"/>
                    </a:lnTo>
                    <a:lnTo>
                      <a:pt x="387" y="306"/>
                    </a:lnTo>
                    <a:lnTo>
                      <a:pt x="435" y="303"/>
                    </a:lnTo>
                    <a:lnTo>
                      <a:pt x="457" y="299"/>
                    </a:lnTo>
                    <a:lnTo>
                      <a:pt x="479" y="297"/>
                    </a:lnTo>
                    <a:lnTo>
                      <a:pt x="498" y="293"/>
                    </a:lnTo>
                    <a:lnTo>
                      <a:pt x="516" y="290"/>
                    </a:lnTo>
                    <a:lnTo>
                      <a:pt x="516" y="290"/>
                    </a:lnTo>
                    <a:lnTo>
                      <a:pt x="534" y="285"/>
                    </a:lnTo>
                    <a:lnTo>
                      <a:pt x="550" y="280"/>
                    </a:lnTo>
                    <a:lnTo>
                      <a:pt x="564" y="275"/>
                    </a:lnTo>
                    <a:lnTo>
                      <a:pt x="579" y="268"/>
                    </a:lnTo>
                    <a:lnTo>
                      <a:pt x="591" y="262"/>
                    </a:lnTo>
                    <a:lnTo>
                      <a:pt x="604" y="254"/>
                    </a:lnTo>
                    <a:lnTo>
                      <a:pt x="614" y="247"/>
                    </a:lnTo>
                    <a:lnTo>
                      <a:pt x="625" y="238"/>
                    </a:lnTo>
                    <a:lnTo>
                      <a:pt x="625" y="238"/>
                    </a:lnTo>
                    <a:lnTo>
                      <a:pt x="634" y="229"/>
                    </a:lnTo>
                    <a:lnTo>
                      <a:pt x="641" y="221"/>
                    </a:lnTo>
                    <a:lnTo>
                      <a:pt x="648" y="211"/>
                    </a:lnTo>
                    <a:lnTo>
                      <a:pt x="653" y="200"/>
                    </a:lnTo>
                    <a:lnTo>
                      <a:pt x="657" y="189"/>
                    </a:lnTo>
                    <a:lnTo>
                      <a:pt x="660" y="177"/>
                    </a:lnTo>
                    <a:lnTo>
                      <a:pt x="662" y="166"/>
                    </a:lnTo>
                    <a:lnTo>
                      <a:pt x="663" y="154"/>
                    </a:lnTo>
                    <a:lnTo>
                      <a:pt x="663" y="154"/>
                    </a:lnTo>
                    <a:lnTo>
                      <a:pt x="662" y="135"/>
                    </a:lnTo>
                    <a:lnTo>
                      <a:pt x="657" y="118"/>
                    </a:lnTo>
                    <a:lnTo>
                      <a:pt x="651" y="102"/>
                    </a:lnTo>
                    <a:lnTo>
                      <a:pt x="642" y="87"/>
                    </a:lnTo>
                    <a:lnTo>
                      <a:pt x="642" y="87"/>
                    </a:lnTo>
                    <a:lnTo>
                      <a:pt x="631" y="73"/>
                    </a:lnTo>
                    <a:lnTo>
                      <a:pt x="616" y="61"/>
                    </a:lnTo>
                    <a:lnTo>
                      <a:pt x="600" y="50"/>
                    </a:lnTo>
                    <a:lnTo>
                      <a:pt x="581" y="39"/>
                    </a:lnTo>
                    <a:lnTo>
                      <a:pt x="581" y="39"/>
                    </a:lnTo>
                    <a:lnTo>
                      <a:pt x="560" y="31"/>
                    </a:lnTo>
                    <a:lnTo>
                      <a:pt x="537" y="23"/>
                    </a:lnTo>
                    <a:lnTo>
                      <a:pt x="512" y="17"/>
                    </a:lnTo>
                    <a:lnTo>
                      <a:pt x="485" y="10"/>
                    </a:lnTo>
                    <a:lnTo>
                      <a:pt x="485" y="10"/>
                    </a:lnTo>
                    <a:lnTo>
                      <a:pt x="454" y="6"/>
                    </a:lnTo>
                    <a:lnTo>
                      <a:pt x="417" y="3"/>
                    </a:lnTo>
                    <a:lnTo>
                      <a:pt x="376" y="1"/>
                    </a:lnTo>
                    <a:lnTo>
                      <a:pt x="331" y="0"/>
                    </a:lnTo>
                    <a:lnTo>
                      <a:pt x="331" y="0"/>
                    </a:lnTo>
                    <a:lnTo>
                      <a:pt x="276" y="1"/>
                    </a:lnTo>
                    <a:lnTo>
                      <a:pt x="228" y="4"/>
                    </a:lnTo>
                    <a:lnTo>
                      <a:pt x="206" y="7"/>
                    </a:lnTo>
                    <a:lnTo>
                      <a:pt x="185" y="9"/>
                    </a:lnTo>
                    <a:lnTo>
                      <a:pt x="164" y="12"/>
                    </a:lnTo>
                    <a:lnTo>
                      <a:pt x="147" y="17"/>
                    </a:lnTo>
                    <a:lnTo>
                      <a:pt x="147" y="17"/>
                    </a:lnTo>
                    <a:lnTo>
                      <a:pt x="129" y="21"/>
                    </a:lnTo>
                    <a:lnTo>
                      <a:pt x="113" y="26"/>
                    </a:lnTo>
                    <a:lnTo>
                      <a:pt x="98" y="32"/>
                    </a:lnTo>
                    <a:lnTo>
                      <a:pt x="85" y="38"/>
                    </a:lnTo>
                    <a:lnTo>
                      <a:pt x="72" y="45"/>
                    </a:lnTo>
                    <a:lnTo>
                      <a:pt x="59" y="52"/>
                    </a:lnTo>
                    <a:lnTo>
                      <a:pt x="48" y="60"/>
                    </a:lnTo>
                    <a:lnTo>
                      <a:pt x="38" y="67"/>
                    </a:lnTo>
                    <a:lnTo>
                      <a:pt x="38" y="67"/>
                    </a:lnTo>
                    <a:lnTo>
                      <a:pt x="29" y="76"/>
                    </a:lnTo>
                    <a:lnTo>
                      <a:pt x="22" y="86"/>
                    </a:lnTo>
                    <a:lnTo>
                      <a:pt x="14" y="96"/>
                    </a:lnTo>
                    <a:lnTo>
                      <a:pt x="10" y="106"/>
                    </a:lnTo>
                    <a:lnTo>
                      <a:pt x="6" y="117"/>
                    </a:lnTo>
                    <a:lnTo>
                      <a:pt x="3" y="129"/>
                    </a:lnTo>
                    <a:lnTo>
                      <a:pt x="0" y="141"/>
                    </a:lnTo>
                    <a:lnTo>
                      <a:pt x="0" y="154"/>
                    </a:lnTo>
                    <a:lnTo>
                      <a:pt x="0" y="154"/>
                    </a:lnTo>
                    <a:lnTo>
                      <a:pt x="1" y="170"/>
                    </a:lnTo>
                    <a:lnTo>
                      <a:pt x="4" y="185"/>
                    </a:lnTo>
                    <a:lnTo>
                      <a:pt x="9" y="200"/>
                    </a:lnTo>
                    <a:lnTo>
                      <a:pt x="16" y="214"/>
                    </a:lnTo>
                    <a:lnTo>
                      <a:pt x="26" y="227"/>
                    </a:lnTo>
                    <a:lnTo>
                      <a:pt x="38" y="239"/>
                    </a:lnTo>
                    <a:lnTo>
                      <a:pt x="51" y="250"/>
                    </a:lnTo>
                    <a:lnTo>
                      <a:pt x="67" y="261"/>
                    </a:lnTo>
                    <a:lnTo>
                      <a:pt x="67" y="261"/>
                    </a:lnTo>
                    <a:lnTo>
                      <a:pt x="89" y="271"/>
                    </a:lnTo>
                    <a:lnTo>
                      <a:pt x="114" y="280"/>
                    </a:lnTo>
                    <a:lnTo>
                      <a:pt x="142" y="289"/>
                    </a:lnTo>
                    <a:lnTo>
                      <a:pt x="173" y="295"/>
                    </a:lnTo>
                    <a:lnTo>
                      <a:pt x="209" y="300"/>
                    </a:lnTo>
                    <a:lnTo>
                      <a:pt x="245" y="304"/>
                    </a:lnTo>
                    <a:lnTo>
                      <a:pt x="287" y="306"/>
                    </a:lnTo>
                    <a:lnTo>
                      <a:pt x="331" y="307"/>
                    </a:lnTo>
                    <a:lnTo>
                      <a:pt x="331" y="307"/>
                    </a:lnTo>
                    <a:close/>
                    <a:moveTo>
                      <a:pt x="331" y="248"/>
                    </a:moveTo>
                    <a:lnTo>
                      <a:pt x="331" y="248"/>
                    </a:lnTo>
                    <a:lnTo>
                      <a:pt x="292" y="247"/>
                    </a:lnTo>
                    <a:lnTo>
                      <a:pt x="257" y="245"/>
                    </a:lnTo>
                    <a:lnTo>
                      <a:pt x="226" y="243"/>
                    </a:lnTo>
                    <a:lnTo>
                      <a:pt x="198" y="240"/>
                    </a:lnTo>
                    <a:lnTo>
                      <a:pt x="173" y="237"/>
                    </a:lnTo>
                    <a:lnTo>
                      <a:pt x="151" y="232"/>
                    </a:lnTo>
                    <a:lnTo>
                      <a:pt x="134" y="226"/>
                    </a:lnTo>
                    <a:lnTo>
                      <a:pt x="119" y="221"/>
                    </a:lnTo>
                    <a:lnTo>
                      <a:pt x="119" y="221"/>
                    </a:lnTo>
                    <a:lnTo>
                      <a:pt x="106" y="213"/>
                    </a:lnTo>
                    <a:lnTo>
                      <a:pt x="95" y="206"/>
                    </a:lnTo>
                    <a:lnTo>
                      <a:pt x="86" y="198"/>
                    </a:lnTo>
                    <a:lnTo>
                      <a:pt x="79" y="189"/>
                    </a:lnTo>
                    <a:lnTo>
                      <a:pt x="73" y="182"/>
                    </a:lnTo>
                    <a:lnTo>
                      <a:pt x="69" y="172"/>
                    </a:lnTo>
                    <a:lnTo>
                      <a:pt x="66" y="163"/>
                    </a:lnTo>
                    <a:lnTo>
                      <a:pt x="66" y="154"/>
                    </a:lnTo>
                    <a:lnTo>
                      <a:pt x="66" y="154"/>
                    </a:lnTo>
                    <a:lnTo>
                      <a:pt x="66" y="144"/>
                    </a:lnTo>
                    <a:lnTo>
                      <a:pt x="69" y="134"/>
                    </a:lnTo>
                    <a:lnTo>
                      <a:pt x="73" y="126"/>
                    </a:lnTo>
                    <a:lnTo>
                      <a:pt x="79" y="117"/>
                    </a:lnTo>
                    <a:lnTo>
                      <a:pt x="86" y="108"/>
                    </a:lnTo>
                    <a:lnTo>
                      <a:pt x="95" y="101"/>
                    </a:lnTo>
                    <a:lnTo>
                      <a:pt x="106" y="93"/>
                    </a:lnTo>
                    <a:lnTo>
                      <a:pt x="119" y="87"/>
                    </a:lnTo>
                    <a:lnTo>
                      <a:pt x="119" y="87"/>
                    </a:lnTo>
                    <a:lnTo>
                      <a:pt x="134" y="80"/>
                    </a:lnTo>
                    <a:lnTo>
                      <a:pt x="151" y="75"/>
                    </a:lnTo>
                    <a:lnTo>
                      <a:pt x="173" y="70"/>
                    </a:lnTo>
                    <a:lnTo>
                      <a:pt x="198" y="66"/>
                    </a:lnTo>
                    <a:lnTo>
                      <a:pt x="226" y="63"/>
                    </a:lnTo>
                    <a:lnTo>
                      <a:pt x="259" y="61"/>
                    </a:lnTo>
                    <a:lnTo>
                      <a:pt x="292" y="60"/>
                    </a:lnTo>
                    <a:lnTo>
                      <a:pt x="331" y="59"/>
                    </a:lnTo>
                    <a:lnTo>
                      <a:pt x="331" y="59"/>
                    </a:lnTo>
                    <a:lnTo>
                      <a:pt x="369" y="60"/>
                    </a:lnTo>
                    <a:lnTo>
                      <a:pt x="404" y="61"/>
                    </a:lnTo>
                    <a:lnTo>
                      <a:pt x="437" y="63"/>
                    </a:lnTo>
                    <a:lnTo>
                      <a:pt x="464" y="66"/>
                    </a:lnTo>
                    <a:lnTo>
                      <a:pt x="489" y="70"/>
                    </a:lnTo>
                    <a:lnTo>
                      <a:pt x="512" y="75"/>
                    </a:lnTo>
                    <a:lnTo>
                      <a:pt x="529" y="80"/>
                    </a:lnTo>
                    <a:lnTo>
                      <a:pt x="544" y="87"/>
                    </a:lnTo>
                    <a:lnTo>
                      <a:pt x="544" y="87"/>
                    </a:lnTo>
                    <a:lnTo>
                      <a:pt x="557" y="93"/>
                    </a:lnTo>
                    <a:lnTo>
                      <a:pt x="567" y="101"/>
                    </a:lnTo>
                    <a:lnTo>
                      <a:pt x="576" y="108"/>
                    </a:lnTo>
                    <a:lnTo>
                      <a:pt x="584" y="117"/>
                    </a:lnTo>
                    <a:lnTo>
                      <a:pt x="589" y="126"/>
                    </a:lnTo>
                    <a:lnTo>
                      <a:pt x="594" y="134"/>
                    </a:lnTo>
                    <a:lnTo>
                      <a:pt x="595" y="144"/>
                    </a:lnTo>
                    <a:lnTo>
                      <a:pt x="597" y="154"/>
                    </a:lnTo>
                    <a:lnTo>
                      <a:pt x="597" y="154"/>
                    </a:lnTo>
                    <a:lnTo>
                      <a:pt x="595" y="163"/>
                    </a:lnTo>
                    <a:lnTo>
                      <a:pt x="594" y="173"/>
                    </a:lnTo>
                    <a:lnTo>
                      <a:pt x="591" y="182"/>
                    </a:lnTo>
                    <a:lnTo>
                      <a:pt x="585" y="189"/>
                    </a:lnTo>
                    <a:lnTo>
                      <a:pt x="579" y="197"/>
                    </a:lnTo>
                    <a:lnTo>
                      <a:pt x="570" y="204"/>
                    </a:lnTo>
                    <a:lnTo>
                      <a:pt x="562" y="211"/>
                    </a:lnTo>
                    <a:lnTo>
                      <a:pt x="550" y="217"/>
                    </a:lnTo>
                    <a:lnTo>
                      <a:pt x="550" y="217"/>
                    </a:lnTo>
                    <a:lnTo>
                      <a:pt x="534" y="225"/>
                    </a:lnTo>
                    <a:lnTo>
                      <a:pt x="514" y="230"/>
                    </a:lnTo>
                    <a:lnTo>
                      <a:pt x="491" y="236"/>
                    </a:lnTo>
                    <a:lnTo>
                      <a:pt x="466" y="240"/>
                    </a:lnTo>
                    <a:lnTo>
                      <a:pt x="437" y="243"/>
                    </a:lnTo>
                    <a:lnTo>
                      <a:pt x="404" y="245"/>
                    </a:lnTo>
                    <a:lnTo>
                      <a:pt x="369" y="247"/>
                    </a:lnTo>
                    <a:lnTo>
                      <a:pt x="331" y="248"/>
                    </a:lnTo>
                    <a:lnTo>
                      <a:pt x="331" y="2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1B3B41"/>
                  </a:solidFill>
                  <a:effectLst/>
                  <a:uLnTx/>
                  <a:uFillTx/>
                </a:endParaRPr>
              </a:p>
            </p:txBody>
          </p:sp>
          <p:sp>
            <p:nvSpPr>
              <p:cNvPr id="48" name="Freeform 1140"/>
              <p:cNvSpPr>
                <a:spLocks/>
              </p:cNvSpPr>
              <p:nvPr/>
            </p:nvSpPr>
            <p:spPr bwMode="auto">
              <a:xfrm flipH="1">
                <a:off x="-1277233" y="2175846"/>
                <a:ext cx="85606" cy="27562"/>
              </a:xfrm>
              <a:custGeom>
                <a:avLst/>
                <a:gdLst>
                  <a:gd name="T0" fmla="*/ 0 w 652"/>
                  <a:gd name="T1" fmla="*/ 0 h 173"/>
                  <a:gd name="T2" fmla="*/ 0 w 652"/>
                  <a:gd name="T3" fmla="*/ 58 h 173"/>
                  <a:gd name="T4" fmla="*/ 507 w 652"/>
                  <a:gd name="T5" fmla="*/ 58 h 173"/>
                  <a:gd name="T6" fmla="*/ 507 w 652"/>
                  <a:gd name="T7" fmla="*/ 58 h 173"/>
                  <a:gd name="T8" fmla="*/ 494 w 652"/>
                  <a:gd name="T9" fmla="*/ 69 h 173"/>
                  <a:gd name="T10" fmla="*/ 481 w 652"/>
                  <a:gd name="T11" fmla="*/ 82 h 173"/>
                  <a:gd name="T12" fmla="*/ 466 w 652"/>
                  <a:gd name="T13" fmla="*/ 97 h 173"/>
                  <a:gd name="T14" fmla="*/ 453 w 652"/>
                  <a:gd name="T15" fmla="*/ 112 h 173"/>
                  <a:gd name="T16" fmla="*/ 453 w 652"/>
                  <a:gd name="T17" fmla="*/ 112 h 173"/>
                  <a:gd name="T18" fmla="*/ 440 w 652"/>
                  <a:gd name="T19" fmla="*/ 129 h 173"/>
                  <a:gd name="T20" fmla="*/ 430 w 652"/>
                  <a:gd name="T21" fmla="*/ 144 h 173"/>
                  <a:gd name="T22" fmla="*/ 419 w 652"/>
                  <a:gd name="T23" fmla="*/ 159 h 173"/>
                  <a:gd name="T24" fmla="*/ 412 w 652"/>
                  <a:gd name="T25" fmla="*/ 173 h 173"/>
                  <a:gd name="T26" fmla="*/ 488 w 652"/>
                  <a:gd name="T27" fmla="*/ 173 h 173"/>
                  <a:gd name="T28" fmla="*/ 488 w 652"/>
                  <a:gd name="T29" fmla="*/ 173 h 173"/>
                  <a:gd name="T30" fmla="*/ 506 w 652"/>
                  <a:gd name="T31" fmla="*/ 150 h 173"/>
                  <a:gd name="T32" fmla="*/ 524 w 652"/>
                  <a:gd name="T33" fmla="*/ 128 h 173"/>
                  <a:gd name="T34" fmla="*/ 543 w 652"/>
                  <a:gd name="T35" fmla="*/ 108 h 173"/>
                  <a:gd name="T36" fmla="*/ 565 w 652"/>
                  <a:gd name="T37" fmla="*/ 88 h 173"/>
                  <a:gd name="T38" fmla="*/ 565 w 652"/>
                  <a:gd name="T39" fmla="*/ 88 h 173"/>
                  <a:gd name="T40" fmla="*/ 587 w 652"/>
                  <a:gd name="T41" fmla="*/ 72 h 173"/>
                  <a:gd name="T42" fmla="*/ 609 w 652"/>
                  <a:gd name="T43" fmla="*/ 58 h 173"/>
                  <a:gd name="T44" fmla="*/ 631 w 652"/>
                  <a:gd name="T45" fmla="*/ 46 h 173"/>
                  <a:gd name="T46" fmla="*/ 652 w 652"/>
                  <a:gd name="T47" fmla="*/ 38 h 173"/>
                  <a:gd name="T48" fmla="*/ 652 w 652"/>
                  <a:gd name="T49" fmla="*/ 0 h 173"/>
                  <a:gd name="T50" fmla="*/ 0 w 652"/>
                  <a:gd name="T51" fmla="*/ 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52" h="173">
                    <a:moveTo>
                      <a:pt x="0" y="0"/>
                    </a:moveTo>
                    <a:lnTo>
                      <a:pt x="0" y="58"/>
                    </a:lnTo>
                    <a:lnTo>
                      <a:pt x="507" y="58"/>
                    </a:lnTo>
                    <a:lnTo>
                      <a:pt x="507" y="58"/>
                    </a:lnTo>
                    <a:lnTo>
                      <a:pt x="494" y="69"/>
                    </a:lnTo>
                    <a:lnTo>
                      <a:pt x="481" y="82"/>
                    </a:lnTo>
                    <a:lnTo>
                      <a:pt x="466" y="97"/>
                    </a:lnTo>
                    <a:lnTo>
                      <a:pt x="453" y="112"/>
                    </a:lnTo>
                    <a:lnTo>
                      <a:pt x="453" y="112"/>
                    </a:lnTo>
                    <a:lnTo>
                      <a:pt x="440" y="129"/>
                    </a:lnTo>
                    <a:lnTo>
                      <a:pt x="430" y="144"/>
                    </a:lnTo>
                    <a:lnTo>
                      <a:pt x="419" y="159"/>
                    </a:lnTo>
                    <a:lnTo>
                      <a:pt x="412" y="173"/>
                    </a:lnTo>
                    <a:lnTo>
                      <a:pt x="488" y="173"/>
                    </a:lnTo>
                    <a:lnTo>
                      <a:pt x="488" y="173"/>
                    </a:lnTo>
                    <a:lnTo>
                      <a:pt x="506" y="150"/>
                    </a:lnTo>
                    <a:lnTo>
                      <a:pt x="524" y="128"/>
                    </a:lnTo>
                    <a:lnTo>
                      <a:pt x="543" y="108"/>
                    </a:lnTo>
                    <a:lnTo>
                      <a:pt x="565" y="88"/>
                    </a:lnTo>
                    <a:lnTo>
                      <a:pt x="565" y="88"/>
                    </a:lnTo>
                    <a:lnTo>
                      <a:pt x="587" y="72"/>
                    </a:lnTo>
                    <a:lnTo>
                      <a:pt x="609" y="58"/>
                    </a:lnTo>
                    <a:lnTo>
                      <a:pt x="631" y="46"/>
                    </a:lnTo>
                    <a:lnTo>
                      <a:pt x="652" y="38"/>
                    </a:lnTo>
                    <a:lnTo>
                      <a:pt x="652"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1B3B41"/>
                  </a:solidFill>
                  <a:effectLst/>
                  <a:uLnTx/>
                  <a:uFillTx/>
                </a:endParaRPr>
              </a:p>
            </p:txBody>
          </p:sp>
          <p:sp>
            <p:nvSpPr>
              <p:cNvPr id="49" name="Freeform 1141"/>
              <p:cNvSpPr>
                <a:spLocks/>
              </p:cNvSpPr>
              <p:nvPr/>
            </p:nvSpPr>
            <p:spPr bwMode="auto">
              <a:xfrm flipH="1">
                <a:off x="-1277233" y="2225458"/>
                <a:ext cx="85606" cy="27562"/>
              </a:xfrm>
              <a:custGeom>
                <a:avLst/>
                <a:gdLst>
                  <a:gd name="T0" fmla="*/ 0 w 652"/>
                  <a:gd name="T1" fmla="*/ 0 h 174"/>
                  <a:gd name="T2" fmla="*/ 0 w 652"/>
                  <a:gd name="T3" fmla="*/ 58 h 174"/>
                  <a:gd name="T4" fmla="*/ 507 w 652"/>
                  <a:gd name="T5" fmla="*/ 58 h 174"/>
                  <a:gd name="T6" fmla="*/ 507 w 652"/>
                  <a:gd name="T7" fmla="*/ 58 h 174"/>
                  <a:gd name="T8" fmla="*/ 494 w 652"/>
                  <a:gd name="T9" fmla="*/ 69 h 174"/>
                  <a:gd name="T10" fmla="*/ 481 w 652"/>
                  <a:gd name="T11" fmla="*/ 82 h 174"/>
                  <a:gd name="T12" fmla="*/ 466 w 652"/>
                  <a:gd name="T13" fmla="*/ 96 h 174"/>
                  <a:gd name="T14" fmla="*/ 453 w 652"/>
                  <a:gd name="T15" fmla="*/ 112 h 174"/>
                  <a:gd name="T16" fmla="*/ 453 w 652"/>
                  <a:gd name="T17" fmla="*/ 112 h 174"/>
                  <a:gd name="T18" fmla="*/ 440 w 652"/>
                  <a:gd name="T19" fmla="*/ 129 h 174"/>
                  <a:gd name="T20" fmla="*/ 430 w 652"/>
                  <a:gd name="T21" fmla="*/ 144 h 174"/>
                  <a:gd name="T22" fmla="*/ 419 w 652"/>
                  <a:gd name="T23" fmla="*/ 160 h 174"/>
                  <a:gd name="T24" fmla="*/ 412 w 652"/>
                  <a:gd name="T25" fmla="*/ 174 h 174"/>
                  <a:gd name="T26" fmla="*/ 488 w 652"/>
                  <a:gd name="T27" fmla="*/ 174 h 174"/>
                  <a:gd name="T28" fmla="*/ 488 w 652"/>
                  <a:gd name="T29" fmla="*/ 174 h 174"/>
                  <a:gd name="T30" fmla="*/ 506 w 652"/>
                  <a:gd name="T31" fmla="*/ 150 h 174"/>
                  <a:gd name="T32" fmla="*/ 524 w 652"/>
                  <a:gd name="T33" fmla="*/ 128 h 174"/>
                  <a:gd name="T34" fmla="*/ 543 w 652"/>
                  <a:gd name="T35" fmla="*/ 108 h 174"/>
                  <a:gd name="T36" fmla="*/ 565 w 652"/>
                  <a:gd name="T37" fmla="*/ 88 h 174"/>
                  <a:gd name="T38" fmla="*/ 565 w 652"/>
                  <a:gd name="T39" fmla="*/ 88 h 174"/>
                  <a:gd name="T40" fmla="*/ 587 w 652"/>
                  <a:gd name="T41" fmla="*/ 72 h 174"/>
                  <a:gd name="T42" fmla="*/ 609 w 652"/>
                  <a:gd name="T43" fmla="*/ 58 h 174"/>
                  <a:gd name="T44" fmla="*/ 631 w 652"/>
                  <a:gd name="T45" fmla="*/ 46 h 174"/>
                  <a:gd name="T46" fmla="*/ 652 w 652"/>
                  <a:gd name="T47" fmla="*/ 38 h 174"/>
                  <a:gd name="T48" fmla="*/ 652 w 652"/>
                  <a:gd name="T49" fmla="*/ 0 h 174"/>
                  <a:gd name="T50" fmla="*/ 0 w 652"/>
                  <a:gd name="T51" fmla="*/ 0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52" h="174">
                    <a:moveTo>
                      <a:pt x="0" y="0"/>
                    </a:moveTo>
                    <a:lnTo>
                      <a:pt x="0" y="58"/>
                    </a:lnTo>
                    <a:lnTo>
                      <a:pt x="507" y="58"/>
                    </a:lnTo>
                    <a:lnTo>
                      <a:pt x="507" y="58"/>
                    </a:lnTo>
                    <a:lnTo>
                      <a:pt x="494" y="69"/>
                    </a:lnTo>
                    <a:lnTo>
                      <a:pt x="481" y="82"/>
                    </a:lnTo>
                    <a:lnTo>
                      <a:pt x="466" y="96"/>
                    </a:lnTo>
                    <a:lnTo>
                      <a:pt x="453" y="112"/>
                    </a:lnTo>
                    <a:lnTo>
                      <a:pt x="453" y="112"/>
                    </a:lnTo>
                    <a:lnTo>
                      <a:pt x="440" y="129"/>
                    </a:lnTo>
                    <a:lnTo>
                      <a:pt x="430" y="144"/>
                    </a:lnTo>
                    <a:lnTo>
                      <a:pt x="419" y="160"/>
                    </a:lnTo>
                    <a:lnTo>
                      <a:pt x="412" y="174"/>
                    </a:lnTo>
                    <a:lnTo>
                      <a:pt x="488" y="174"/>
                    </a:lnTo>
                    <a:lnTo>
                      <a:pt x="488" y="174"/>
                    </a:lnTo>
                    <a:lnTo>
                      <a:pt x="506" y="150"/>
                    </a:lnTo>
                    <a:lnTo>
                      <a:pt x="524" y="128"/>
                    </a:lnTo>
                    <a:lnTo>
                      <a:pt x="543" y="108"/>
                    </a:lnTo>
                    <a:lnTo>
                      <a:pt x="565" y="88"/>
                    </a:lnTo>
                    <a:lnTo>
                      <a:pt x="565" y="88"/>
                    </a:lnTo>
                    <a:lnTo>
                      <a:pt x="587" y="72"/>
                    </a:lnTo>
                    <a:lnTo>
                      <a:pt x="609" y="58"/>
                    </a:lnTo>
                    <a:lnTo>
                      <a:pt x="631" y="46"/>
                    </a:lnTo>
                    <a:lnTo>
                      <a:pt x="652" y="38"/>
                    </a:lnTo>
                    <a:lnTo>
                      <a:pt x="652"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1B3B41"/>
                  </a:solidFill>
                  <a:effectLst/>
                  <a:uLnTx/>
                  <a:uFillTx/>
                </a:endParaRPr>
              </a:p>
            </p:txBody>
          </p:sp>
          <p:sp>
            <p:nvSpPr>
              <p:cNvPr id="50" name="Freeform 1119"/>
              <p:cNvSpPr>
                <a:spLocks noEditPoints="1"/>
              </p:cNvSpPr>
              <p:nvPr/>
            </p:nvSpPr>
            <p:spPr bwMode="auto">
              <a:xfrm flipH="1">
                <a:off x="-1148431" y="2122374"/>
                <a:ext cx="86784" cy="48509"/>
              </a:xfrm>
              <a:custGeom>
                <a:avLst/>
                <a:gdLst>
                  <a:gd name="T0" fmla="*/ 387 w 663"/>
                  <a:gd name="T1" fmla="*/ 306 h 307"/>
                  <a:gd name="T2" fmla="*/ 479 w 663"/>
                  <a:gd name="T3" fmla="*/ 297 h 307"/>
                  <a:gd name="T4" fmla="*/ 516 w 663"/>
                  <a:gd name="T5" fmla="*/ 290 h 307"/>
                  <a:gd name="T6" fmla="*/ 564 w 663"/>
                  <a:gd name="T7" fmla="*/ 275 h 307"/>
                  <a:gd name="T8" fmla="*/ 604 w 663"/>
                  <a:gd name="T9" fmla="*/ 254 h 307"/>
                  <a:gd name="T10" fmla="*/ 625 w 663"/>
                  <a:gd name="T11" fmla="*/ 238 h 307"/>
                  <a:gd name="T12" fmla="*/ 648 w 663"/>
                  <a:gd name="T13" fmla="*/ 211 h 307"/>
                  <a:gd name="T14" fmla="*/ 660 w 663"/>
                  <a:gd name="T15" fmla="*/ 177 h 307"/>
                  <a:gd name="T16" fmla="*/ 663 w 663"/>
                  <a:gd name="T17" fmla="*/ 154 h 307"/>
                  <a:gd name="T18" fmla="*/ 651 w 663"/>
                  <a:gd name="T19" fmla="*/ 102 h 307"/>
                  <a:gd name="T20" fmla="*/ 631 w 663"/>
                  <a:gd name="T21" fmla="*/ 73 h 307"/>
                  <a:gd name="T22" fmla="*/ 581 w 663"/>
                  <a:gd name="T23" fmla="*/ 39 h 307"/>
                  <a:gd name="T24" fmla="*/ 537 w 663"/>
                  <a:gd name="T25" fmla="*/ 23 h 307"/>
                  <a:gd name="T26" fmla="*/ 485 w 663"/>
                  <a:gd name="T27" fmla="*/ 10 h 307"/>
                  <a:gd name="T28" fmla="*/ 376 w 663"/>
                  <a:gd name="T29" fmla="*/ 1 h 307"/>
                  <a:gd name="T30" fmla="*/ 276 w 663"/>
                  <a:gd name="T31" fmla="*/ 1 h 307"/>
                  <a:gd name="T32" fmla="*/ 185 w 663"/>
                  <a:gd name="T33" fmla="*/ 9 h 307"/>
                  <a:gd name="T34" fmla="*/ 147 w 663"/>
                  <a:gd name="T35" fmla="*/ 17 h 307"/>
                  <a:gd name="T36" fmla="*/ 98 w 663"/>
                  <a:gd name="T37" fmla="*/ 32 h 307"/>
                  <a:gd name="T38" fmla="*/ 59 w 663"/>
                  <a:gd name="T39" fmla="*/ 52 h 307"/>
                  <a:gd name="T40" fmla="*/ 38 w 663"/>
                  <a:gd name="T41" fmla="*/ 67 h 307"/>
                  <a:gd name="T42" fmla="*/ 14 w 663"/>
                  <a:gd name="T43" fmla="*/ 96 h 307"/>
                  <a:gd name="T44" fmla="*/ 3 w 663"/>
                  <a:gd name="T45" fmla="*/ 129 h 307"/>
                  <a:gd name="T46" fmla="*/ 0 w 663"/>
                  <a:gd name="T47" fmla="*/ 154 h 307"/>
                  <a:gd name="T48" fmla="*/ 9 w 663"/>
                  <a:gd name="T49" fmla="*/ 200 h 307"/>
                  <a:gd name="T50" fmla="*/ 38 w 663"/>
                  <a:gd name="T51" fmla="*/ 239 h 307"/>
                  <a:gd name="T52" fmla="*/ 67 w 663"/>
                  <a:gd name="T53" fmla="*/ 261 h 307"/>
                  <a:gd name="T54" fmla="*/ 142 w 663"/>
                  <a:gd name="T55" fmla="*/ 289 h 307"/>
                  <a:gd name="T56" fmla="*/ 245 w 663"/>
                  <a:gd name="T57" fmla="*/ 304 h 307"/>
                  <a:gd name="T58" fmla="*/ 331 w 663"/>
                  <a:gd name="T59" fmla="*/ 307 h 307"/>
                  <a:gd name="T60" fmla="*/ 292 w 663"/>
                  <a:gd name="T61" fmla="*/ 247 h 307"/>
                  <a:gd name="T62" fmla="*/ 198 w 663"/>
                  <a:gd name="T63" fmla="*/ 240 h 307"/>
                  <a:gd name="T64" fmla="*/ 134 w 663"/>
                  <a:gd name="T65" fmla="*/ 226 h 307"/>
                  <a:gd name="T66" fmla="*/ 106 w 663"/>
                  <a:gd name="T67" fmla="*/ 213 h 307"/>
                  <a:gd name="T68" fmla="*/ 79 w 663"/>
                  <a:gd name="T69" fmla="*/ 189 h 307"/>
                  <a:gd name="T70" fmla="*/ 66 w 663"/>
                  <a:gd name="T71" fmla="*/ 163 h 307"/>
                  <a:gd name="T72" fmla="*/ 66 w 663"/>
                  <a:gd name="T73" fmla="*/ 144 h 307"/>
                  <a:gd name="T74" fmla="*/ 79 w 663"/>
                  <a:gd name="T75" fmla="*/ 117 h 307"/>
                  <a:gd name="T76" fmla="*/ 106 w 663"/>
                  <a:gd name="T77" fmla="*/ 93 h 307"/>
                  <a:gd name="T78" fmla="*/ 134 w 663"/>
                  <a:gd name="T79" fmla="*/ 80 h 307"/>
                  <a:gd name="T80" fmla="*/ 198 w 663"/>
                  <a:gd name="T81" fmla="*/ 66 h 307"/>
                  <a:gd name="T82" fmla="*/ 292 w 663"/>
                  <a:gd name="T83" fmla="*/ 60 h 307"/>
                  <a:gd name="T84" fmla="*/ 369 w 663"/>
                  <a:gd name="T85" fmla="*/ 60 h 307"/>
                  <a:gd name="T86" fmla="*/ 464 w 663"/>
                  <a:gd name="T87" fmla="*/ 66 h 307"/>
                  <a:gd name="T88" fmla="*/ 529 w 663"/>
                  <a:gd name="T89" fmla="*/ 80 h 307"/>
                  <a:gd name="T90" fmla="*/ 557 w 663"/>
                  <a:gd name="T91" fmla="*/ 93 h 307"/>
                  <a:gd name="T92" fmla="*/ 584 w 663"/>
                  <a:gd name="T93" fmla="*/ 117 h 307"/>
                  <a:gd name="T94" fmla="*/ 595 w 663"/>
                  <a:gd name="T95" fmla="*/ 144 h 307"/>
                  <a:gd name="T96" fmla="*/ 595 w 663"/>
                  <a:gd name="T97" fmla="*/ 163 h 307"/>
                  <a:gd name="T98" fmla="*/ 585 w 663"/>
                  <a:gd name="T99" fmla="*/ 189 h 307"/>
                  <a:gd name="T100" fmla="*/ 562 w 663"/>
                  <a:gd name="T101" fmla="*/ 211 h 307"/>
                  <a:gd name="T102" fmla="*/ 534 w 663"/>
                  <a:gd name="T103" fmla="*/ 225 h 307"/>
                  <a:gd name="T104" fmla="*/ 466 w 663"/>
                  <a:gd name="T105" fmla="*/ 240 h 307"/>
                  <a:gd name="T106" fmla="*/ 369 w 663"/>
                  <a:gd name="T107" fmla="*/ 247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63" h="307">
                    <a:moveTo>
                      <a:pt x="331" y="307"/>
                    </a:moveTo>
                    <a:lnTo>
                      <a:pt x="331" y="307"/>
                    </a:lnTo>
                    <a:lnTo>
                      <a:pt x="387" y="306"/>
                    </a:lnTo>
                    <a:lnTo>
                      <a:pt x="435" y="303"/>
                    </a:lnTo>
                    <a:lnTo>
                      <a:pt x="457" y="299"/>
                    </a:lnTo>
                    <a:lnTo>
                      <a:pt x="479" y="297"/>
                    </a:lnTo>
                    <a:lnTo>
                      <a:pt x="498" y="293"/>
                    </a:lnTo>
                    <a:lnTo>
                      <a:pt x="516" y="290"/>
                    </a:lnTo>
                    <a:lnTo>
                      <a:pt x="516" y="290"/>
                    </a:lnTo>
                    <a:lnTo>
                      <a:pt x="534" y="285"/>
                    </a:lnTo>
                    <a:lnTo>
                      <a:pt x="550" y="280"/>
                    </a:lnTo>
                    <a:lnTo>
                      <a:pt x="564" y="275"/>
                    </a:lnTo>
                    <a:lnTo>
                      <a:pt x="579" y="268"/>
                    </a:lnTo>
                    <a:lnTo>
                      <a:pt x="591" y="262"/>
                    </a:lnTo>
                    <a:lnTo>
                      <a:pt x="604" y="254"/>
                    </a:lnTo>
                    <a:lnTo>
                      <a:pt x="614" y="247"/>
                    </a:lnTo>
                    <a:lnTo>
                      <a:pt x="625" y="238"/>
                    </a:lnTo>
                    <a:lnTo>
                      <a:pt x="625" y="238"/>
                    </a:lnTo>
                    <a:lnTo>
                      <a:pt x="634" y="229"/>
                    </a:lnTo>
                    <a:lnTo>
                      <a:pt x="641" y="221"/>
                    </a:lnTo>
                    <a:lnTo>
                      <a:pt x="648" y="211"/>
                    </a:lnTo>
                    <a:lnTo>
                      <a:pt x="653" y="200"/>
                    </a:lnTo>
                    <a:lnTo>
                      <a:pt x="657" y="189"/>
                    </a:lnTo>
                    <a:lnTo>
                      <a:pt x="660" y="177"/>
                    </a:lnTo>
                    <a:lnTo>
                      <a:pt x="662" y="166"/>
                    </a:lnTo>
                    <a:lnTo>
                      <a:pt x="663" y="154"/>
                    </a:lnTo>
                    <a:lnTo>
                      <a:pt x="663" y="154"/>
                    </a:lnTo>
                    <a:lnTo>
                      <a:pt x="662" y="135"/>
                    </a:lnTo>
                    <a:lnTo>
                      <a:pt x="657" y="118"/>
                    </a:lnTo>
                    <a:lnTo>
                      <a:pt x="651" y="102"/>
                    </a:lnTo>
                    <a:lnTo>
                      <a:pt x="642" y="87"/>
                    </a:lnTo>
                    <a:lnTo>
                      <a:pt x="642" y="87"/>
                    </a:lnTo>
                    <a:lnTo>
                      <a:pt x="631" y="73"/>
                    </a:lnTo>
                    <a:lnTo>
                      <a:pt x="616" y="61"/>
                    </a:lnTo>
                    <a:lnTo>
                      <a:pt x="600" y="50"/>
                    </a:lnTo>
                    <a:lnTo>
                      <a:pt x="581" y="39"/>
                    </a:lnTo>
                    <a:lnTo>
                      <a:pt x="581" y="39"/>
                    </a:lnTo>
                    <a:lnTo>
                      <a:pt x="560" y="31"/>
                    </a:lnTo>
                    <a:lnTo>
                      <a:pt x="537" y="23"/>
                    </a:lnTo>
                    <a:lnTo>
                      <a:pt x="512" y="17"/>
                    </a:lnTo>
                    <a:lnTo>
                      <a:pt x="485" y="10"/>
                    </a:lnTo>
                    <a:lnTo>
                      <a:pt x="485" y="10"/>
                    </a:lnTo>
                    <a:lnTo>
                      <a:pt x="454" y="6"/>
                    </a:lnTo>
                    <a:lnTo>
                      <a:pt x="417" y="3"/>
                    </a:lnTo>
                    <a:lnTo>
                      <a:pt x="376" y="1"/>
                    </a:lnTo>
                    <a:lnTo>
                      <a:pt x="331" y="0"/>
                    </a:lnTo>
                    <a:lnTo>
                      <a:pt x="331" y="0"/>
                    </a:lnTo>
                    <a:lnTo>
                      <a:pt x="276" y="1"/>
                    </a:lnTo>
                    <a:lnTo>
                      <a:pt x="228" y="4"/>
                    </a:lnTo>
                    <a:lnTo>
                      <a:pt x="206" y="7"/>
                    </a:lnTo>
                    <a:lnTo>
                      <a:pt x="185" y="9"/>
                    </a:lnTo>
                    <a:lnTo>
                      <a:pt x="164" y="12"/>
                    </a:lnTo>
                    <a:lnTo>
                      <a:pt x="147" y="17"/>
                    </a:lnTo>
                    <a:lnTo>
                      <a:pt x="147" y="17"/>
                    </a:lnTo>
                    <a:lnTo>
                      <a:pt x="129" y="21"/>
                    </a:lnTo>
                    <a:lnTo>
                      <a:pt x="113" y="26"/>
                    </a:lnTo>
                    <a:lnTo>
                      <a:pt x="98" y="32"/>
                    </a:lnTo>
                    <a:lnTo>
                      <a:pt x="85" y="38"/>
                    </a:lnTo>
                    <a:lnTo>
                      <a:pt x="72" y="45"/>
                    </a:lnTo>
                    <a:lnTo>
                      <a:pt x="59" y="52"/>
                    </a:lnTo>
                    <a:lnTo>
                      <a:pt x="48" y="60"/>
                    </a:lnTo>
                    <a:lnTo>
                      <a:pt x="38" y="67"/>
                    </a:lnTo>
                    <a:lnTo>
                      <a:pt x="38" y="67"/>
                    </a:lnTo>
                    <a:lnTo>
                      <a:pt x="29" y="76"/>
                    </a:lnTo>
                    <a:lnTo>
                      <a:pt x="22" y="86"/>
                    </a:lnTo>
                    <a:lnTo>
                      <a:pt x="14" y="96"/>
                    </a:lnTo>
                    <a:lnTo>
                      <a:pt x="10" y="106"/>
                    </a:lnTo>
                    <a:lnTo>
                      <a:pt x="6" y="117"/>
                    </a:lnTo>
                    <a:lnTo>
                      <a:pt x="3" y="129"/>
                    </a:lnTo>
                    <a:lnTo>
                      <a:pt x="0" y="141"/>
                    </a:lnTo>
                    <a:lnTo>
                      <a:pt x="0" y="154"/>
                    </a:lnTo>
                    <a:lnTo>
                      <a:pt x="0" y="154"/>
                    </a:lnTo>
                    <a:lnTo>
                      <a:pt x="1" y="170"/>
                    </a:lnTo>
                    <a:lnTo>
                      <a:pt x="4" y="185"/>
                    </a:lnTo>
                    <a:lnTo>
                      <a:pt x="9" y="200"/>
                    </a:lnTo>
                    <a:lnTo>
                      <a:pt x="16" y="214"/>
                    </a:lnTo>
                    <a:lnTo>
                      <a:pt x="26" y="227"/>
                    </a:lnTo>
                    <a:lnTo>
                      <a:pt x="38" y="239"/>
                    </a:lnTo>
                    <a:lnTo>
                      <a:pt x="51" y="250"/>
                    </a:lnTo>
                    <a:lnTo>
                      <a:pt x="67" y="261"/>
                    </a:lnTo>
                    <a:lnTo>
                      <a:pt x="67" y="261"/>
                    </a:lnTo>
                    <a:lnTo>
                      <a:pt x="89" y="271"/>
                    </a:lnTo>
                    <a:lnTo>
                      <a:pt x="114" y="280"/>
                    </a:lnTo>
                    <a:lnTo>
                      <a:pt x="142" y="289"/>
                    </a:lnTo>
                    <a:lnTo>
                      <a:pt x="173" y="295"/>
                    </a:lnTo>
                    <a:lnTo>
                      <a:pt x="209" y="300"/>
                    </a:lnTo>
                    <a:lnTo>
                      <a:pt x="245" y="304"/>
                    </a:lnTo>
                    <a:lnTo>
                      <a:pt x="287" y="306"/>
                    </a:lnTo>
                    <a:lnTo>
                      <a:pt x="331" y="307"/>
                    </a:lnTo>
                    <a:lnTo>
                      <a:pt x="331" y="307"/>
                    </a:lnTo>
                    <a:close/>
                    <a:moveTo>
                      <a:pt x="331" y="248"/>
                    </a:moveTo>
                    <a:lnTo>
                      <a:pt x="331" y="248"/>
                    </a:lnTo>
                    <a:lnTo>
                      <a:pt x="292" y="247"/>
                    </a:lnTo>
                    <a:lnTo>
                      <a:pt x="257" y="245"/>
                    </a:lnTo>
                    <a:lnTo>
                      <a:pt x="226" y="243"/>
                    </a:lnTo>
                    <a:lnTo>
                      <a:pt x="198" y="240"/>
                    </a:lnTo>
                    <a:lnTo>
                      <a:pt x="173" y="237"/>
                    </a:lnTo>
                    <a:lnTo>
                      <a:pt x="151" y="232"/>
                    </a:lnTo>
                    <a:lnTo>
                      <a:pt x="134" y="226"/>
                    </a:lnTo>
                    <a:lnTo>
                      <a:pt x="119" y="221"/>
                    </a:lnTo>
                    <a:lnTo>
                      <a:pt x="119" y="221"/>
                    </a:lnTo>
                    <a:lnTo>
                      <a:pt x="106" y="213"/>
                    </a:lnTo>
                    <a:lnTo>
                      <a:pt x="95" y="206"/>
                    </a:lnTo>
                    <a:lnTo>
                      <a:pt x="86" y="198"/>
                    </a:lnTo>
                    <a:lnTo>
                      <a:pt x="79" y="189"/>
                    </a:lnTo>
                    <a:lnTo>
                      <a:pt x="73" y="182"/>
                    </a:lnTo>
                    <a:lnTo>
                      <a:pt x="69" y="172"/>
                    </a:lnTo>
                    <a:lnTo>
                      <a:pt x="66" y="163"/>
                    </a:lnTo>
                    <a:lnTo>
                      <a:pt x="66" y="154"/>
                    </a:lnTo>
                    <a:lnTo>
                      <a:pt x="66" y="154"/>
                    </a:lnTo>
                    <a:lnTo>
                      <a:pt x="66" y="144"/>
                    </a:lnTo>
                    <a:lnTo>
                      <a:pt x="69" y="134"/>
                    </a:lnTo>
                    <a:lnTo>
                      <a:pt x="73" y="126"/>
                    </a:lnTo>
                    <a:lnTo>
                      <a:pt x="79" y="117"/>
                    </a:lnTo>
                    <a:lnTo>
                      <a:pt x="86" y="108"/>
                    </a:lnTo>
                    <a:lnTo>
                      <a:pt x="95" y="101"/>
                    </a:lnTo>
                    <a:lnTo>
                      <a:pt x="106" y="93"/>
                    </a:lnTo>
                    <a:lnTo>
                      <a:pt x="119" y="87"/>
                    </a:lnTo>
                    <a:lnTo>
                      <a:pt x="119" y="87"/>
                    </a:lnTo>
                    <a:lnTo>
                      <a:pt x="134" y="80"/>
                    </a:lnTo>
                    <a:lnTo>
                      <a:pt x="151" y="75"/>
                    </a:lnTo>
                    <a:lnTo>
                      <a:pt x="173" y="70"/>
                    </a:lnTo>
                    <a:lnTo>
                      <a:pt x="198" y="66"/>
                    </a:lnTo>
                    <a:lnTo>
                      <a:pt x="226" y="63"/>
                    </a:lnTo>
                    <a:lnTo>
                      <a:pt x="259" y="61"/>
                    </a:lnTo>
                    <a:lnTo>
                      <a:pt x="292" y="60"/>
                    </a:lnTo>
                    <a:lnTo>
                      <a:pt x="331" y="59"/>
                    </a:lnTo>
                    <a:lnTo>
                      <a:pt x="331" y="59"/>
                    </a:lnTo>
                    <a:lnTo>
                      <a:pt x="369" y="60"/>
                    </a:lnTo>
                    <a:lnTo>
                      <a:pt x="404" y="61"/>
                    </a:lnTo>
                    <a:lnTo>
                      <a:pt x="437" y="63"/>
                    </a:lnTo>
                    <a:lnTo>
                      <a:pt x="464" y="66"/>
                    </a:lnTo>
                    <a:lnTo>
                      <a:pt x="489" y="70"/>
                    </a:lnTo>
                    <a:lnTo>
                      <a:pt x="512" y="75"/>
                    </a:lnTo>
                    <a:lnTo>
                      <a:pt x="529" y="80"/>
                    </a:lnTo>
                    <a:lnTo>
                      <a:pt x="544" y="87"/>
                    </a:lnTo>
                    <a:lnTo>
                      <a:pt x="544" y="87"/>
                    </a:lnTo>
                    <a:lnTo>
                      <a:pt x="557" y="93"/>
                    </a:lnTo>
                    <a:lnTo>
                      <a:pt x="567" y="101"/>
                    </a:lnTo>
                    <a:lnTo>
                      <a:pt x="576" y="108"/>
                    </a:lnTo>
                    <a:lnTo>
                      <a:pt x="584" y="117"/>
                    </a:lnTo>
                    <a:lnTo>
                      <a:pt x="589" y="126"/>
                    </a:lnTo>
                    <a:lnTo>
                      <a:pt x="594" y="134"/>
                    </a:lnTo>
                    <a:lnTo>
                      <a:pt x="595" y="144"/>
                    </a:lnTo>
                    <a:lnTo>
                      <a:pt x="597" y="154"/>
                    </a:lnTo>
                    <a:lnTo>
                      <a:pt x="597" y="154"/>
                    </a:lnTo>
                    <a:lnTo>
                      <a:pt x="595" y="163"/>
                    </a:lnTo>
                    <a:lnTo>
                      <a:pt x="594" y="173"/>
                    </a:lnTo>
                    <a:lnTo>
                      <a:pt x="591" y="182"/>
                    </a:lnTo>
                    <a:lnTo>
                      <a:pt x="585" y="189"/>
                    </a:lnTo>
                    <a:lnTo>
                      <a:pt x="579" y="197"/>
                    </a:lnTo>
                    <a:lnTo>
                      <a:pt x="570" y="204"/>
                    </a:lnTo>
                    <a:lnTo>
                      <a:pt x="562" y="211"/>
                    </a:lnTo>
                    <a:lnTo>
                      <a:pt x="550" y="217"/>
                    </a:lnTo>
                    <a:lnTo>
                      <a:pt x="550" y="217"/>
                    </a:lnTo>
                    <a:lnTo>
                      <a:pt x="534" y="225"/>
                    </a:lnTo>
                    <a:lnTo>
                      <a:pt x="514" y="230"/>
                    </a:lnTo>
                    <a:lnTo>
                      <a:pt x="491" y="236"/>
                    </a:lnTo>
                    <a:lnTo>
                      <a:pt x="466" y="240"/>
                    </a:lnTo>
                    <a:lnTo>
                      <a:pt x="437" y="243"/>
                    </a:lnTo>
                    <a:lnTo>
                      <a:pt x="404" y="245"/>
                    </a:lnTo>
                    <a:lnTo>
                      <a:pt x="369" y="247"/>
                    </a:lnTo>
                    <a:lnTo>
                      <a:pt x="331" y="248"/>
                    </a:lnTo>
                    <a:lnTo>
                      <a:pt x="331" y="2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1B3B41"/>
                  </a:solidFill>
                  <a:effectLst/>
                  <a:uLnTx/>
                  <a:uFillTx/>
                </a:endParaRPr>
              </a:p>
            </p:txBody>
          </p:sp>
          <p:sp>
            <p:nvSpPr>
              <p:cNvPr id="51" name="Freeform 1139"/>
              <p:cNvSpPr>
                <a:spLocks noEditPoints="1"/>
              </p:cNvSpPr>
              <p:nvPr/>
            </p:nvSpPr>
            <p:spPr bwMode="auto">
              <a:xfrm flipH="1">
                <a:off x="-1278804" y="2266439"/>
                <a:ext cx="87177" cy="48509"/>
              </a:xfrm>
              <a:custGeom>
                <a:avLst/>
                <a:gdLst>
                  <a:gd name="T0" fmla="*/ 387 w 664"/>
                  <a:gd name="T1" fmla="*/ 305 h 306"/>
                  <a:gd name="T2" fmla="*/ 480 w 664"/>
                  <a:gd name="T3" fmla="*/ 297 h 306"/>
                  <a:gd name="T4" fmla="*/ 518 w 664"/>
                  <a:gd name="T5" fmla="*/ 289 h 306"/>
                  <a:gd name="T6" fmla="*/ 565 w 664"/>
                  <a:gd name="T7" fmla="*/ 274 h 306"/>
                  <a:gd name="T8" fmla="*/ 605 w 664"/>
                  <a:gd name="T9" fmla="*/ 254 h 306"/>
                  <a:gd name="T10" fmla="*/ 625 w 664"/>
                  <a:gd name="T11" fmla="*/ 238 h 306"/>
                  <a:gd name="T12" fmla="*/ 649 w 664"/>
                  <a:gd name="T13" fmla="*/ 210 h 306"/>
                  <a:gd name="T14" fmla="*/ 662 w 664"/>
                  <a:gd name="T15" fmla="*/ 178 h 306"/>
                  <a:gd name="T16" fmla="*/ 664 w 664"/>
                  <a:gd name="T17" fmla="*/ 153 h 306"/>
                  <a:gd name="T18" fmla="*/ 652 w 664"/>
                  <a:gd name="T19" fmla="*/ 101 h 306"/>
                  <a:gd name="T20" fmla="*/ 631 w 664"/>
                  <a:gd name="T21" fmla="*/ 73 h 306"/>
                  <a:gd name="T22" fmla="*/ 583 w 664"/>
                  <a:gd name="T23" fmla="*/ 40 h 306"/>
                  <a:gd name="T24" fmla="*/ 539 w 664"/>
                  <a:gd name="T25" fmla="*/ 23 h 306"/>
                  <a:gd name="T26" fmla="*/ 486 w 664"/>
                  <a:gd name="T27" fmla="*/ 11 h 306"/>
                  <a:gd name="T28" fmla="*/ 378 w 664"/>
                  <a:gd name="T29" fmla="*/ 1 h 306"/>
                  <a:gd name="T30" fmla="*/ 278 w 664"/>
                  <a:gd name="T31" fmla="*/ 1 h 306"/>
                  <a:gd name="T32" fmla="*/ 186 w 664"/>
                  <a:gd name="T33" fmla="*/ 10 h 306"/>
                  <a:gd name="T34" fmla="*/ 147 w 664"/>
                  <a:gd name="T35" fmla="*/ 17 h 306"/>
                  <a:gd name="T36" fmla="*/ 99 w 664"/>
                  <a:gd name="T37" fmla="*/ 32 h 306"/>
                  <a:gd name="T38" fmla="*/ 61 w 664"/>
                  <a:gd name="T39" fmla="*/ 52 h 306"/>
                  <a:gd name="T40" fmla="*/ 39 w 664"/>
                  <a:gd name="T41" fmla="*/ 68 h 306"/>
                  <a:gd name="T42" fmla="*/ 15 w 664"/>
                  <a:gd name="T43" fmla="*/ 96 h 306"/>
                  <a:gd name="T44" fmla="*/ 3 w 664"/>
                  <a:gd name="T45" fmla="*/ 128 h 306"/>
                  <a:gd name="T46" fmla="*/ 0 w 664"/>
                  <a:gd name="T47" fmla="*/ 153 h 306"/>
                  <a:gd name="T48" fmla="*/ 11 w 664"/>
                  <a:gd name="T49" fmla="*/ 199 h 306"/>
                  <a:gd name="T50" fmla="*/ 39 w 664"/>
                  <a:gd name="T51" fmla="*/ 238 h 306"/>
                  <a:gd name="T52" fmla="*/ 68 w 664"/>
                  <a:gd name="T53" fmla="*/ 260 h 306"/>
                  <a:gd name="T54" fmla="*/ 143 w 664"/>
                  <a:gd name="T55" fmla="*/ 288 h 306"/>
                  <a:gd name="T56" fmla="*/ 247 w 664"/>
                  <a:gd name="T57" fmla="*/ 303 h 306"/>
                  <a:gd name="T58" fmla="*/ 333 w 664"/>
                  <a:gd name="T59" fmla="*/ 306 h 306"/>
                  <a:gd name="T60" fmla="*/ 294 w 664"/>
                  <a:gd name="T61" fmla="*/ 247 h 306"/>
                  <a:gd name="T62" fmla="*/ 199 w 664"/>
                  <a:gd name="T63" fmla="*/ 240 h 306"/>
                  <a:gd name="T64" fmla="*/ 134 w 664"/>
                  <a:gd name="T65" fmla="*/ 226 h 306"/>
                  <a:gd name="T66" fmla="*/ 106 w 664"/>
                  <a:gd name="T67" fmla="*/ 212 h 306"/>
                  <a:gd name="T68" fmla="*/ 80 w 664"/>
                  <a:gd name="T69" fmla="*/ 190 h 306"/>
                  <a:gd name="T70" fmla="*/ 66 w 664"/>
                  <a:gd name="T71" fmla="*/ 163 h 306"/>
                  <a:gd name="T72" fmla="*/ 66 w 664"/>
                  <a:gd name="T73" fmla="*/ 143 h 306"/>
                  <a:gd name="T74" fmla="*/ 80 w 664"/>
                  <a:gd name="T75" fmla="*/ 116 h 306"/>
                  <a:gd name="T76" fmla="*/ 108 w 664"/>
                  <a:gd name="T77" fmla="*/ 93 h 306"/>
                  <a:gd name="T78" fmla="*/ 134 w 664"/>
                  <a:gd name="T79" fmla="*/ 80 h 306"/>
                  <a:gd name="T80" fmla="*/ 199 w 664"/>
                  <a:gd name="T81" fmla="*/ 66 h 306"/>
                  <a:gd name="T82" fmla="*/ 294 w 664"/>
                  <a:gd name="T83" fmla="*/ 59 h 306"/>
                  <a:gd name="T84" fmla="*/ 371 w 664"/>
                  <a:gd name="T85" fmla="*/ 59 h 306"/>
                  <a:gd name="T86" fmla="*/ 465 w 664"/>
                  <a:gd name="T87" fmla="*/ 66 h 306"/>
                  <a:gd name="T88" fmla="*/ 530 w 664"/>
                  <a:gd name="T89" fmla="*/ 80 h 306"/>
                  <a:gd name="T90" fmla="*/ 558 w 664"/>
                  <a:gd name="T91" fmla="*/ 93 h 306"/>
                  <a:gd name="T92" fmla="*/ 584 w 664"/>
                  <a:gd name="T93" fmla="*/ 116 h 306"/>
                  <a:gd name="T94" fmla="*/ 597 w 664"/>
                  <a:gd name="T95" fmla="*/ 143 h 306"/>
                  <a:gd name="T96" fmla="*/ 597 w 664"/>
                  <a:gd name="T97" fmla="*/ 164 h 306"/>
                  <a:gd name="T98" fmla="*/ 586 w 664"/>
                  <a:gd name="T99" fmla="*/ 190 h 306"/>
                  <a:gd name="T100" fmla="*/ 562 w 664"/>
                  <a:gd name="T101" fmla="*/ 211 h 306"/>
                  <a:gd name="T102" fmla="*/ 534 w 664"/>
                  <a:gd name="T103" fmla="*/ 224 h 306"/>
                  <a:gd name="T104" fmla="*/ 467 w 664"/>
                  <a:gd name="T105" fmla="*/ 239 h 306"/>
                  <a:gd name="T106" fmla="*/ 371 w 664"/>
                  <a:gd name="T107" fmla="*/ 247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64" h="306">
                    <a:moveTo>
                      <a:pt x="333" y="306"/>
                    </a:moveTo>
                    <a:lnTo>
                      <a:pt x="333" y="306"/>
                    </a:lnTo>
                    <a:lnTo>
                      <a:pt x="387" y="305"/>
                    </a:lnTo>
                    <a:lnTo>
                      <a:pt x="436" y="302"/>
                    </a:lnTo>
                    <a:lnTo>
                      <a:pt x="458" y="300"/>
                    </a:lnTo>
                    <a:lnTo>
                      <a:pt x="480" y="297"/>
                    </a:lnTo>
                    <a:lnTo>
                      <a:pt x="499" y="293"/>
                    </a:lnTo>
                    <a:lnTo>
                      <a:pt x="518" y="289"/>
                    </a:lnTo>
                    <a:lnTo>
                      <a:pt x="518" y="289"/>
                    </a:lnTo>
                    <a:lnTo>
                      <a:pt x="534" y="285"/>
                    </a:lnTo>
                    <a:lnTo>
                      <a:pt x="550" y="279"/>
                    </a:lnTo>
                    <a:lnTo>
                      <a:pt x="565" y="274"/>
                    </a:lnTo>
                    <a:lnTo>
                      <a:pt x="580" y="267"/>
                    </a:lnTo>
                    <a:lnTo>
                      <a:pt x="593" y="261"/>
                    </a:lnTo>
                    <a:lnTo>
                      <a:pt x="605" y="254"/>
                    </a:lnTo>
                    <a:lnTo>
                      <a:pt x="615" y="247"/>
                    </a:lnTo>
                    <a:lnTo>
                      <a:pt x="625" y="238"/>
                    </a:lnTo>
                    <a:lnTo>
                      <a:pt x="625" y="238"/>
                    </a:lnTo>
                    <a:lnTo>
                      <a:pt x="634" y="230"/>
                    </a:lnTo>
                    <a:lnTo>
                      <a:pt x="643" y="220"/>
                    </a:lnTo>
                    <a:lnTo>
                      <a:pt x="649" y="210"/>
                    </a:lnTo>
                    <a:lnTo>
                      <a:pt x="655" y="199"/>
                    </a:lnTo>
                    <a:lnTo>
                      <a:pt x="658" y="189"/>
                    </a:lnTo>
                    <a:lnTo>
                      <a:pt x="662" y="178"/>
                    </a:lnTo>
                    <a:lnTo>
                      <a:pt x="664" y="166"/>
                    </a:lnTo>
                    <a:lnTo>
                      <a:pt x="664" y="153"/>
                    </a:lnTo>
                    <a:lnTo>
                      <a:pt x="664" y="153"/>
                    </a:lnTo>
                    <a:lnTo>
                      <a:pt x="662" y="135"/>
                    </a:lnTo>
                    <a:lnTo>
                      <a:pt x="659" y="118"/>
                    </a:lnTo>
                    <a:lnTo>
                      <a:pt x="652" y="101"/>
                    </a:lnTo>
                    <a:lnTo>
                      <a:pt x="643" y="86"/>
                    </a:lnTo>
                    <a:lnTo>
                      <a:pt x="643" y="86"/>
                    </a:lnTo>
                    <a:lnTo>
                      <a:pt x="631" y="73"/>
                    </a:lnTo>
                    <a:lnTo>
                      <a:pt x="617" y="60"/>
                    </a:lnTo>
                    <a:lnTo>
                      <a:pt x="600" y="50"/>
                    </a:lnTo>
                    <a:lnTo>
                      <a:pt x="583" y="40"/>
                    </a:lnTo>
                    <a:lnTo>
                      <a:pt x="583" y="40"/>
                    </a:lnTo>
                    <a:lnTo>
                      <a:pt x="561" y="31"/>
                    </a:lnTo>
                    <a:lnTo>
                      <a:pt x="539" y="23"/>
                    </a:lnTo>
                    <a:lnTo>
                      <a:pt x="512" y="16"/>
                    </a:lnTo>
                    <a:lnTo>
                      <a:pt x="486" y="11"/>
                    </a:lnTo>
                    <a:lnTo>
                      <a:pt x="486" y="11"/>
                    </a:lnTo>
                    <a:lnTo>
                      <a:pt x="455" y="5"/>
                    </a:lnTo>
                    <a:lnTo>
                      <a:pt x="418" y="2"/>
                    </a:lnTo>
                    <a:lnTo>
                      <a:pt x="378" y="1"/>
                    </a:lnTo>
                    <a:lnTo>
                      <a:pt x="333" y="0"/>
                    </a:lnTo>
                    <a:lnTo>
                      <a:pt x="333" y="0"/>
                    </a:lnTo>
                    <a:lnTo>
                      <a:pt x="278" y="1"/>
                    </a:lnTo>
                    <a:lnTo>
                      <a:pt x="228" y="4"/>
                    </a:lnTo>
                    <a:lnTo>
                      <a:pt x="206" y="6"/>
                    </a:lnTo>
                    <a:lnTo>
                      <a:pt x="186" y="10"/>
                    </a:lnTo>
                    <a:lnTo>
                      <a:pt x="166" y="13"/>
                    </a:lnTo>
                    <a:lnTo>
                      <a:pt x="147" y="17"/>
                    </a:lnTo>
                    <a:lnTo>
                      <a:pt x="147" y="17"/>
                    </a:lnTo>
                    <a:lnTo>
                      <a:pt x="131" y="22"/>
                    </a:lnTo>
                    <a:lnTo>
                      <a:pt x="115" y="26"/>
                    </a:lnTo>
                    <a:lnTo>
                      <a:pt x="99" y="32"/>
                    </a:lnTo>
                    <a:lnTo>
                      <a:pt x="86" y="38"/>
                    </a:lnTo>
                    <a:lnTo>
                      <a:pt x="72" y="44"/>
                    </a:lnTo>
                    <a:lnTo>
                      <a:pt x="61" y="52"/>
                    </a:lnTo>
                    <a:lnTo>
                      <a:pt x="49" y="59"/>
                    </a:lnTo>
                    <a:lnTo>
                      <a:pt x="39" y="68"/>
                    </a:lnTo>
                    <a:lnTo>
                      <a:pt x="39" y="68"/>
                    </a:lnTo>
                    <a:lnTo>
                      <a:pt x="30" y="77"/>
                    </a:lnTo>
                    <a:lnTo>
                      <a:pt x="22" y="85"/>
                    </a:lnTo>
                    <a:lnTo>
                      <a:pt x="15" y="96"/>
                    </a:lnTo>
                    <a:lnTo>
                      <a:pt x="11" y="106"/>
                    </a:lnTo>
                    <a:lnTo>
                      <a:pt x="6" y="116"/>
                    </a:lnTo>
                    <a:lnTo>
                      <a:pt x="3" y="128"/>
                    </a:lnTo>
                    <a:lnTo>
                      <a:pt x="2" y="140"/>
                    </a:lnTo>
                    <a:lnTo>
                      <a:pt x="0" y="153"/>
                    </a:lnTo>
                    <a:lnTo>
                      <a:pt x="0" y="153"/>
                    </a:lnTo>
                    <a:lnTo>
                      <a:pt x="2" y="169"/>
                    </a:lnTo>
                    <a:lnTo>
                      <a:pt x="5" y="185"/>
                    </a:lnTo>
                    <a:lnTo>
                      <a:pt x="11" y="199"/>
                    </a:lnTo>
                    <a:lnTo>
                      <a:pt x="18" y="214"/>
                    </a:lnTo>
                    <a:lnTo>
                      <a:pt x="27" y="226"/>
                    </a:lnTo>
                    <a:lnTo>
                      <a:pt x="39" y="238"/>
                    </a:lnTo>
                    <a:lnTo>
                      <a:pt x="52" y="250"/>
                    </a:lnTo>
                    <a:lnTo>
                      <a:pt x="68" y="260"/>
                    </a:lnTo>
                    <a:lnTo>
                      <a:pt x="68" y="260"/>
                    </a:lnTo>
                    <a:lnTo>
                      <a:pt x="90" y="271"/>
                    </a:lnTo>
                    <a:lnTo>
                      <a:pt x="115" y="280"/>
                    </a:lnTo>
                    <a:lnTo>
                      <a:pt x="143" y="288"/>
                    </a:lnTo>
                    <a:lnTo>
                      <a:pt x="175" y="294"/>
                    </a:lnTo>
                    <a:lnTo>
                      <a:pt x="209" y="300"/>
                    </a:lnTo>
                    <a:lnTo>
                      <a:pt x="247" y="303"/>
                    </a:lnTo>
                    <a:lnTo>
                      <a:pt x="289" y="305"/>
                    </a:lnTo>
                    <a:lnTo>
                      <a:pt x="333" y="306"/>
                    </a:lnTo>
                    <a:lnTo>
                      <a:pt x="333" y="306"/>
                    </a:lnTo>
                    <a:close/>
                    <a:moveTo>
                      <a:pt x="333" y="247"/>
                    </a:moveTo>
                    <a:lnTo>
                      <a:pt x="333" y="247"/>
                    </a:lnTo>
                    <a:lnTo>
                      <a:pt x="294" y="247"/>
                    </a:lnTo>
                    <a:lnTo>
                      <a:pt x="259" y="246"/>
                    </a:lnTo>
                    <a:lnTo>
                      <a:pt x="227" y="244"/>
                    </a:lnTo>
                    <a:lnTo>
                      <a:pt x="199" y="240"/>
                    </a:lnTo>
                    <a:lnTo>
                      <a:pt x="174" y="236"/>
                    </a:lnTo>
                    <a:lnTo>
                      <a:pt x="152" y="232"/>
                    </a:lnTo>
                    <a:lnTo>
                      <a:pt x="134" y="226"/>
                    </a:lnTo>
                    <a:lnTo>
                      <a:pt x="119" y="220"/>
                    </a:lnTo>
                    <a:lnTo>
                      <a:pt x="119" y="220"/>
                    </a:lnTo>
                    <a:lnTo>
                      <a:pt x="106" y="212"/>
                    </a:lnTo>
                    <a:lnTo>
                      <a:pt x="96" y="206"/>
                    </a:lnTo>
                    <a:lnTo>
                      <a:pt x="87" y="197"/>
                    </a:lnTo>
                    <a:lnTo>
                      <a:pt x="80" y="190"/>
                    </a:lnTo>
                    <a:lnTo>
                      <a:pt x="74" y="181"/>
                    </a:lnTo>
                    <a:lnTo>
                      <a:pt x="69" y="173"/>
                    </a:lnTo>
                    <a:lnTo>
                      <a:pt x="66" y="163"/>
                    </a:lnTo>
                    <a:lnTo>
                      <a:pt x="66" y="153"/>
                    </a:lnTo>
                    <a:lnTo>
                      <a:pt x="66" y="153"/>
                    </a:lnTo>
                    <a:lnTo>
                      <a:pt x="66" y="143"/>
                    </a:lnTo>
                    <a:lnTo>
                      <a:pt x="69" y="134"/>
                    </a:lnTo>
                    <a:lnTo>
                      <a:pt x="74" y="125"/>
                    </a:lnTo>
                    <a:lnTo>
                      <a:pt x="80" y="116"/>
                    </a:lnTo>
                    <a:lnTo>
                      <a:pt x="87" y="108"/>
                    </a:lnTo>
                    <a:lnTo>
                      <a:pt x="96" y="100"/>
                    </a:lnTo>
                    <a:lnTo>
                      <a:pt x="108" y="93"/>
                    </a:lnTo>
                    <a:lnTo>
                      <a:pt x="119" y="86"/>
                    </a:lnTo>
                    <a:lnTo>
                      <a:pt x="119" y="86"/>
                    </a:lnTo>
                    <a:lnTo>
                      <a:pt x="134" y="80"/>
                    </a:lnTo>
                    <a:lnTo>
                      <a:pt x="153" y="74"/>
                    </a:lnTo>
                    <a:lnTo>
                      <a:pt x="174" y="70"/>
                    </a:lnTo>
                    <a:lnTo>
                      <a:pt x="199" y="66"/>
                    </a:lnTo>
                    <a:lnTo>
                      <a:pt x="227" y="63"/>
                    </a:lnTo>
                    <a:lnTo>
                      <a:pt x="259" y="60"/>
                    </a:lnTo>
                    <a:lnTo>
                      <a:pt x="294" y="59"/>
                    </a:lnTo>
                    <a:lnTo>
                      <a:pt x="333" y="59"/>
                    </a:lnTo>
                    <a:lnTo>
                      <a:pt x="333" y="59"/>
                    </a:lnTo>
                    <a:lnTo>
                      <a:pt x="371" y="59"/>
                    </a:lnTo>
                    <a:lnTo>
                      <a:pt x="406" y="60"/>
                    </a:lnTo>
                    <a:lnTo>
                      <a:pt x="437" y="63"/>
                    </a:lnTo>
                    <a:lnTo>
                      <a:pt x="465" y="66"/>
                    </a:lnTo>
                    <a:lnTo>
                      <a:pt x="490" y="70"/>
                    </a:lnTo>
                    <a:lnTo>
                      <a:pt x="512" y="74"/>
                    </a:lnTo>
                    <a:lnTo>
                      <a:pt x="530" y="80"/>
                    </a:lnTo>
                    <a:lnTo>
                      <a:pt x="544" y="86"/>
                    </a:lnTo>
                    <a:lnTo>
                      <a:pt x="544" y="86"/>
                    </a:lnTo>
                    <a:lnTo>
                      <a:pt x="558" y="93"/>
                    </a:lnTo>
                    <a:lnTo>
                      <a:pt x="568" y="100"/>
                    </a:lnTo>
                    <a:lnTo>
                      <a:pt x="577" y="109"/>
                    </a:lnTo>
                    <a:lnTo>
                      <a:pt x="584" y="116"/>
                    </a:lnTo>
                    <a:lnTo>
                      <a:pt x="590" y="125"/>
                    </a:lnTo>
                    <a:lnTo>
                      <a:pt x="594" y="135"/>
                    </a:lnTo>
                    <a:lnTo>
                      <a:pt x="597" y="143"/>
                    </a:lnTo>
                    <a:lnTo>
                      <a:pt x="597" y="154"/>
                    </a:lnTo>
                    <a:lnTo>
                      <a:pt x="597" y="154"/>
                    </a:lnTo>
                    <a:lnTo>
                      <a:pt x="597" y="164"/>
                    </a:lnTo>
                    <a:lnTo>
                      <a:pt x="594" y="173"/>
                    </a:lnTo>
                    <a:lnTo>
                      <a:pt x="592" y="181"/>
                    </a:lnTo>
                    <a:lnTo>
                      <a:pt x="586" y="190"/>
                    </a:lnTo>
                    <a:lnTo>
                      <a:pt x="580" y="197"/>
                    </a:lnTo>
                    <a:lnTo>
                      <a:pt x="571" y="204"/>
                    </a:lnTo>
                    <a:lnTo>
                      <a:pt x="562" y="211"/>
                    </a:lnTo>
                    <a:lnTo>
                      <a:pt x="552" y="217"/>
                    </a:lnTo>
                    <a:lnTo>
                      <a:pt x="552" y="217"/>
                    </a:lnTo>
                    <a:lnTo>
                      <a:pt x="534" y="224"/>
                    </a:lnTo>
                    <a:lnTo>
                      <a:pt x="515" y="231"/>
                    </a:lnTo>
                    <a:lnTo>
                      <a:pt x="493" y="235"/>
                    </a:lnTo>
                    <a:lnTo>
                      <a:pt x="467" y="239"/>
                    </a:lnTo>
                    <a:lnTo>
                      <a:pt x="439" y="243"/>
                    </a:lnTo>
                    <a:lnTo>
                      <a:pt x="406" y="245"/>
                    </a:lnTo>
                    <a:lnTo>
                      <a:pt x="371" y="247"/>
                    </a:lnTo>
                    <a:lnTo>
                      <a:pt x="333" y="247"/>
                    </a:lnTo>
                    <a:lnTo>
                      <a:pt x="333" y="2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1B3B41"/>
                  </a:solidFill>
                  <a:effectLst/>
                  <a:uLnTx/>
                  <a:uFillTx/>
                </a:endParaRPr>
              </a:p>
            </p:txBody>
          </p:sp>
          <p:sp>
            <p:nvSpPr>
              <p:cNvPr id="52" name="Freeform 1118"/>
              <p:cNvSpPr>
                <a:spLocks/>
              </p:cNvSpPr>
              <p:nvPr/>
            </p:nvSpPr>
            <p:spPr bwMode="auto">
              <a:xfrm flipH="1">
                <a:off x="-1146860" y="2305288"/>
                <a:ext cx="85213" cy="27562"/>
              </a:xfrm>
              <a:custGeom>
                <a:avLst/>
                <a:gdLst>
                  <a:gd name="T0" fmla="*/ 0 w 652"/>
                  <a:gd name="T1" fmla="*/ 0 h 172"/>
                  <a:gd name="T2" fmla="*/ 0 w 652"/>
                  <a:gd name="T3" fmla="*/ 57 h 172"/>
                  <a:gd name="T4" fmla="*/ 508 w 652"/>
                  <a:gd name="T5" fmla="*/ 57 h 172"/>
                  <a:gd name="T6" fmla="*/ 508 w 652"/>
                  <a:gd name="T7" fmla="*/ 57 h 172"/>
                  <a:gd name="T8" fmla="*/ 495 w 652"/>
                  <a:gd name="T9" fmla="*/ 68 h 172"/>
                  <a:gd name="T10" fmla="*/ 480 w 652"/>
                  <a:gd name="T11" fmla="*/ 81 h 172"/>
                  <a:gd name="T12" fmla="*/ 467 w 652"/>
                  <a:gd name="T13" fmla="*/ 96 h 172"/>
                  <a:gd name="T14" fmla="*/ 453 w 652"/>
                  <a:gd name="T15" fmla="*/ 112 h 172"/>
                  <a:gd name="T16" fmla="*/ 453 w 652"/>
                  <a:gd name="T17" fmla="*/ 112 h 172"/>
                  <a:gd name="T18" fmla="*/ 440 w 652"/>
                  <a:gd name="T19" fmla="*/ 128 h 172"/>
                  <a:gd name="T20" fmla="*/ 428 w 652"/>
                  <a:gd name="T21" fmla="*/ 143 h 172"/>
                  <a:gd name="T22" fmla="*/ 420 w 652"/>
                  <a:gd name="T23" fmla="*/ 158 h 172"/>
                  <a:gd name="T24" fmla="*/ 412 w 652"/>
                  <a:gd name="T25" fmla="*/ 172 h 172"/>
                  <a:gd name="T26" fmla="*/ 489 w 652"/>
                  <a:gd name="T27" fmla="*/ 172 h 172"/>
                  <a:gd name="T28" fmla="*/ 489 w 652"/>
                  <a:gd name="T29" fmla="*/ 172 h 172"/>
                  <a:gd name="T30" fmla="*/ 505 w 652"/>
                  <a:gd name="T31" fmla="*/ 148 h 172"/>
                  <a:gd name="T32" fmla="*/ 524 w 652"/>
                  <a:gd name="T33" fmla="*/ 127 h 172"/>
                  <a:gd name="T34" fmla="*/ 543 w 652"/>
                  <a:gd name="T35" fmla="*/ 106 h 172"/>
                  <a:gd name="T36" fmla="*/ 565 w 652"/>
                  <a:gd name="T37" fmla="*/ 88 h 172"/>
                  <a:gd name="T38" fmla="*/ 565 w 652"/>
                  <a:gd name="T39" fmla="*/ 88 h 172"/>
                  <a:gd name="T40" fmla="*/ 587 w 652"/>
                  <a:gd name="T41" fmla="*/ 71 h 172"/>
                  <a:gd name="T42" fmla="*/ 609 w 652"/>
                  <a:gd name="T43" fmla="*/ 57 h 172"/>
                  <a:gd name="T44" fmla="*/ 630 w 652"/>
                  <a:gd name="T45" fmla="*/ 45 h 172"/>
                  <a:gd name="T46" fmla="*/ 652 w 652"/>
                  <a:gd name="T47" fmla="*/ 36 h 172"/>
                  <a:gd name="T48" fmla="*/ 652 w 652"/>
                  <a:gd name="T49" fmla="*/ 0 h 172"/>
                  <a:gd name="T50" fmla="*/ 0 w 652"/>
                  <a:gd name="T51" fmla="*/ 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52" h="172">
                    <a:moveTo>
                      <a:pt x="0" y="0"/>
                    </a:moveTo>
                    <a:lnTo>
                      <a:pt x="0" y="57"/>
                    </a:lnTo>
                    <a:lnTo>
                      <a:pt x="508" y="57"/>
                    </a:lnTo>
                    <a:lnTo>
                      <a:pt x="508" y="57"/>
                    </a:lnTo>
                    <a:lnTo>
                      <a:pt x="495" y="68"/>
                    </a:lnTo>
                    <a:lnTo>
                      <a:pt x="480" y="81"/>
                    </a:lnTo>
                    <a:lnTo>
                      <a:pt x="467" y="96"/>
                    </a:lnTo>
                    <a:lnTo>
                      <a:pt x="453" y="112"/>
                    </a:lnTo>
                    <a:lnTo>
                      <a:pt x="453" y="112"/>
                    </a:lnTo>
                    <a:lnTo>
                      <a:pt x="440" y="128"/>
                    </a:lnTo>
                    <a:lnTo>
                      <a:pt x="428" y="143"/>
                    </a:lnTo>
                    <a:lnTo>
                      <a:pt x="420" y="158"/>
                    </a:lnTo>
                    <a:lnTo>
                      <a:pt x="412" y="172"/>
                    </a:lnTo>
                    <a:lnTo>
                      <a:pt x="489" y="172"/>
                    </a:lnTo>
                    <a:lnTo>
                      <a:pt x="489" y="172"/>
                    </a:lnTo>
                    <a:lnTo>
                      <a:pt x="505" y="148"/>
                    </a:lnTo>
                    <a:lnTo>
                      <a:pt x="524" y="127"/>
                    </a:lnTo>
                    <a:lnTo>
                      <a:pt x="543" y="106"/>
                    </a:lnTo>
                    <a:lnTo>
                      <a:pt x="565" y="88"/>
                    </a:lnTo>
                    <a:lnTo>
                      <a:pt x="565" y="88"/>
                    </a:lnTo>
                    <a:lnTo>
                      <a:pt x="587" y="71"/>
                    </a:lnTo>
                    <a:lnTo>
                      <a:pt x="609" y="57"/>
                    </a:lnTo>
                    <a:lnTo>
                      <a:pt x="630" y="45"/>
                    </a:lnTo>
                    <a:lnTo>
                      <a:pt x="652" y="36"/>
                    </a:lnTo>
                    <a:lnTo>
                      <a:pt x="652"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1B3B41"/>
                  </a:solidFill>
                  <a:effectLst/>
                  <a:uLnTx/>
                  <a:uFillTx/>
                </a:endParaRPr>
              </a:p>
            </p:txBody>
          </p:sp>
        </p:grpSp>
      </p:grpSp>
    </p:spTree>
    <p:extLst>
      <p:ext uri="{BB962C8B-B14F-4D97-AF65-F5344CB8AC3E}">
        <p14:creationId xmlns:p14="http://schemas.microsoft.com/office/powerpoint/2010/main" val="36484265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5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250"/>
                                        <p:tgtEl>
                                          <p:spTgt spid="14"/>
                                        </p:tgtEl>
                                      </p:cBhvr>
                                    </p:animEffect>
                                  </p:childTnLst>
                                </p:cTn>
                              </p:par>
                              <p:par>
                                <p:cTn id="8" presetID="6" presetClass="emph" presetSubtype="0" accel="100000" autoRev="1" fill="hold" grpId="1" nodeType="withEffect">
                                  <p:stCondLst>
                                    <p:cond delay="0"/>
                                  </p:stCondLst>
                                  <p:childTnLst>
                                    <p:animScale>
                                      <p:cBhvr>
                                        <p:cTn id="9" dur="750" fill="hold"/>
                                        <p:tgtEl>
                                          <p:spTgt spid="14"/>
                                        </p:tgtEl>
                                      </p:cBhvr>
                                      <p:by x="80000" y="80000"/>
                                    </p:animScale>
                                  </p:childTnLst>
                                </p:cTn>
                              </p:par>
                              <p:par>
                                <p:cTn id="10" presetID="10" presetClass="entr" presetSubtype="0" fill="hold" nodeType="withEffect">
                                  <p:stCondLst>
                                    <p:cond delay="155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250"/>
                                        <p:tgtEl>
                                          <p:spTgt spid="5"/>
                                        </p:tgtEl>
                                      </p:cBhvr>
                                    </p:animEffect>
                                  </p:childTnLst>
                                </p:cTn>
                              </p:par>
                              <p:par>
                                <p:cTn id="13" presetID="10" presetClass="entr" presetSubtype="0" fill="hold" grpId="0" nodeType="withEffect">
                                  <p:stCondLst>
                                    <p:cond delay="1550"/>
                                  </p:stCondLst>
                                  <p:childTnLst>
                                    <p:set>
                                      <p:cBhvr>
                                        <p:cTn id="14" dur="1" fill="hold">
                                          <p:stCondLst>
                                            <p:cond delay="0"/>
                                          </p:stCondLst>
                                        </p:cTn>
                                        <p:tgtEl>
                                          <p:spTgt spid="27"/>
                                        </p:tgtEl>
                                        <p:attrNameLst>
                                          <p:attrName>style.visibility</p:attrName>
                                        </p:attrNameLst>
                                      </p:cBhvr>
                                      <p:to>
                                        <p:strVal val="visible"/>
                                      </p:to>
                                    </p:set>
                                    <p:animEffect transition="in" filter="fade">
                                      <p:cBhvr>
                                        <p:cTn id="15" dur="250"/>
                                        <p:tgtEl>
                                          <p:spTgt spid="27"/>
                                        </p:tgtEl>
                                      </p:cBhvr>
                                    </p:animEffect>
                                  </p:childTnLst>
                                </p:cTn>
                              </p:par>
                              <p:par>
                                <p:cTn id="16" presetID="35" presetClass="path" presetSubtype="0" decel="100000" fill="hold" grpId="1" nodeType="withEffect">
                                  <p:stCondLst>
                                    <p:cond delay="800"/>
                                  </p:stCondLst>
                                  <p:childTnLst>
                                    <p:animMotion origin="layout" path="M 1.87133E-6 3.25011E-6 L -0.04685 3.25011E-6 " pathEditMode="relative" rAng="0" ptsTypes="AA">
                                      <p:cBhvr>
                                        <p:cTn id="17" dur="1500" spd="-100000" fill="hold"/>
                                        <p:tgtEl>
                                          <p:spTgt spid="27"/>
                                        </p:tgtEl>
                                        <p:attrNameLst>
                                          <p:attrName>ppt_x</p:attrName>
                                          <p:attrName>ppt_y</p:attrName>
                                        </p:attrNameLst>
                                      </p:cBhvr>
                                      <p:rCtr x="-2349" y="0"/>
                                    </p:animMotion>
                                  </p:childTnLst>
                                </p:cTn>
                              </p:par>
                              <p:par>
                                <p:cTn id="18" presetID="35" presetClass="path" presetSubtype="0" decel="100000" fill="hold" nodeType="withEffect">
                                  <p:stCondLst>
                                    <p:cond delay="800"/>
                                  </p:stCondLst>
                                  <p:childTnLst>
                                    <p:animMotion origin="layout" path="M 1.87133E-6 3.25011E-6 L -0.04685 3.25011E-6 " pathEditMode="relative" rAng="0" ptsTypes="AA">
                                      <p:cBhvr>
                                        <p:cTn id="19" dur="1500" spd="-100000" fill="hold"/>
                                        <p:tgtEl>
                                          <p:spTgt spid="5"/>
                                        </p:tgtEl>
                                        <p:attrNameLst>
                                          <p:attrName>ppt_x</p:attrName>
                                          <p:attrName>ppt_y</p:attrName>
                                        </p:attrNameLst>
                                      </p:cBhvr>
                                      <p:rCtr x="-2349" y="0"/>
                                    </p:animMotion>
                                  </p:childTnLst>
                                </p:cTn>
                              </p:par>
                              <p:par>
                                <p:cTn id="20" presetID="10" presetClass="entr" presetSubtype="0" fill="hold" nodeType="withEffect">
                                  <p:stCondLst>
                                    <p:cond delay="85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250"/>
                                        <p:tgtEl>
                                          <p:spTgt spid="16"/>
                                        </p:tgtEl>
                                      </p:cBhvr>
                                    </p:animEffect>
                                  </p:childTnLst>
                                </p:cTn>
                              </p:par>
                              <p:par>
                                <p:cTn id="23" presetID="6" presetClass="emph" presetSubtype="0" accel="100000" autoRev="1" fill="hold" nodeType="withEffect">
                                  <p:stCondLst>
                                    <p:cond delay="100"/>
                                  </p:stCondLst>
                                  <p:childTnLst>
                                    <p:animScale>
                                      <p:cBhvr>
                                        <p:cTn id="24" dur="750" fill="hold"/>
                                        <p:tgtEl>
                                          <p:spTgt spid="16"/>
                                        </p:tgtEl>
                                      </p:cBhvr>
                                      <p:by x="80000" y="80000"/>
                                    </p:animScale>
                                  </p:childTnLst>
                                </p:cTn>
                              </p:par>
                              <p:par>
                                <p:cTn id="25" presetID="10" presetClass="entr" presetSubtype="0" fill="hold" grpId="0" nodeType="withEffect">
                                  <p:stCondLst>
                                    <p:cond delay="95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250"/>
                                        <p:tgtEl>
                                          <p:spTgt spid="13"/>
                                        </p:tgtEl>
                                      </p:cBhvr>
                                    </p:animEffect>
                                  </p:childTnLst>
                                </p:cTn>
                              </p:par>
                              <p:par>
                                <p:cTn id="28" presetID="6" presetClass="emph" presetSubtype="0" accel="100000" autoRev="1" fill="hold" grpId="1" nodeType="withEffect">
                                  <p:stCondLst>
                                    <p:cond delay="200"/>
                                  </p:stCondLst>
                                  <p:childTnLst>
                                    <p:animScale>
                                      <p:cBhvr>
                                        <p:cTn id="29" dur="750" fill="hold"/>
                                        <p:tgtEl>
                                          <p:spTgt spid="13"/>
                                        </p:tgtEl>
                                      </p:cBhvr>
                                      <p:by x="80000" y="80000"/>
                                    </p:animScale>
                                  </p:childTnLst>
                                </p:cTn>
                              </p:par>
                              <p:par>
                                <p:cTn id="30" presetID="10" presetClass="entr" presetSubtype="0" fill="hold" grpId="0" nodeType="withEffect">
                                  <p:stCondLst>
                                    <p:cond delay="105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250"/>
                                        <p:tgtEl>
                                          <p:spTgt spid="15"/>
                                        </p:tgtEl>
                                      </p:cBhvr>
                                    </p:animEffect>
                                  </p:childTnLst>
                                </p:cTn>
                              </p:par>
                              <p:par>
                                <p:cTn id="33" presetID="6" presetClass="emph" presetSubtype="0" accel="100000" autoRev="1" fill="hold" grpId="1" nodeType="withEffect">
                                  <p:stCondLst>
                                    <p:cond delay="300"/>
                                  </p:stCondLst>
                                  <p:childTnLst>
                                    <p:animScale>
                                      <p:cBhvr>
                                        <p:cTn id="34" dur="750" fill="hold"/>
                                        <p:tgtEl>
                                          <p:spTgt spid="15"/>
                                        </p:tgtEl>
                                      </p:cBhvr>
                                      <p:by x="80000" y="80000"/>
                                    </p:animScale>
                                  </p:childTnLst>
                                </p:cTn>
                              </p:par>
                              <p:par>
                                <p:cTn id="35" presetID="10" presetClass="entr" presetSubtype="0" fill="hold" grpId="0" nodeType="withEffect">
                                  <p:stCondLst>
                                    <p:cond delay="1150"/>
                                  </p:stCondLst>
                                  <p:childTnLst>
                                    <p:set>
                                      <p:cBhvr>
                                        <p:cTn id="36" dur="1" fill="hold">
                                          <p:stCondLst>
                                            <p:cond delay="0"/>
                                          </p:stCondLst>
                                        </p:cTn>
                                        <p:tgtEl>
                                          <p:spTgt spid="8"/>
                                        </p:tgtEl>
                                        <p:attrNameLst>
                                          <p:attrName>style.visibility</p:attrName>
                                        </p:attrNameLst>
                                      </p:cBhvr>
                                      <p:to>
                                        <p:strVal val="visible"/>
                                      </p:to>
                                    </p:set>
                                    <p:animEffect transition="in" filter="fade">
                                      <p:cBhvr>
                                        <p:cTn id="37" dur="250"/>
                                        <p:tgtEl>
                                          <p:spTgt spid="8"/>
                                        </p:tgtEl>
                                      </p:cBhvr>
                                    </p:animEffect>
                                  </p:childTnLst>
                                </p:cTn>
                              </p:par>
                              <p:par>
                                <p:cTn id="38" presetID="6" presetClass="emph" presetSubtype="0" accel="100000" autoRev="1" fill="hold" grpId="1" nodeType="withEffect">
                                  <p:stCondLst>
                                    <p:cond delay="500"/>
                                  </p:stCondLst>
                                  <p:childTnLst>
                                    <p:animScale>
                                      <p:cBhvr>
                                        <p:cTn id="39" dur="750" fill="hold"/>
                                        <p:tgtEl>
                                          <p:spTgt spid="8"/>
                                        </p:tgtEl>
                                      </p:cBhvr>
                                      <p:by x="80000" y="80000"/>
                                    </p:animScale>
                                  </p:childTnLst>
                                </p:cTn>
                              </p:par>
                              <p:par>
                                <p:cTn id="40" presetID="35" presetClass="path" presetSubtype="0" decel="100000" fill="hold" grpId="0" nodeType="withEffect">
                                  <p:stCondLst>
                                    <p:cond delay="800"/>
                                  </p:stCondLst>
                                  <p:childTnLst>
                                    <p:animMotion origin="layout" path="M 1.87133E-6 3.25011E-6 L -0.04685 3.25011E-6 " pathEditMode="relative" rAng="0" ptsTypes="AA">
                                      <p:cBhvr>
                                        <p:cTn id="41" dur="1500" spd="-100000" fill="hold"/>
                                        <p:tgtEl>
                                          <p:spTgt spid="3"/>
                                        </p:tgtEl>
                                        <p:attrNameLst>
                                          <p:attrName>ppt_x</p:attrName>
                                          <p:attrName>ppt_y</p:attrName>
                                        </p:attrNameLst>
                                      </p:cBhvr>
                                      <p:rCtr x="-2349" y="0"/>
                                    </p:animMotion>
                                  </p:childTnLst>
                                </p:cTn>
                              </p:par>
                              <p:par>
                                <p:cTn id="42" presetID="10" presetClass="entr" presetSubtype="0" fill="hold" grpId="0" nodeType="withEffect">
                                  <p:stCondLst>
                                    <p:cond delay="1650"/>
                                  </p:stCondLst>
                                  <p:childTnLst>
                                    <p:set>
                                      <p:cBhvr>
                                        <p:cTn id="43" dur="1" fill="hold">
                                          <p:stCondLst>
                                            <p:cond delay="0"/>
                                          </p:stCondLst>
                                        </p:cTn>
                                        <p:tgtEl>
                                          <p:spTgt spid="2"/>
                                        </p:tgtEl>
                                        <p:attrNameLst>
                                          <p:attrName>style.visibility</p:attrName>
                                        </p:attrNameLst>
                                      </p:cBhvr>
                                      <p:to>
                                        <p:strVal val="visible"/>
                                      </p:to>
                                    </p:set>
                                    <p:animEffect transition="in" filter="fade">
                                      <p:cBhvr>
                                        <p:cTn id="44" dur="250"/>
                                        <p:tgtEl>
                                          <p:spTgt spid="2"/>
                                        </p:tgtEl>
                                      </p:cBhvr>
                                    </p:animEffect>
                                  </p:childTnLst>
                                </p:cTn>
                              </p:par>
                              <p:par>
                                <p:cTn id="45" presetID="35" presetClass="path" presetSubtype="0" decel="100000" fill="hold" grpId="1" nodeType="withEffect">
                                  <p:stCondLst>
                                    <p:cond delay="900"/>
                                  </p:stCondLst>
                                  <p:childTnLst>
                                    <p:animMotion origin="layout" path="M 2.47894E-6 2.7281E-6 L -0.04685 2.7281E-6 " pathEditMode="relative" rAng="0" ptsTypes="AA">
                                      <p:cBhvr>
                                        <p:cTn id="46" dur="1400" spd="-100000" fill="hold"/>
                                        <p:tgtEl>
                                          <p:spTgt spid="2"/>
                                        </p:tgtEl>
                                        <p:attrNameLst>
                                          <p:attrName>ppt_x</p:attrName>
                                          <p:attrName>ppt_y</p:attrName>
                                        </p:attrNameLst>
                                      </p:cBhvr>
                                      <p:rCtr x="-2349" y="0"/>
                                    </p:animMotion>
                                  </p:childTnLst>
                                </p:cTn>
                              </p:par>
                              <p:par>
                                <p:cTn id="47" presetID="1" presetClass="entr" presetSubtype="0" fill="hold" grpId="0" nodeType="withEffect">
                                  <p:stCondLst>
                                    <p:cond delay="750"/>
                                  </p:stCondLst>
                                  <p:childTnLst>
                                    <p:set>
                                      <p:cBhvr>
                                        <p:cTn id="48" dur="1" fill="hold">
                                          <p:stCondLst>
                                            <p:cond delay="0"/>
                                          </p:stCondLst>
                                        </p:cTn>
                                        <p:tgtEl>
                                          <p:spTgt spid="9"/>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750"/>
                                  </p:stCondLst>
                                  <p:childTnLst>
                                    <p:set>
                                      <p:cBhvr>
                                        <p:cTn id="52" dur="1" fill="hold">
                                          <p:stCondLst>
                                            <p:cond delay="0"/>
                                          </p:stCondLst>
                                        </p:cTn>
                                        <p:tgtEl>
                                          <p:spTgt spid="21"/>
                                        </p:tgtEl>
                                        <p:attrNameLst>
                                          <p:attrName>style.visibility</p:attrName>
                                        </p:attrNameLst>
                                      </p:cBhvr>
                                      <p:to>
                                        <p:strVal val="visible"/>
                                      </p:to>
                                    </p:set>
                                    <p:animEffect transition="in" filter="fade">
                                      <p:cBhvr>
                                        <p:cTn id="53" dur="250"/>
                                        <p:tgtEl>
                                          <p:spTgt spid="21"/>
                                        </p:tgtEl>
                                      </p:cBhvr>
                                    </p:animEffect>
                                  </p:childTnLst>
                                </p:cTn>
                              </p:par>
                              <p:par>
                                <p:cTn id="54" presetID="6" presetClass="emph" presetSubtype="0" accel="100000" autoRev="1" fill="hold" grpId="1" nodeType="withEffect">
                                  <p:stCondLst>
                                    <p:cond delay="0"/>
                                  </p:stCondLst>
                                  <p:childTnLst>
                                    <p:animScale>
                                      <p:cBhvr>
                                        <p:cTn id="55" dur="750" fill="hold"/>
                                        <p:tgtEl>
                                          <p:spTgt spid="21"/>
                                        </p:tgtEl>
                                      </p:cBhvr>
                                      <p:by x="80000" y="80000"/>
                                    </p:animScale>
                                  </p:childTnLst>
                                </p:cTn>
                              </p:par>
                              <p:par>
                                <p:cTn id="56" presetID="10" presetClass="entr" presetSubtype="0" fill="hold" grpId="0" nodeType="withEffect">
                                  <p:stCondLst>
                                    <p:cond delay="1000"/>
                                  </p:stCondLst>
                                  <p:childTnLst>
                                    <p:set>
                                      <p:cBhvr>
                                        <p:cTn id="57" dur="1" fill="hold">
                                          <p:stCondLst>
                                            <p:cond delay="0"/>
                                          </p:stCondLst>
                                        </p:cTn>
                                        <p:tgtEl>
                                          <p:spTgt spid="24"/>
                                        </p:tgtEl>
                                        <p:attrNameLst>
                                          <p:attrName>style.visibility</p:attrName>
                                        </p:attrNameLst>
                                      </p:cBhvr>
                                      <p:to>
                                        <p:strVal val="visible"/>
                                      </p:to>
                                    </p:set>
                                    <p:animEffect transition="in" filter="fade">
                                      <p:cBhvr>
                                        <p:cTn id="58" dur="250"/>
                                        <p:tgtEl>
                                          <p:spTgt spid="24"/>
                                        </p:tgtEl>
                                      </p:cBhvr>
                                    </p:animEffect>
                                  </p:childTnLst>
                                </p:cTn>
                              </p:par>
                              <p:par>
                                <p:cTn id="59" presetID="6" presetClass="emph" presetSubtype="0" accel="100000" autoRev="1" fill="hold" grpId="1" nodeType="withEffect">
                                  <p:stCondLst>
                                    <p:cond delay="250"/>
                                  </p:stCondLst>
                                  <p:childTnLst>
                                    <p:animScale>
                                      <p:cBhvr>
                                        <p:cTn id="60" dur="750" fill="hold"/>
                                        <p:tgtEl>
                                          <p:spTgt spid="24"/>
                                        </p:tgtEl>
                                      </p:cBhvr>
                                      <p:by x="80000" y="80000"/>
                                    </p:animScale>
                                  </p:childTnLst>
                                </p:cTn>
                              </p:par>
                              <p:par>
                                <p:cTn id="61" presetID="10" presetClass="entr" presetSubtype="0" fill="hold" grpId="0" nodeType="withEffect">
                                  <p:stCondLst>
                                    <p:cond delay="1250"/>
                                  </p:stCondLst>
                                  <p:childTnLst>
                                    <p:set>
                                      <p:cBhvr>
                                        <p:cTn id="62" dur="1" fill="hold">
                                          <p:stCondLst>
                                            <p:cond delay="0"/>
                                          </p:stCondLst>
                                        </p:cTn>
                                        <p:tgtEl>
                                          <p:spTgt spid="23"/>
                                        </p:tgtEl>
                                        <p:attrNameLst>
                                          <p:attrName>style.visibility</p:attrName>
                                        </p:attrNameLst>
                                      </p:cBhvr>
                                      <p:to>
                                        <p:strVal val="visible"/>
                                      </p:to>
                                    </p:set>
                                    <p:animEffect transition="in" filter="fade">
                                      <p:cBhvr>
                                        <p:cTn id="63" dur="250"/>
                                        <p:tgtEl>
                                          <p:spTgt spid="23"/>
                                        </p:tgtEl>
                                      </p:cBhvr>
                                    </p:animEffect>
                                  </p:childTnLst>
                                </p:cTn>
                              </p:par>
                              <p:par>
                                <p:cTn id="64" presetID="6" presetClass="emph" presetSubtype="0" accel="100000" autoRev="1" fill="hold" grpId="1" nodeType="withEffect">
                                  <p:stCondLst>
                                    <p:cond delay="500"/>
                                  </p:stCondLst>
                                  <p:childTnLst>
                                    <p:animScale>
                                      <p:cBhvr>
                                        <p:cTn id="65" dur="750" fill="hold"/>
                                        <p:tgtEl>
                                          <p:spTgt spid="23"/>
                                        </p:tgtEl>
                                      </p:cBhvr>
                                      <p:by x="80000" y="80000"/>
                                    </p:animScale>
                                  </p:childTnLst>
                                </p:cTn>
                              </p:par>
                              <p:par>
                                <p:cTn id="66" presetID="10" presetClass="entr" presetSubtype="0" fill="hold" grpId="0" nodeType="withEffect">
                                  <p:stCondLst>
                                    <p:cond delay="1500"/>
                                  </p:stCondLst>
                                  <p:childTnLst>
                                    <p:set>
                                      <p:cBhvr>
                                        <p:cTn id="67" dur="1" fill="hold">
                                          <p:stCondLst>
                                            <p:cond delay="0"/>
                                          </p:stCondLst>
                                        </p:cTn>
                                        <p:tgtEl>
                                          <p:spTgt spid="22"/>
                                        </p:tgtEl>
                                        <p:attrNameLst>
                                          <p:attrName>style.visibility</p:attrName>
                                        </p:attrNameLst>
                                      </p:cBhvr>
                                      <p:to>
                                        <p:strVal val="visible"/>
                                      </p:to>
                                    </p:set>
                                    <p:animEffect transition="in" filter="fade">
                                      <p:cBhvr>
                                        <p:cTn id="68" dur="250"/>
                                        <p:tgtEl>
                                          <p:spTgt spid="22"/>
                                        </p:tgtEl>
                                      </p:cBhvr>
                                    </p:animEffect>
                                  </p:childTnLst>
                                </p:cTn>
                              </p:par>
                              <p:par>
                                <p:cTn id="69" presetID="6" presetClass="emph" presetSubtype="0" accel="100000" autoRev="1" fill="hold" grpId="1" nodeType="withEffect">
                                  <p:stCondLst>
                                    <p:cond delay="750"/>
                                  </p:stCondLst>
                                  <p:childTnLst>
                                    <p:animScale>
                                      <p:cBhvr>
                                        <p:cTn id="70" dur="750" fill="hold"/>
                                        <p:tgtEl>
                                          <p:spTgt spid="22"/>
                                        </p:tgtEl>
                                      </p:cBhvr>
                                      <p:by x="80000" y="80000"/>
                                    </p:animScale>
                                  </p:childTnLst>
                                </p:cTn>
                              </p:par>
                              <p:par>
                                <p:cTn id="71" presetID="10" presetClass="entr" presetSubtype="0" fill="hold" grpId="0" nodeType="withEffect">
                                  <p:stCondLst>
                                    <p:cond delay="1850"/>
                                  </p:stCondLst>
                                  <p:childTnLst>
                                    <p:set>
                                      <p:cBhvr>
                                        <p:cTn id="72" dur="1" fill="hold">
                                          <p:stCondLst>
                                            <p:cond delay="0"/>
                                          </p:stCondLst>
                                        </p:cTn>
                                        <p:tgtEl>
                                          <p:spTgt spid="25"/>
                                        </p:tgtEl>
                                        <p:attrNameLst>
                                          <p:attrName>style.visibility</p:attrName>
                                        </p:attrNameLst>
                                      </p:cBhvr>
                                      <p:to>
                                        <p:strVal val="visible"/>
                                      </p:to>
                                    </p:set>
                                    <p:animEffect transition="in" filter="fade">
                                      <p:cBhvr>
                                        <p:cTn id="73" dur="250"/>
                                        <p:tgtEl>
                                          <p:spTgt spid="25"/>
                                        </p:tgtEl>
                                      </p:cBhvr>
                                    </p:animEffect>
                                  </p:childTnLst>
                                </p:cTn>
                              </p:par>
                              <p:par>
                                <p:cTn id="74" presetID="6" presetClass="emph" presetSubtype="0" accel="100000" autoRev="1" fill="hold" grpId="1" nodeType="withEffect">
                                  <p:stCondLst>
                                    <p:cond delay="1000"/>
                                  </p:stCondLst>
                                  <p:childTnLst>
                                    <p:animScale>
                                      <p:cBhvr>
                                        <p:cTn id="75" dur="750" fill="hold"/>
                                        <p:tgtEl>
                                          <p:spTgt spid="25"/>
                                        </p:tgtEl>
                                      </p:cBhvr>
                                      <p:by x="80000" y="80000"/>
                                    </p:animScale>
                                  </p:childTnLst>
                                </p:cTn>
                              </p:par>
                              <p:par>
                                <p:cTn id="76" presetID="42" presetClass="path" presetSubtype="0" accel="10000" decel="90000" fill="hold" grpId="2" nodeType="withEffect">
                                  <p:stCondLst>
                                    <p:cond delay="500"/>
                                  </p:stCondLst>
                                  <p:childTnLst>
                                    <p:animMotion origin="layout" path="M -1.12841E-6 -6.7635E-7 L -0.35333 -6.7635E-7 " pathEditMode="relative" rAng="0" ptsTypes="AA">
                                      <p:cBhvr>
                                        <p:cTn id="77" dur="2000" fill="hold"/>
                                        <p:tgtEl>
                                          <p:spTgt spid="25"/>
                                        </p:tgtEl>
                                        <p:attrNameLst>
                                          <p:attrName>ppt_x</p:attrName>
                                          <p:attrName>ppt_y</p:attrName>
                                        </p:attrNameLst>
                                      </p:cBhvr>
                                      <p:rCtr x="-17667" y="0"/>
                                    </p:animMotion>
                                  </p:childTnLst>
                                </p:cTn>
                              </p:par>
                              <p:par>
                                <p:cTn id="78" presetID="42" presetClass="path" presetSubtype="0" accel="10000" decel="90000" fill="hold" grpId="2" nodeType="withEffect">
                                  <p:stCondLst>
                                    <p:cond delay="500"/>
                                  </p:stCondLst>
                                  <p:childTnLst>
                                    <p:animMotion origin="layout" path="M -1.12841E-6 -6.7635E-7 L -0.35333 -6.7635E-7 " pathEditMode="relative" rAng="0" ptsTypes="AA">
                                      <p:cBhvr>
                                        <p:cTn id="79" dur="2000" fill="hold"/>
                                        <p:tgtEl>
                                          <p:spTgt spid="22"/>
                                        </p:tgtEl>
                                        <p:attrNameLst>
                                          <p:attrName>ppt_x</p:attrName>
                                          <p:attrName>ppt_y</p:attrName>
                                        </p:attrNameLst>
                                      </p:cBhvr>
                                      <p:rCtr x="-17667" y="0"/>
                                    </p:animMotion>
                                  </p:childTnLst>
                                </p:cTn>
                              </p:par>
                              <p:par>
                                <p:cTn id="80" presetID="42" presetClass="path" presetSubtype="0" accel="10000" decel="90000" fill="hold" grpId="2" nodeType="withEffect">
                                  <p:stCondLst>
                                    <p:cond delay="500"/>
                                  </p:stCondLst>
                                  <p:childTnLst>
                                    <p:animMotion origin="layout" path="M -2.24917E-6 3.85837E-7 L -0.35333 -1.14389E-6 " pathEditMode="relative" rAng="0" ptsTypes="AA">
                                      <p:cBhvr>
                                        <p:cTn id="81" dur="2000" fill="hold"/>
                                        <p:tgtEl>
                                          <p:spTgt spid="23"/>
                                        </p:tgtEl>
                                        <p:attrNameLst>
                                          <p:attrName>ppt_x</p:attrName>
                                          <p:attrName>ppt_y</p:attrName>
                                        </p:attrNameLst>
                                      </p:cBhvr>
                                      <p:rCtr x="-16748" y="-1089"/>
                                    </p:animMotion>
                                  </p:childTnLst>
                                </p:cTn>
                              </p:par>
                              <p:par>
                                <p:cTn id="82" presetID="42" presetClass="path" presetSubtype="0" accel="10000" decel="90000" fill="hold" grpId="2" nodeType="withEffect">
                                  <p:stCondLst>
                                    <p:cond delay="500"/>
                                  </p:stCondLst>
                                  <p:childTnLst>
                                    <p:animMotion origin="layout" path="M -2.24917E-6 3.85837E-7 L -0.35333 -1.14389E-6 " pathEditMode="relative" rAng="0" ptsTypes="AA">
                                      <p:cBhvr>
                                        <p:cTn id="83" dur="2000" fill="hold"/>
                                        <p:tgtEl>
                                          <p:spTgt spid="24"/>
                                        </p:tgtEl>
                                        <p:attrNameLst>
                                          <p:attrName>ppt_x</p:attrName>
                                          <p:attrName>ppt_y</p:attrName>
                                        </p:attrNameLst>
                                      </p:cBhvr>
                                      <p:rCtr x="-16748" y="-1089"/>
                                    </p:animMotion>
                                  </p:childTnLst>
                                </p:cTn>
                              </p:par>
                              <p:par>
                                <p:cTn id="84" presetID="42" presetClass="path" presetSubtype="0" accel="10000" decel="90000" fill="hold" grpId="2" nodeType="withEffect">
                                  <p:stCondLst>
                                    <p:cond delay="500"/>
                                  </p:stCondLst>
                                  <p:childTnLst>
                                    <p:animMotion origin="layout" path="M -2.24917E-6 3.85837E-7 L -0.35333 -1.14389E-6 " pathEditMode="relative" rAng="0" ptsTypes="AA">
                                      <p:cBhvr>
                                        <p:cTn id="85" dur="2000" fill="hold"/>
                                        <p:tgtEl>
                                          <p:spTgt spid="21"/>
                                        </p:tgtEl>
                                        <p:attrNameLst>
                                          <p:attrName>ppt_x</p:attrName>
                                          <p:attrName>ppt_y</p:attrName>
                                        </p:attrNameLst>
                                      </p:cBhvr>
                                      <p:rCtr x="-16748" y="-1089"/>
                                    </p:animMotion>
                                  </p:childTnLst>
                                </p:cTn>
                              </p:par>
                              <p:par>
                                <p:cTn id="86" presetID="42" presetClass="path" presetSubtype="0" accel="10000" decel="90000" fill="hold" grpId="2" nodeType="withEffect">
                                  <p:stCondLst>
                                    <p:cond delay="500"/>
                                  </p:stCondLst>
                                  <p:childTnLst>
                                    <p:animMotion origin="layout" path="M 2.47894E-6 2.7281E-6 L 0.28108 2.7281E-6 " pathEditMode="relative" rAng="0" ptsTypes="AA">
                                      <p:cBhvr>
                                        <p:cTn id="87" dur="2000" fill="hold"/>
                                        <p:tgtEl>
                                          <p:spTgt spid="2"/>
                                        </p:tgtEl>
                                        <p:attrNameLst>
                                          <p:attrName>ppt_x</p:attrName>
                                          <p:attrName>ppt_y</p:attrName>
                                        </p:attrNameLst>
                                      </p:cBhvr>
                                      <p:rCtr x="14054" y="0"/>
                                    </p:animMotion>
                                  </p:childTnLst>
                                </p:cTn>
                              </p:par>
                              <p:par>
                                <p:cTn id="88" presetID="42" presetClass="path" presetSubtype="0" accel="10000" decel="90000" fill="hold" grpId="1" nodeType="withEffect">
                                  <p:stCondLst>
                                    <p:cond delay="500"/>
                                  </p:stCondLst>
                                  <p:childTnLst>
                                    <p:animMotion origin="layout" path="M -4.43707E-6 2.97776E-6 L 0.28326 2.97776E-6 " pathEditMode="relative" rAng="0" ptsTypes="AA">
                                      <p:cBhvr>
                                        <p:cTn id="89" dur="2000" fill="hold"/>
                                        <p:tgtEl>
                                          <p:spTgt spid="3"/>
                                        </p:tgtEl>
                                        <p:attrNameLst>
                                          <p:attrName>ppt_x</p:attrName>
                                          <p:attrName>ppt_y</p:attrName>
                                        </p:attrNameLst>
                                      </p:cBhvr>
                                      <p:rCtr x="14156" y="0"/>
                                    </p:animMotion>
                                  </p:childTnLst>
                                </p:cTn>
                              </p:par>
                              <p:par>
                                <p:cTn id="90" presetID="42" presetClass="path" presetSubtype="0" accel="10000" decel="90000" fill="hold" grpId="2" nodeType="withEffect">
                                  <p:stCondLst>
                                    <p:cond delay="500"/>
                                  </p:stCondLst>
                                  <p:childTnLst>
                                    <p:animMotion origin="layout" path="M -2.24917E-6 3.85837E-7 L -0.35333 -1.14389E-6 " pathEditMode="relative" rAng="0" ptsTypes="AA">
                                      <p:cBhvr>
                                        <p:cTn id="91" dur="2000" fill="hold"/>
                                        <p:tgtEl>
                                          <p:spTgt spid="8"/>
                                        </p:tgtEl>
                                        <p:attrNameLst>
                                          <p:attrName>ppt_x</p:attrName>
                                          <p:attrName>ppt_y</p:attrName>
                                        </p:attrNameLst>
                                      </p:cBhvr>
                                      <p:rCtr x="-16748" y="-1089"/>
                                    </p:animMotion>
                                  </p:childTnLst>
                                </p:cTn>
                              </p:par>
                              <p:par>
                                <p:cTn id="92" presetID="42" presetClass="path" presetSubtype="0" accel="10000" decel="90000" fill="hold" nodeType="withEffect">
                                  <p:stCondLst>
                                    <p:cond delay="500"/>
                                  </p:stCondLst>
                                  <p:childTnLst>
                                    <p:animMotion origin="layout" path="M 1.87133E-6 3.25011E-6 L -0.35333 3.25011E-6 " pathEditMode="relative" rAng="0" ptsTypes="AA">
                                      <p:cBhvr>
                                        <p:cTn id="93" dur="2000" fill="hold"/>
                                        <p:tgtEl>
                                          <p:spTgt spid="5"/>
                                        </p:tgtEl>
                                        <p:attrNameLst>
                                          <p:attrName>ppt_x</p:attrName>
                                          <p:attrName>ppt_y</p:attrName>
                                        </p:attrNameLst>
                                      </p:cBhvr>
                                      <p:rCtr x="-17667" y="0"/>
                                    </p:animMotion>
                                  </p:childTnLst>
                                </p:cTn>
                              </p:par>
                              <p:par>
                                <p:cTn id="94" presetID="42" presetClass="path" presetSubtype="0" accel="10000" decel="90000" fill="hold" grpId="2" nodeType="withEffect">
                                  <p:stCondLst>
                                    <p:cond delay="500"/>
                                  </p:stCondLst>
                                  <p:childTnLst>
                                    <p:animMotion origin="layout" path="M -2.24917E-6 3.85837E-7 L -0.35333 -1.14389E-6 " pathEditMode="relative" rAng="0" ptsTypes="AA">
                                      <p:cBhvr>
                                        <p:cTn id="95" dur="2000" fill="hold"/>
                                        <p:tgtEl>
                                          <p:spTgt spid="15"/>
                                        </p:tgtEl>
                                        <p:attrNameLst>
                                          <p:attrName>ppt_x</p:attrName>
                                          <p:attrName>ppt_y</p:attrName>
                                        </p:attrNameLst>
                                      </p:cBhvr>
                                      <p:rCtr x="-16748" y="-1089"/>
                                    </p:animMotion>
                                  </p:childTnLst>
                                </p:cTn>
                              </p:par>
                              <p:par>
                                <p:cTn id="96" presetID="42" presetClass="path" presetSubtype="0" accel="10000" decel="90000" fill="hold" grpId="2" nodeType="withEffect">
                                  <p:stCondLst>
                                    <p:cond delay="500"/>
                                  </p:stCondLst>
                                  <p:childTnLst>
                                    <p:animMotion origin="layout" path="M -2.24917E-6 3.85837E-7 L -0.35333 -1.14389E-6 " pathEditMode="relative" rAng="0" ptsTypes="AA">
                                      <p:cBhvr>
                                        <p:cTn id="97" dur="2000" fill="hold"/>
                                        <p:tgtEl>
                                          <p:spTgt spid="13"/>
                                        </p:tgtEl>
                                        <p:attrNameLst>
                                          <p:attrName>ppt_x</p:attrName>
                                          <p:attrName>ppt_y</p:attrName>
                                        </p:attrNameLst>
                                      </p:cBhvr>
                                      <p:rCtr x="-16748" y="-1089"/>
                                    </p:animMotion>
                                  </p:childTnLst>
                                </p:cTn>
                              </p:par>
                              <p:par>
                                <p:cTn id="98" presetID="42" presetClass="path" presetSubtype="0" accel="10000" decel="90000" fill="hold" nodeType="withEffect">
                                  <p:stCondLst>
                                    <p:cond delay="500"/>
                                  </p:stCondLst>
                                  <p:childTnLst>
                                    <p:animMotion origin="layout" path="M -2.24917E-6 3.85837E-7 L -0.35333 -1.14389E-6 " pathEditMode="relative" rAng="0" ptsTypes="AA">
                                      <p:cBhvr>
                                        <p:cTn id="99" dur="2000" fill="hold"/>
                                        <p:tgtEl>
                                          <p:spTgt spid="16"/>
                                        </p:tgtEl>
                                        <p:attrNameLst>
                                          <p:attrName>ppt_x</p:attrName>
                                          <p:attrName>ppt_y</p:attrName>
                                        </p:attrNameLst>
                                      </p:cBhvr>
                                      <p:rCtr x="-16748" y="-1089"/>
                                    </p:animMotion>
                                  </p:childTnLst>
                                </p:cTn>
                              </p:par>
                              <p:par>
                                <p:cTn id="100" presetID="42" presetClass="path" presetSubtype="0" accel="10000" decel="90000" fill="hold" grpId="2" nodeType="withEffect">
                                  <p:stCondLst>
                                    <p:cond delay="500"/>
                                  </p:stCondLst>
                                  <p:childTnLst>
                                    <p:animMotion origin="layout" path="M -2.24917E-6 3.85837E-7 L -0.35333 -1.14389E-6 " pathEditMode="relative" rAng="0" ptsTypes="AA">
                                      <p:cBhvr>
                                        <p:cTn id="101" dur="2000" fill="hold"/>
                                        <p:tgtEl>
                                          <p:spTgt spid="14"/>
                                        </p:tgtEl>
                                        <p:attrNameLst>
                                          <p:attrName>ppt_x</p:attrName>
                                          <p:attrName>ppt_y</p:attrName>
                                        </p:attrNameLst>
                                      </p:cBhvr>
                                      <p:rCtr x="-16748" y="-1089"/>
                                    </p:animMotion>
                                  </p:childTnLst>
                                </p:cTn>
                              </p:par>
                              <p:par>
                                <p:cTn id="102" presetID="42" presetClass="path" presetSubtype="0" accel="10000" decel="90000" fill="hold" grpId="2" nodeType="withEffect">
                                  <p:stCondLst>
                                    <p:cond delay="500"/>
                                  </p:stCondLst>
                                  <p:childTnLst>
                                    <p:animMotion origin="layout" path="M 1.87133E-6 3.25011E-6 L -0.35333 3.25011E-6 " pathEditMode="relative" rAng="0" ptsTypes="AA">
                                      <p:cBhvr>
                                        <p:cTn id="103" dur="2000" fill="hold"/>
                                        <p:tgtEl>
                                          <p:spTgt spid="27"/>
                                        </p:tgtEl>
                                        <p:attrNameLst>
                                          <p:attrName>ppt_x</p:attrName>
                                          <p:attrName>ppt_y</p:attrName>
                                        </p:attrNameLst>
                                      </p:cBhvr>
                                      <p:rCtr x="-17667" y="0"/>
                                    </p:animMotion>
                                  </p:childTnLst>
                                </p:cTn>
                              </p:par>
                              <p:par>
                                <p:cTn id="104" presetID="10" presetClass="exit" presetSubtype="0" fill="hold" grpId="3" nodeType="withEffect">
                                  <p:stCondLst>
                                    <p:cond delay="500"/>
                                  </p:stCondLst>
                                  <p:childTnLst>
                                    <p:animEffect transition="out" filter="fade">
                                      <p:cBhvr>
                                        <p:cTn id="105" dur="250"/>
                                        <p:tgtEl>
                                          <p:spTgt spid="27"/>
                                        </p:tgtEl>
                                      </p:cBhvr>
                                    </p:animEffect>
                                    <p:set>
                                      <p:cBhvr>
                                        <p:cTn id="106" dur="1" fill="hold">
                                          <p:stCondLst>
                                            <p:cond delay="249"/>
                                          </p:stCondLst>
                                        </p:cTn>
                                        <p:tgtEl>
                                          <p:spTgt spid="27"/>
                                        </p:tgtEl>
                                        <p:attrNameLst>
                                          <p:attrName>style.visibility</p:attrName>
                                        </p:attrNameLst>
                                      </p:cBhvr>
                                      <p:to>
                                        <p:strVal val="hidden"/>
                                      </p:to>
                                    </p:set>
                                  </p:childTnLst>
                                </p:cTn>
                              </p:par>
                              <p:par>
                                <p:cTn id="107" presetID="10" presetClass="entr" presetSubtype="0" fill="hold" grpId="1" nodeType="withEffect">
                                  <p:stCondLst>
                                    <p:cond delay="750"/>
                                  </p:stCondLst>
                                  <p:childTnLst>
                                    <p:set>
                                      <p:cBhvr>
                                        <p:cTn id="108" dur="1" fill="hold">
                                          <p:stCondLst>
                                            <p:cond delay="0"/>
                                          </p:stCondLst>
                                        </p:cTn>
                                        <p:tgtEl>
                                          <p:spTgt spid="31"/>
                                        </p:tgtEl>
                                        <p:attrNameLst>
                                          <p:attrName>style.visibility</p:attrName>
                                        </p:attrNameLst>
                                      </p:cBhvr>
                                      <p:to>
                                        <p:strVal val="visible"/>
                                      </p:to>
                                    </p:set>
                                    <p:animEffect transition="in" filter="fade">
                                      <p:cBhvr>
                                        <p:cTn id="109" dur="250"/>
                                        <p:tgtEl>
                                          <p:spTgt spid="31"/>
                                        </p:tgtEl>
                                      </p:cBhvr>
                                    </p:animEffect>
                                  </p:childTnLst>
                                </p:cTn>
                              </p:par>
                              <p:par>
                                <p:cTn id="110" presetID="42" presetClass="path" presetSubtype="0" accel="10000" decel="90000" fill="hold" grpId="0" nodeType="withEffect">
                                  <p:stCondLst>
                                    <p:cond delay="500"/>
                                  </p:stCondLst>
                                  <p:childTnLst>
                                    <p:animMotion origin="layout" path="M 3.6916E-6 -2.94598E-6 L -0.35334 -2.94598E-6 " pathEditMode="relative" rAng="0" ptsTypes="AA">
                                      <p:cBhvr>
                                        <p:cTn id="111" dur="2000" fill="hold"/>
                                        <p:tgtEl>
                                          <p:spTgt spid="31"/>
                                        </p:tgtEl>
                                        <p:attrNameLst>
                                          <p:attrName>ppt_x</p:attrName>
                                          <p:attrName>ppt_y</p:attrName>
                                        </p:attrNameLst>
                                      </p:cBhvr>
                                      <p:rCtr x="-17667" y="0"/>
                                    </p:animMotion>
                                  </p:childTnLst>
                                </p:cTn>
                              </p:par>
                              <p:par>
                                <p:cTn id="112" presetID="10" presetClass="entr" presetSubtype="0" fill="hold" grpId="0" nodeType="withEffect">
                                  <p:stCondLst>
                                    <p:cond delay="1000"/>
                                  </p:stCondLst>
                                  <p:childTnLst>
                                    <p:set>
                                      <p:cBhvr>
                                        <p:cTn id="113" dur="1" fill="hold">
                                          <p:stCondLst>
                                            <p:cond delay="0"/>
                                          </p:stCondLst>
                                        </p:cTn>
                                        <p:tgtEl>
                                          <p:spTgt spid="28"/>
                                        </p:tgtEl>
                                        <p:attrNameLst>
                                          <p:attrName>style.visibility</p:attrName>
                                        </p:attrNameLst>
                                      </p:cBhvr>
                                      <p:to>
                                        <p:strVal val="visible"/>
                                      </p:to>
                                    </p:set>
                                    <p:animEffect transition="in" filter="fade">
                                      <p:cBhvr>
                                        <p:cTn id="114" dur="250"/>
                                        <p:tgtEl>
                                          <p:spTgt spid="28"/>
                                        </p:tgtEl>
                                      </p:cBhvr>
                                    </p:animEffect>
                                  </p:childTnLst>
                                </p:cTn>
                              </p:par>
                              <p:par>
                                <p:cTn id="115" presetID="42" presetClass="path" presetSubtype="0" accel="10000" decel="90000" fill="hold" grpId="1" nodeType="withEffect">
                                  <p:stCondLst>
                                    <p:cond delay="500"/>
                                  </p:stCondLst>
                                  <p:childTnLst>
                                    <p:animMotion origin="layout" path="M 3.6916E-6 -2.94598E-6 L -0.35334 -2.94598E-6 " pathEditMode="relative" rAng="0" ptsTypes="AA">
                                      <p:cBhvr>
                                        <p:cTn id="116" dur="2000" fill="hold"/>
                                        <p:tgtEl>
                                          <p:spTgt spid="28"/>
                                        </p:tgtEl>
                                        <p:attrNameLst>
                                          <p:attrName>ppt_x</p:attrName>
                                          <p:attrName>ppt_y</p:attrName>
                                        </p:attrNameLst>
                                      </p:cBhvr>
                                      <p:rCtr x="-17667" y="0"/>
                                    </p:animMotion>
                                  </p:childTnLst>
                                </p:cTn>
                              </p:par>
                              <p:par>
                                <p:cTn id="117" presetID="10" presetClass="entr" presetSubtype="0" fill="hold" grpId="0" nodeType="withEffect">
                                  <p:stCondLst>
                                    <p:cond delay="1250"/>
                                  </p:stCondLst>
                                  <p:childTnLst>
                                    <p:set>
                                      <p:cBhvr>
                                        <p:cTn id="118" dur="1" fill="hold">
                                          <p:stCondLst>
                                            <p:cond delay="0"/>
                                          </p:stCondLst>
                                        </p:cTn>
                                        <p:tgtEl>
                                          <p:spTgt spid="29"/>
                                        </p:tgtEl>
                                        <p:attrNameLst>
                                          <p:attrName>style.visibility</p:attrName>
                                        </p:attrNameLst>
                                      </p:cBhvr>
                                      <p:to>
                                        <p:strVal val="visible"/>
                                      </p:to>
                                    </p:set>
                                    <p:animEffect transition="in" filter="fade">
                                      <p:cBhvr>
                                        <p:cTn id="119" dur="250"/>
                                        <p:tgtEl>
                                          <p:spTgt spid="29"/>
                                        </p:tgtEl>
                                      </p:cBhvr>
                                    </p:animEffect>
                                  </p:childTnLst>
                                </p:cTn>
                              </p:par>
                              <p:par>
                                <p:cTn id="120" presetID="42" presetClass="path" presetSubtype="0" accel="10000" decel="90000" fill="hold" grpId="1" nodeType="withEffect">
                                  <p:stCondLst>
                                    <p:cond delay="500"/>
                                  </p:stCondLst>
                                  <p:childTnLst>
                                    <p:animMotion origin="layout" path="M 3.6916E-6 -2.94598E-6 L -0.35334 -2.94598E-6 " pathEditMode="relative" rAng="0" ptsTypes="AA">
                                      <p:cBhvr>
                                        <p:cTn id="121" dur="2000" fill="hold"/>
                                        <p:tgtEl>
                                          <p:spTgt spid="29"/>
                                        </p:tgtEl>
                                        <p:attrNameLst>
                                          <p:attrName>ppt_x</p:attrName>
                                          <p:attrName>ppt_y</p:attrName>
                                        </p:attrNameLst>
                                      </p:cBhvr>
                                      <p:rCtr x="-17667" y="0"/>
                                    </p:animMotion>
                                  </p:childTnLst>
                                </p:cTn>
                              </p:par>
                              <p:par>
                                <p:cTn id="122" presetID="10" presetClass="entr" presetSubtype="0" fill="hold" grpId="0" nodeType="withEffect">
                                  <p:stCondLst>
                                    <p:cond delay="1500"/>
                                  </p:stCondLst>
                                  <p:childTnLst>
                                    <p:set>
                                      <p:cBhvr>
                                        <p:cTn id="123" dur="1" fill="hold">
                                          <p:stCondLst>
                                            <p:cond delay="0"/>
                                          </p:stCondLst>
                                        </p:cTn>
                                        <p:tgtEl>
                                          <p:spTgt spid="30"/>
                                        </p:tgtEl>
                                        <p:attrNameLst>
                                          <p:attrName>style.visibility</p:attrName>
                                        </p:attrNameLst>
                                      </p:cBhvr>
                                      <p:to>
                                        <p:strVal val="visible"/>
                                      </p:to>
                                    </p:set>
                                    <p:animEffect transition="in" filter="fade">
                                      <p:cBhvr>
                                        <p:cTn id="124" dur="250"/>
                                        <p:tgtEl>
                                          <p:spTgt spid="30"/>
                                        </p:tgtEl>
                                      </p:cBhvr>
                                    </p:animEffect>
                                  </p:childTnLst>
                                </p:cTn>
                              </p:par>
                              <p:par>
                                <p:cTn id="125" presetID="42" presetClass="path" presetSubtype="0" accel="10000" decel="90000" fill="hold" grpId="1" nodeType="withEffect">
                                  <p:stCondLst>
                                    <p:cond delay="500"/>
                                  </p:stCondLst>
                                  <p:childTnLst>
                                    <p:animMotion origin="layout" path="M 3.6916E-6 -2.94598E-6 L -0.35334 -2.94598E-6 " pathEditMode="relative" rAng="0" ptsTypes="AA">
                                      <p:cBhvr>
                                        <p:cTn id="126" dur="2000" fill="hold"/>
                                        <p:tgtEl>
                                          <p:spTgt spid="30"/>
                                        </p:tgtEl>
                                        <p:attrNameLst>
                                          <p:attrName>ppt_x</p:attrName>
                                          <p:attrName>ppt_y</p:attrName>
                                        </p:attrNameLst>
                                      </p:cBhvr>
                                      <p:rCtr x="-1766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1" grpId="1" animBg="1"/>
      <p:bldP spid="21" grpId="2" animBg="1"/>
      <p:bldP spid="22" grpId="0" animBg="1"/>
      <p:bldP spid="22" grpId="1" animBg="1"/>
      <p:bldP spid="22" grpId="2" animBg="1"/>
      <p:bldP spid="23" grpId="0" animBg="1"/>
      <p:bldP spid="23" grpId="1" animBg="1"/>
      <p:bldP spid="23" grpId="2" animBg="1"/>
      <p:bldP spid="24" grpId="0" animBg="1"/>
      <p:bldP spid="24" grpId="1" animBg="1"/>
      <p:bldP spid="24" grpId="2" animBg="1"/>
      <p:bldP spid="8" grpId="0" animBg="1"/>
      <p:bldP spid="8" grpId="1" animBg="1"/>
      <p:bldP spid="8" grpId="2" animBg="1"/>
      <p:bldP spid="13" grpId="0" animBg="1"/>
      <p:bldP spid="13" grpId="1" animBg="1"/>
      <p:bldP spid="13" grpId="2" animBg="1"/>
      <p:bldP spid="14" grpId="0" animBg="1"/>
      <p:bldP spid="14" grpId="1" animBg="1"/>
      <p:bldP spid="14" grpId="2" animBg="1"/>
      <p:bldP spid="15" grpId="0" animBg="1"/>
      <p:bldP spid="15" grpId="1" animBg="1"/>
      <p:bldP spid="15" grpId="2" animBg="1"/>
      <p:bldP spid="3" grpId="0" animBg="1"/>
      <p:bldP spid="3" grpId="1" animBg="1"/>
      <p:bldP spid="2" grpId="0"/>
      <p:bldP spid="2" grpId="1"/>
      <p:bldP spid="2" grpId="2"/>
      <p:bldP spid="25" grpId="0" animBg="1"/>
      <p:bldP spid="25" grpId="1" animBg="1"/>
      <p:bldP spid="25" grpId="2" animBg="1"/>
      <p:bldP spid="9" grpId="0" animBg="1"/>
      <p:bldP spid="27" grpId="0" animBg="1"/>
      <p:bldP spid="27" grpId="1" animBg="1"/>
      <p:bldP spid="27" grpId="2" animBg="1"/>
      <p:bldP spid="27" grpId="3" animBg="1"/>
      <p:bldP spid="28" grpId="0"/>
      <p:bldP spid="28" grpId="1"/>
      <p:bldP spid="29" grpId="0"/>
      <p:bldP spid="29" grpId="1"/>
      <p:bldP spid="30" grpId="0"/>
      <p:bldP spid="30" grpId="1"/>
      <p:bldP spid="31" grpId="0"/>
      <p:bldP spid="31"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 name="Object 19"/>
          <p:cNvGraphicFramePr>
            <a:graphicFrameLocks noChangeAspect="1"/>
          </p:cNvGraphicFramePr>
          <p:nvPr>
            <p:custDataLst>
              <p:tags r:id="rId2"/>
            </p:custDataLst>
            <p:extLst/>
          </p:nvPr>
        </p:nvGraphicFramePr>
        <p:xfrm>
          <a:off x="4042" y="2076"/>
          <a:ext cx="1587" cy="1587"/>
        </p:xfrm>
        <a:graphic>
          <a:graphicData uri="http://schemas.openxmlformats.org/presentationml/2006/ole">
            <mc:AlternateContent xmlns:mc="http://schemas.openxmlformats.org/markup-compatibility/2006">
              <mc:Choice xmlns:v="urn:schemas-microsoft-com:vml" Requires="v">
                <p:oleObj spid="_x0000_s2077" name="think-cell Slide" r:id="rId5" imgW="377" imgH="377" progId="TCLayout.ActiveDocument.1">
                  <p:embed/>
                </p:oleObj>
              </mc:Choice>
              <mc:Fallback>
                <p:oleObj name="think-cell Slide" r:id="rId5" imgW="377" imgH="377" progId="TCLayout.ActiveDocument.1">
                  <p:embed/>
                  <p:pic>
                    <p:nvPicPr>
                      <p:cNvPr id="20" name="Object 19"/>
                      <p:cNvPicPr/>
                      <p:nvPr/>
                    </p:nvPicPr>
                    <p:blipFill>
                      <a:blip r:embed="rId6"/>
                      <a:stretch>
                        <a:fillRect/>
                      </a:stretch>
                    </p:blipFill>
                    <p:spPr>
                      <a:xfrm>
                        <a:off x="4042" y="2076"/>
                        <a:ext cx="1587" cy="1587"/>
                      </a:xfrm>
                      <a:prstGeom prst="rect">
                        <a:avLst/>
                      </a:prstGeom>
                    </p:spPr>
                  </p:pic>
                </p:oleObj>
              </mc:Fallback>
            </mc:AlternateContent>
          </a:graphicData>
        </a:graphic>
      </p:graphicFrame>
      <p:sp>
        <p:nvSpPr>
          <p:cNvPr id="2" name="Title 1"/>
          <p:cNvSpPr>
            <a:spLocks noGrp="1"/>
          </p:cNvSpPr>
          <p:nvPr>
            <p:ph type="title"/>
          </p:nvPr>
        </p:nvSpPr>
        <p:spPr/>
        <p:txBody>
          <a:bodyPr/>
          <a:lstStyle/>
          <a:p>
            <a:r>
              <a:rPr lang="en-IN" dirty="0"/>
              <a:t>Data challenges</a:t>
            </a:r>
          </a:p>
        </p:txBody>
      </p:sp>
      <p:cxnSp>
        <p:nvCxnSpPr>
          <p:cNvPr id="94" name="Straight Connector 93"/>
          <p:cNvCxnSpPr/>
          <p:nvPr/>
        </p:nvCxnSpPr>
        <p:spPr>
          <a:xfrm>
            <a:off x="7034850" y="5904923"/>
            <a:ext cx="896425" cy="0"/>
          </a:xfrm>
          <a:prstGeom prst="line">
            <a:avLst/>
          </a:prstGeom>
          <a:ln w="12700">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95" name="Block Arc 94"/>
          <p:cNvSpPr/>
          <p:nvPr/>
        </p:nvSpPr>
        <p:spPr>
          <a:xfrm rot="1786720">
            <a:off x="4365237" y="3165264"/>
            <a:ext cx="2964474" cy="2964474"/>
          </a:xfrm>
          <a:prstGeom prst="blockArc">
            <a:avLst>
              <a:gd name="adj1" fmla="val 5400000"/>
              <a:gd name="adj2" fmla="val 9000000"/>
              <a:gd name="adj3" fmla="val 4521"/>
            </a:avLst>
          </a:prstGeom>
          <a:solidFill>
            <a:schemeClr val="tx2">
              <a:lumMod val="75000"/>
            </a:schemeClr>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pPr defTabSz="914192"/>
            <a:endParaRPr lang="en-GB" sz="1765" kern="0" dirty="0">
              <a:solidFill>
                <a:srgbClr val="FFFFFF"/>
              </a:solidFill>
            </a:endParaRPr>
          </a:p>
        </p:txBody>
      </p:sp>
      <p:sp>
        <p:nvSpPr>
          <p:cNvPr id="96" name="Block Arc 95"/>
          <p:cNvSpPr/>
          <p:nvPr/>
        </p:nvSpPr>
        <p:spPr>
          <a:xfrm rot="1786720">
            <a:off x="4365237" y="3165264"/>
            <a:ext cx="2964474" cy="2964474"/>
          </a:xfrm>
          <a:prstGeom prst="blockArc">
            <a:avLst>
              <a:gd name="adj1" fmla="val 1800000"/>
              <a:gd name="adj2" fmla="val 5400000"/>
              <a:gd name="adj3" fmla="val 4521"/>
            </a:avLst>
          </a:prstGeom>
          <a:solidFill>
            <a:schemeClr val="tx2">
              <a:lumMod val="75000"/>
            </a:schemeClr>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pPr defTabSz="914192"/>
            <a:endParaRPr lang="en-GB" sz="1765" kern="0" dirty="0">
              <a:solidFill>
                <a:srgbClr val="FFFFFF"/>
              </a:solidFill>
            </a:endParaRPr>
          </a:p>
        </p:txBody>
      </p:sp>
      <p:sp>
        <p:nvSpPr>
          <p:cNvPr id="97" name="Block Arc 96"/>
          <p:cNvSpPr/>
          <p:nvPr/>
        </p:nvSpPr>
        <p:spPr>
          <a:xfrm rot="1786720">
            <a:off x="4365237" y="3165264"/>
            <a:ext cx="2964474" cy="2964474"/>
          </a:xfrm>
          <a:prstGeom prst="blockArc">
            <a:avLst>
              <a:gd name="adj1" fmla="val 19800000"/>
              <a:gd name="adj2" fmla="val 1800000"/>
              <a:gd name="adj3" fmla="val 4521"/>
            </a:avLst>
          </a:prstGeom>
          <a:solidFill>
            <a:schemeClr val="tx2">
              <a:lumMod val="75000"/>
            </a:schemeClr>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pPr defTabSz="914192"/>
            <a:endParaRPr lang="en-GB" sz="1765" kern="0" dirty="0">
              <a:solidFill>
                <a:srgbClr val="FFFFFF"/>
              </a:solidFill>
            </a:endParaRPr>
          </a:p>
        </p:txBody>
      </p:sp>
      <p:cxnSp>
        <p:nvCxnSpPr>
          <p:cNvPr id="98" name="Straight Connector 97"/>
          <p:cNvCxnSpPr/>
          <p:nvPr/>
        </p:nvCxnSpPr>
        <p:spPr>
          <a:xfrm>
            <a:off x="3020761" y="4699077"/>
            <a:ext cx="896425" cy="0"/>
          </a:xfrm>
          <a:prstGeom prst="line">
            <a:avLst/>
          </a:prstGeom>
          <a:ln w="12700">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p:nvPr/>
        </p:nvCxnSpPr>
        <p:spPr>
          <a:xfrm>
            <a:off x="7777379" y="4699077"/>
            <a:ext cx="896425" cy="0"/>
          </a:xfrm>
          <a:prstGeom prst="line">
            <a:avLst/>
          </a:prstGeom>
          <a:ln w="12700">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100" name="Oval 99"/>
          <p:cNvSpPr/>
          <p:nvPr/>
        </p:nvSpPr>
        <p:spPr bwMode="auto">
          <a:xfrm>
            <a:off x="2942271" y="4649918"/>
            <a:ext cx="98321" cy="98321"/>
          </a:xfrm>
          <a:prstGeom prst="ellipse">
            <a:avLst/>
          </a:prstGeom>
          <a:solidFill>
            <a:schemeClr val="tx2">
              <a:lumMod val="75000"/>
            </a:schemeClr>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pPr>
            <a:endParaRPr lang="en-US" sz="1961" kern="0" dirty="0">
              <a:gradFill>
                <a:gsLst>
                  <a:gs pos="0">
                    <a:srgbClr val="FFFFFF"/>
                  </a:gs>
                  <a:gs pos="100000">
                    <a:srgbClr val="FFFFFF"/>
                  </a:gs>
                </a:gsLst>
                <a:lin ang="5400000" scaled="0"/>
              </a:gradFill>
            </a:endParaRPr>
          </a:p>
        </p:txBody>
      </p:sp>
      <p:sp>
        <p:nvSpPr>
          <p:cNvPr id="102" name="Oval 101"/>
          <p:cNvSpPr/>
          <p:nvPr/>
        </p:nvSpPr>
        <p:spPr bwMode="auto">
          <a:xfrm>
            <a:off x="8663472" y="4649918"/>
            <a:ext cx="98321" cy="98321"/>
          </a:xfrm>
          <a:prstGeom prst="ellipse">
            <a:avLst/>
          </a:prstGeom>
          <a:solidFill>
            <a:schemeClr val="tx2">
              <a:lumMod val="75000"/>
            </a:schemeClr>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pPr>
            <a:endParaRPr lang="en-US" sz="1961" kern="0" dirty="0">
              <a:gradFill>
                <a:gsLst>
                  <a:gs pos="0">
                    <a:srgbClr val="FFFFFF"/>
                  </a:gs>
                  <a:gs pos="100000">
                    <a:srgbClr val="FFFFFF"/>
                  </a:gs>
                </a:gsLst>
                <a:lin ang="5400000" scaled="0"/>
              </a:gradFill>
            </a:endParaRPr>
          </a:p>
        </p:txBody>
      </p:sp>
      <p:cxnSp>
        <p:nvCxnSpPr>
          <p:cNvPr id="104" name="Straight Connector 103"/>
          <p:cNvCxnSpPr/>
          <p:nvPr/>
        </p:nvCxnSpPr>
        <p:spPr>
          <a:xfrm>
            <a:off x="4909254" y="4699077"/>
            <a:ext cx="327738" cy="0"/>
          </a:xfrm>
          <a:prstGeom prst="line">
            <a:avLst/>
          </a:prstGeom>
          <a:ln w="25400">
            <a:solidFill>
              <a:schemeClr val="tx1"/>
            </a:solidFill>
            <a:headEnd type="triangl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a:off x="6462966" y="4699077"/>
            <a:ext cx="327738" cy="0"/>
          </a:xfrm>
          <a:prstGeom prst="line">
            <a:avLst/>
          </a:prstGeom>
          <a:ln w="25400">
            <a:solidFill>
              <a:schemeClr val="tx1"/>
            </a:solidFill>
            <a:headEnd type="triangl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11" name="Straight Arrow Connector 110"/>
          <p:cNvCxnSpPr/>
          <p:nvPr/>
        </p:nvCxnSpPr>
        <p:spPr>
          <a:xfrm flipV="1">
            <a:off x="5357915" y="5228907"/>
            <a:ext cx="149207" cy="204836"/>
          </a:xfrm>
          <a:prstGeom prst="straightConnector1">
            <a:avLst/>
          </a:prstGeom>
          <a:ln w="25400">
            <a:solidFill>
              <a:schemeClr val="tx1"/>
            </a:solidFill>
            <a:headEnd type="triangl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15" name="Straight Arrow Connector 114"/>
          <p:cNvCxnSpPr/>
          <p:nvPr/>
        </p:nvCxnSpPr>
        <p:spPr>
          <a:xfrm>
            <a:off x="6281123" y="5194767"/>
            <a:ext cx="172063" cy="213029"/>
          </a:xfrm>
          <a:prstGeom prst="straightConnector1">
            <a:avLst/>
          </a:prstGeom>
          <a:ln w="25400">
            <a:solidFill>
              <a:schemeClr val="tx1"/>
            </a:solidFill>
            <a:headEnd type="triangle" w="med" len="sm"/>
            <a:tailEnd type="triangle" w="med" len="sm"/>
          </a:ln>
        </p:spPr>
        <p:style>
          <a:lnRef idx="1">
            <a:schemeClr val="accent1"/>
          </a:lnRef>
          <a:fillRef idx="0">
            <a:schemeClr val="accent1"/>
          </a:fillRef>
          <a:effectRef idx="0">
            <a:schemeClr val="accent1"/>
          </a:effectRef>
          <a:fontRef idx="minor">
            <a:schemeClr val="tx1"/>
          </a:fontRef>
        </p:style>
      </p:cxnSp>
      <p:grpSp>
        <p:nvGrpSpPr>
          <p:cNvPr id="121" name="Group 120"/>
          <p:cNvGrpSpPr/>
          <p:nvPr/>
        </p:nvGrpSpPr>
        <p:grpSpPr>
          <a:xfrm>
            <a:off x="3933357" y="4233678"/>
            <a:ext cx="930800" cy="930801"/>
            <a:chOff x="4507529" y="4131473"/>
            <a:chExt cx="949464" cy="949465"/>
          </a:xfrm>
        </p:grpSpPr>
        <p:sp>
          <p:nvSpPr>
            <p:cNvPr id="123" name="Freeform 122"/>
            <p:cNvSpPr/>
            <p:nvPr/>
          </p:nvSpPr>
          <p:spPr>
            <a:xfrm rot="1786720">
              <a:off x="4507529" y="4131473"/>
              <a:ext cx="949464" cy="949465"/>
            </a:xfrm>
            <a:custGeom>
              <a:avLst/>
              <a:gdLst>
                <a:gd name="connsiteX0" fmla="*/ 0 w 1343236"/>
                <a:gd name="connsiteY0" fmla="*/ 671618 h 1343236"/>
                <a:gd name="connsiteX1" fmla="*/ 671618 w 1343236"/>
                <a:gd name="connsiteY1" fmla="*/ 0 h 1343236"/>
                <a:gd name="connsiteX2" fmla="*/ 1343236 w 1343236"/>
                <a:gd name="connsiteY2" fmla="*/ 671618 h 1343236"/>
                <a:gd name="connsiteX3" fmla="*/ 671618 w 1343236"/>
                <a:gd name="connsiteY3" fmla="*/ 1343236 h 1343236"/>
                <a:gd name="connsiteX4" fmla="*/ 0 w 1343236"/>
                <a:gd name="connsiteY4" fmla="*/ 671618 h 13432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3236" h="1343236">
                  <a:moveTo>
                    <a:pt x="0" y="671618"/>
                  </a:moveTo>
                  <a:cubicBezTo>
                    <a:pt x="0" y="300694"/>
                    <a:pt x="300694" y="0"/>
                    <a:pt x="671618" y="0"/>
                  </a:cubicBezTo>
                  <a:cubicBezTo>
                    <a:pt x="1042542" y="0"/>
                    <a:pt x="1343236" y="300694"/>
                    <a:pt x="1343236" y="671618"/>
                  </a:cubicBezTo>
                  <a:cubicBezTo>
                    <a:pt x="1343236" y="1042542"/>
                    <a:pt x="1042542" y="1343236"/>
                    <a:pt x="671618" y="1343236"/>
                  </a:cubicBezTo>
                  <a:cubicBezTo>
                    <a:pt x="300694" y="1343236"/>
                    <a:pt x="0" y="1042542"/>
                    <a:pt x="0" y="671618"/>
                  </a:cubicBezTo>
                  <a:close/>
                </a:path>
              </a:pathLst>
            </a:custGeom>
            <a:solidFill>
              <a:schemeClr val="tx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04" tIns="44802" rIns="44802" bIns="89604" numCol="1" spcCol="0" rtlCol="0" fromWordArt="0" anchor="b" anchorCtr="0" forceAA="0" compatLnSpc="1">
              <a:prstTxWarp prst="textNoShape">
                <a:avLst/>
              </a:prstTxWarp>
              <a:noAutofit/>
            </a:bodyPr>
            <a:lstStyle/>
            <a:p>
              <a:pPr defTabSz="895575" fontAlgn="base">
                <a:spcBef>
                  <a:spcPct val="0"/>
                </a:spcBef>
                <a:spcAft>
                  <a:spcPct val="0"/>
                </a:spcAft>
              </a:pPr>
              <a:endParaRPr lang="en-US" sz="1765" kern="0" spc="-49" dirty="0">
                <a:solidFill>
                  <a:prstClr val="white"/>
                </a:solidFill>
                <a:ea typeface="Segoe UI" pitchFamily="34" charset="0"/>
                <a:cs typeface="Segoe UI" pitchFamily="34" charset="0"/>
              </a:endParaRPr>
            </a:p>
          </p:txBody>
        </p:sp>
        <p:sp>
          <p:nvSpPr>
            <p:cNvPr id="124" name="Freeform 83"/>
            <p:cNvSpPr>
              <a:spLocks noEditPoints="1"/>
            </p:cNvSpPr>
            <p:nvPr/>
          </p:nvSpPr>
          <p:spPr bwMode="black">
            <a:xfrm>
              <a:off x="4726230" y="4335934"/>
              <a:ext cx="512062" cy="540543"/>
            </a:xfrm>
            <a:custGeom>
              <a:avLst/>
              <a:gdLst>
                <a:gd name="T0" fmla="*/ 502 w 2107"/>
                <a:gd name="T1" fmla="*/ 1162 h 2221"/>
                <a:gd name="T2" fmla="*/ 239 w 2107"/>
                <a:gd name="T3" fmla="*/ 2072 h 2221"/>
                <a:gd name="T4" fmla="*/ 1587 w 2107"/>
                <a:gd name="T5" fmla="*/ 1800 h 2221"/>
                <a:gd name="T6" fmla="*/ 1487 w 2107"/>
                <a:gd name="T7" fmla="*/ 1835 h 2221"/>
                <a:gd name="T8" fmla="*/ 1579 w 2107"/>
                <a:gd name="T9" fmla="*/ 1870 h 2221"/>
                <a:gd name="T10" fmla="*/ 1470 w 2107"/>
                <a:gd name="T11" fmla="*/ 1847 h 2221"/>
                <a:gd name="T12" fmla="*/ 983 w 2107"/>
                <a:gd name="T13" fmla="*/ 1837 h 2221"/>
                <a:gd name="T14" fmla="*/ 1062 w 2107"/>
                <a:gd name="T15" fmla="*/ 1872 h 2221"/>
                <a:gd name="T16" fmla="*/ 956 w 2107"/>
                <a:gd name="T17" fmla="*/ 1951 h 2221"/>
                <a:gd name="T18" fmla="*/ 1046 w 2107"/>
                <a:gd name="T19" fmla="*/ 1970 h 2221"/>
                <a:gd name="T20" fmla="*/ 820 w 2107"/>
                <a:gd name="T21" fmla="*/ 1872 h 2221"/>
                <a:gd name="T22" fmla="*/ 899 w 2107"/>
                <a:gd name="T23" fmla="*/ 1836 h 2221"/>
                <a:gd name="T24" fmla="*/ 841 w 2107"/>
                <a:gd name="T25" fmla="*/ 1886 h 2221"/>
                <a:gd name="T26" fmla="*/ 905 w 2107"/>
                <a:gd name="T27" fmla="*/ 1920 h 2221"/>
                <a:gd name="T28" fmla="*/ 882 w 2107"/>
                <a:gd name="T29" fmla="*/ 1971 h 2221"/>
                <a:gd name="T30" fmla="*/ 687 w 2107"/>
                <a:gd name="T31" fmla="*/ 1847 h 2221"/>
                <a:gd name="T32" fmla="*/ 780 w 2107"/>
                <a:gd name="T33" fmla="*/ 1844 h 2221"/>
                <a:gd name="T34" fmla="*/ 760 w 2107"/>
                <a:gd name="T35" fmla="*/ 1882 h 2221"/>
                <a:gd name="T36" fmla="*/ 703 w 2107"/>
                <a:gd name="T37" fmla="*/ 1912 h 2221"/>
                <a:gd name="T38" fmla="*/ 682 w 2107"/>
                <a:gd name="T39" fmla="*/ 1972 h 2221"/>
                <a:gd name="T40" fmla="*/ 647 w 2107"/>
                <a:gd name="T41" fmla="*/ 1928 h 2221"/>
                <a:gd name="T42" fmla="*/ 631 w 2107"/>
                <a:gd name="T43" fmla="*/ 1862 h 2221"/>
                <a:gd name="T44" fmla="*/ 545 w 2107"/>
                <a:gd name="T45" fmla="*/ 2017 h 2221"/>
                <a:gd name="T46" fmla="*/ 416 w 2107"/>
                <a:gd name="T47" fmla="*/ 2078 h 2221"/>
                <a:gd name="T48" fmla="*/ 435 w 2107"/>
                <a:gd name="T49" fmla="*/ 2014 h 2221"/>
                <a:gd name="T50" fmla="*/ 538 w 2107"/>
                <a:gd name="T51" fmla="*/ 2006 h 2221"/>
                <a:gd name="T52" fmla="*/ 520 w 2107"/>
                <a:gd name="T53" fmla="*/ 1973 h 2221"/>
                <a:gd name="T54" fmla="*/ 490 w 2107"/>
                <a:gd name="T55" fmla="*/ 1930 h 2221"/>
                <a:gd name="T56" fmla="*/ 587 w 2107"/>
                <a:gd name="T57" fmla="*/ 1913 h 2221"/>
                <a:gd name="T58" fmla="*/ 1055 w 2107"/>
                <a:gd name="T59" fmla="*/ 2071 h 2221"/>
                <a:gd name="T60" fmla="*/ 605 w 2107"/>
                <a:gd name="T61" fmla="*/ 2078 h 2221"/>
                <a:gd name="T62" fmla="*/ 613 w 2107"/>
                <a:gd name="T63" fmla="*/ 2010 h 2221"/>
                <a:gd name="T64" fmla="*/ 1046 w 2107"/>
                <a:gd name="T65" fmla="*/ 2003 h 2221"/>
                <a:gd name="T66" fmla="*/ 1113 w 2107"/>
                <a:gd name="T67" fmla="*/ 1877 h 2221"/>
                <a:gd name="T68" fmla="*/ 1176 w 2107"/>
                <a:gd name="T69" fmla="*/ 1835 h 2221"/>
                <a:gd name="T70" fmla="*/ 1137 w 2107"/>
                <a:gd name="T71" fmla="*/ 1885 h 2221"/>
                <a:gd name="T72" fmla="*/ 1115 w 2107"/>
                <a:gd name="T73" fmla="*/ 1926 h 2221"/>
                <a:gd name="T74" fmla="*/ 1215 w 2107"/>
                <a:gd name="T75" fmla="*/ 1968 h 2221"/>
                <a:gd name="T76" fmla="*/ 1135 w 2107"/>
                <a:gd name="T77" fmla="*/ 1970 h 2221"/>
                <a:gd name="T78" fmla="*/ 1146 w 2107"/>
                <a:gd name="T79" fmla="*/ 2075 h 2221"/>
                <a:gd name="T80" fmla="*/ 1122 w 2107"/>
                <a:gd name="T81" fmla="*/ 2019 h 2221"/>
                <a:gd name="T82" fmla="*/ 1139 w 2107"/>
                <a:gd name="T83" fmla="*/ 2003 h 2221"/>
                <a:gd name="T84" fmla="*/ 1217 w 2107"/>
                <a:gd name="T85" fmla="*/ 2003 h 2221"/>
                <a:gd name="T86" fmla="*/ 1337 w 2107"/>
                <a:gd name="T87" fmla="*/ 1868 h 2221"/>
                <a:gd name="T88" fmla="*/ 1411 w 2107"/>
                <a:gd name="T89" fmla="*/ 1838 h 2221"/>
                <a:gd name="T90" fmla="*/ 1425 w 2107"/>
                <a:gd name="T91" fmla="*/ 1883 h 2221"/>
                <a:gd name="T92" fmla="*/ 1359 w 2107"/>
                <a:gd name="T93" fmla="*/ 1927 h 2221"/>
                <a:gd name="T94" fmla="*/ 1476 w 2107"/>
                <a:gd name="T95" fmla="*/ 1956 h 2221"/>
                <a:gd name="T96" fmla="*/ 1461 w 2107"/>
                <a:gd name="T97" fmla="*/ 1970 h 2221"/>
                <a:gd name="T98" fmla="*/ 1511 w 2107"/>
                <a:gd name="T99" fmla="*/ 2075 h 2221"/>
                <a:gd name="T100" fmla="*/ 1393 w 2107"/>
                <a:gd name="T101" fmla="*/ 2019 h 2221"/>
                <a:gd name="T102" fmla="*/ 1475 w 2107"/>
                <a:gd name="T103" fmla="*/ 2001 h 2221"/>
                <a:gd name="T104" fmla="*/ 1681 w 2107"/>
                <a:gd name="T105" fmla="*/ 2018 h 2221"/>
                <a:gd name="T106" fmla="*/ 1623 w 2107"/>
                <a:gd name="T107" fmla="*/ 2075 h 2221"/>
                <a:gd name="T108" fmla="*/ 1639 w 2107"/>
                <a:gd name="T109" fmla="*/ 2000 h 2221"/>
                <a:gd name="T110" fmla="*/ 1630 w 2107"/>
                <a:gd name="T111" fmla="*/ 1969 h 2221"/>
                <a:gd name="T112" fmla="*/ 1532 w 2107"/>
                <a:gd name="T113" fmla="*/ 1910 h 2221"/>
                <a:gd name="T114" fmla="*/ 933 w 2107"/>
                <a:gd name="T115" fmla="*/ 1308 h 2221"/>
                <a:gd name="T116" fmla="*/ 9 w 2107"/>
                <a:gd name="T117" fmla="*/ 909 h 2221"/>
                <a:gd name="T118" fmla="*/ 413 w 2107"/>
                <a:gd name="T119" fmla="*/ 386 h 2221"/>
                <a:gd name="T120" fmla="*/ 1700 w 2107"/>
                <a:gd name="T121" fmla="*/ 556 h 2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107" h="2221">
                  <a:moveTo>
                    <a:pt x="2107" y="809"/>
                  </a:moveTo>
                  <a:cubicBezTo>
                    <a:pt x="2106" y="786"/>
                    <a:pt x="2103" y="764"/>
                    <a:pt x="2098" y="742"/>
                  </a:cubicBezTo>
                  <a:cubicBezTo>
                    <a:pt x="2098" y="745"/>
                    <a:pt x="2098" y="747"/>
                    <a:pt x="2098" y="749"/>
                  </a:cubicBezTo>
                  <a:cubicBezTo>
                    <a:pt x="2096" y="810"/>
                    <a:pt x="2076" y="869"/>
                    <a:pt x="2040" y="926"/>
                  </a:cubicBezTo>
                  <a:cubicBezTo>
                    <a:pt x="2018" y="961"/>
                    <a:pt x="1988" y="995"/>
                    <a:pt x="1953" y="1027"/>
                  </a:cubicBezTo>
                  <a:cubicBezTo>
                    <a:pt x="1918" y="1064"/>
                    <a:pt x="1873" y="1098"/>
                    <a:pt x="1819" y="1131"/>
                  </a:cubicBezTo>
                  <a:cubicBezTo>
                    <a:pt x="1777" y="1156"/>
                    <a:pt x="1731" y="1178"/>
                    <a:pt x="1682" y="1198"/>
                  </a:cubicBezTo>
                  <a:cubicBezTo>
                    <a:pt x="1682" y="1061"/>
                    <a:pt x="1682" y="1061"/>
                    <a:pt x="1682" y="1061"/>
                  </a:cubicBezTo>
                  <a:cubicBezTo>
                    <a:pt x="1682" y="1059"/>
                    <a:pt x="1682" y="1058"/>
                    <a:pt x="1682" y="1056"/>
                  </a:cubicBezTo>
                  <a:cubicBezTo>
                    <a:pt x="1680" y="988"/>
                    <a:pt x="1624" y="933"/>
                    <a:pt x="1554" y="933"/>
                  </a:cubicBezTo>
                  <a:cubicBezTo>
                    <a:pt x="555" y="933"/>
                    <a:pt x="555" y="933"/>
                    <a:pt x="555" y="933"/>
                  </a:cubicBezTo>
                  <a:cubicBezTo>
                    <a:pt x="484" y="933"/>
                    <a:pt x="426" y="990"/>
                    <a:pt x="426" y="1061"/>
                  </a:cubicBezTo>
                  <a:cubicBezTo>
                    <a:pt x="426" y="1141"/>
                    <a:pt x="426" y="1141"/>
                    <a:pt x="426" y="1141"/>
                  </a:cubicBezTo>
                  <a:cubicBezTo>
                    <a:pt x="430" y="1142"/>
                    <a:pt x="430" y="1142"/>
                    <a:pt x="430" y="1142"/>
                  </a:cubicBezTo>
                  <a:cubicBezTo>
                    <a:pt x="430" y="1143"/>
                    <a:pt x="459" y="1152"/>
                    <a:pt x="502" y="1162"/>
                  </a:cubicBezTo>
                  <a:cubicBezTo>
                    <a:pt x="502" y="1069"/>
                    <a:pt x="502" y="1069"/>
                    <a:pt x="502" y="1069"/>
                  </a:cubicBezTo>
                  <a:cubicBezTo>
                    <a:pt x="502" y="1032"/>
                    <a:pt x="531" y="1003"/>
                    <a:pt x="568" y="1003"/>
                  </a:cubicBezTo>
                  <a:cubicBezTo>
                    <a:pt x="1541" y="1003"/>
                    <a:pt x="1541" y="1003"/>
                    <a:pt x="1541" y="1003"/>
                  </a:cubicBezTo>
                  <a:cubicBezTo>
                    <a:pt x="1577" y="1003"/>
                    <a:pt x="1607" y="1032"/>
                    <a:pt x="1607" y="1069"/>
                  </a:cubicBezTo>
                  <a:cubicBezTo>
                    <a:pt x="1607" y="1668"/>
                    <a:pt x="1607" y="1668"/>
                    <a:pt x="1607" y="1668"/>
                  </a:cubicBezTo>
                  <a:cubicBezTo>
                    <a:pt x="1607" y="1704"/>
                    <a:pt x="1577" y="1734"/>
                    <a:pt x="1541" y="1734"/>
                  </a:cubicBezTo>
                  <a:cubicBezTo>
                    <a:pt x="568" y="1734"/>
                    <a:pt x="568" y="1734"/>
                    <a:pt x="568" y="1734"/>
                  </a:cubicBezTo>
                  <a:cubicBezTo>
                    <a:pt x="531" y="1734"/>
                    <a:pt x="502" y="1704"/>
                    <a:pt x="502" y="1668"/>
                  </a:cubicBezTo>
                  <a:cubicBezTo>
                    <a:pt x="502" y="1541"/>
                    <a:pt x="502" y="1541"/>
                    <a:pt x="502" y="1541"/>
                  </a:cubicBezTo>
                  <a:cubicBezTo>
                    <a:pt x="476" y="1535"/>
                    <a:pt x="451" y="1528"/>
                    <a:pt x="426" y="1520"/>
                  </a:cubicBezTo>
                  <a:cubicBezTo>
                    <a:pt x="426" y="1676"/>
                    <a:pt x="426" y="1676"/>
                    <a:pt x="426" y="1676"/>
                  </a:cubicBezTo>
                  <a:cubicBezTo>
                    <a:pt x="426" y="1736"/>
                    <a:pt x="467" y="1786"/>
                    <a:pt x="523" y="1800"/>
                  </a:cubicBezTo>
                  <a:cubicBezTo>
                    <a:pt x="491" y="1802"/>
                    <a:pt x="456" y="1813"/>
                    <a:pt x="435" y="1837"/>
                  </a:cubicBezTo>
                  <a:cubicBezTo>
                    <a:pt x="419" y="1857"/>
                    <a:pt x="403" y="1876"/>
                    <a:pt x="387" y="1895"/>
                  </a:cubicBezTo>
                  <a:cubicBezTo>
                    <a:pt x="337" y="1954"/>
                    <a:pt x="288" y="2013"/>
                    <a:pt x="239" y="2072"/>
                  </a:cubicBezTo>
                  <a:cubicBezTo>
                    <a:pt x="227" y="2086"/>
                    <a:pt x="203" y="2107"/>
                    <a:pt x="203" y="2127"/>
                  </a:cubicBezTo>
                  <a:cubicBezTo>
                    <a:pt x="203" y="2183"/>
                    <a:pt x="203" y="2183"/>
                    <a:pt x="203" y="2183"/>
                  </a:cubicBezTo>
                  <a:cubicBezTo>
                    <a:pt x="204" y="2190"/>
                    <a:pt x="206" y="2197"/>
                    <a:pt x="209" y="2202"/>
                  </a:cubicBezTo>
                  <a:cubicBezTo>
                    <a:pt x="222" y="2220"/>
                    <a:pt x="247" y="2221"/>
                    <a:pt x="267" y="2221"/>
                  </a:cubicBezTo>
                  <a:cubicBezTo>
                    <a:pt x="295" y="2221"/>
                    <a:pt x="1759" y="2221"/>
                    <a:pt x="1804" y="2221"/>
                  </a:cubicBezTo>
                  <a:cubicBezTo>
                    <a:pt x="1826" y="2221"/>
                    <a:pt x="1850" y="2219"/>
                    <a:pt x="1871" y="2214"/>
                  </a:cubicBezTo>
                  <a:cubicBezTo>
                    <a:pt x="1886" y="2211"/>
                    <a:pt x="1903" y="2203"/>
                    <a:pt x="1905" y="2186"/>
                  </a:cubicBezTo>
                  <a:cubicBezTo>
                    <a:pt x="1905" y="2126"/>
                    <a:pt x="1905" y="2126"/>
                    <a:pt x="1905" y="2126"/>
                  </a:cubicBezTo>
                  <a:cubicBezTo>
                    <a:pt x="1907" y="2113"/>
                    <a:pt x="1899" y="2100"/>
                    <a:pt x="1891" y="2091"/>
                  </a:cubicBezTo>
                  <a:cubicBezTo>
                    <a:pt x="1887" y="2086"/>
                    <a:pt x="1883" y="2081"/>
                    <a:pt x="1879" y="2077"/>
                  </a:cubicBezTo>
                  <a:cubicBezTo>
                    <a:pt x="1858" y="2052"/>
                    <a:pt x="1837" y="2027"/>
                    <a:pt x="1816" y="2003"/>
                  </a:cubicBezTo>
                  <a:cubicBezTo>
                    <a:pt x="1770" y="1948"/>
                    <a:pt x="1724" y="1894"/>
                    <a:pt x="1678" y="1840"/>
                  </a:cubicBezTo>
                  <a:cubicBezTo>
                    <a:pt x="1676" y="1837"/>
                    <a:pt x="1674" y="1834"/>
                    <a:pt x="1671" y="1832"/>
                  </a:cubicBezTo>
                  <a:cubicBezTo>
                    <a:pt x="1662" y="1820"/>
                    <a:pt x="1647" y="1813"/>
                    <a:pt x="1633" y="1809"/>
                  </a:cubicBezTo>
                  <a:cubicBezTo>
                    <a:pt x="1618" y="1804"/>
                    <a:pt x="1603" y="1801"/>
                    <a:pt x="1587" y="1800"/>
                  </a:cubicBezTo>
                  <a:cubicBezTo>
                    <a:pt x="1642" y="1785"/>
                    <a:pt x="1682" y="1735"/>
                    <a:pt x="1682" y="1676"/>
                  </a:cubicBezTo>
                  <a:cubicBezTo>
                    <a:pt x="1682" y="1462"/>
                    <a:pt x="1682" y="1462"/>
                    <a:pt x="1682" y="1462"/>
                  </a:cubicBezTo>
                  <a:cubicBezTo>
                    <a:pt x="1698" y="1455"/>
                    <a:pt x="1714" y="1448"/>
                    <a:pt x="1730" y="1441"/>
                  </a:cubicBezTo>
                  <a:cubicBezTo>
                    <a:pt x="1801" y="1408"/>
                    <a:pt x="1863" y="1368"/>
                    <a:pt x="1916" y="1325"/>
                  </a:cubicBezTo>
                  <a:cubicBezTo>
                    <a:pt x="1946" y="1300"/>
                    <a:pt x="1972" y="1273"/>
                    <a:pt x="1995" y="1246"/>
                  </a:cubicBezTo>
                  <a:cubicBezTo>
                    <a:pt x="2018" y="1218"/>
                    <a:pt x="2037" y="1187"/>
                    <a:pt x="2054" y="1154"/>
                  </a:cubicBezTo>
                  <a:cubicBezTo>
                    <a:pt x="2068" y="1124"/>
                    <a:pt x="2079" y="1090"/>
                    <a:pt x="2084" y="1054"/>
                  </a:cubicBezTo>
                  <a:cubicBezTo>
                    <a:pt x="2086" y="1040"/>
                    <a:pt x="2087" y="1026"/>
                    <a:pt x="2089" y="1013"/>
                  </a:cubicBezTo>
                  <a:cubicBezTo>
                    <a:pt x="2089" y="1008"/>
                    <a:pt x="2090" y="1003"/>
                    <a:pt x="2090" y="998"/>
                  </a:cubicBezTo>
                  <a:cubicBezTo>
                    <a:pt x="2102" y="877"/>
                    <a:pt x="2102" y="877"/>
                    <a:pt x="2102" y="877"/>
                  </a:cubicBezTo>
                  <a:cubicBezTo>
                    <a:pt x="2103" y="874"/>
                    <a:pt x="2103" y="870"/>
                    <a:pt x="2103" y="867"/>
                  </a:cubicBezTo>
                  <a:cubicBezTo>
                    <a:pt x="2105" y="848"/>
                    <a:pt x="2107" y="829"/>
                    <a:pt x="2107" y="809"/>
                  </a:cubicBezTo>
                  <a:close/>
                  <a:moveTo>
                    <a:pt x="1474" y="1837"/>
                  </a:moveTo>
                  <a:cubicBezTo>
                    <a:pt x="1475" y="1836"/>
                    <a:pt x="1476" y="1836"/>
                    <a:pt x="1478" y="1836"/>
                  </a:cubicBezTo>
                  <a:cubicBezTo>
                    <a:pt x="1481" y="1835"/>
                    <a:pt x="1483" y="1835"/>
                    <a:pt x="1487" y="1835"/>
                  </a:cubicBezTo>
                  <a:cubicBezTo>
                    <a:pt x="1492" y="1835"/>
                    <a:pt x="1492" y="1835"/>
                    <a:pt x="1492" y="1835"/>
                  </a:cubicBezTo>
                  <a:cubicBezTo>
                    <a:pt x="1492" y="1835"/>
                    <a:pt x="1492" y="1835"/>
                    <a:pt x="1492" y="1835"/>
                  </a:cubicBezTo>
                  <a:cubicBezTo>
                    <a:pt x="1502" y="1835"/>
                    <a:pt x="1511" y="1835"/>
                    <a:pt x="1521" y="1835"/>
                  </a:cubicBezTo>
                  <a:cubicBezTo>
                    <a:pt x="1521" y="1835"/>
                    <a:pt x="1521" y="1835"/>
                    <a:pt x="1521" y="1835"/>
                  </a:cubicBezTo>
                  <a:cubicBezTo>
                    <a:pt x="1531" y="1835"/>
                    <a:pt x="1531" y="1835"/>
                    <a:pt x="1531" y="1835"/>
                  </a:cubicBezTo>
                  <a:cubicBezTo>
                    <a:pt x="1534" y="1834"/>
                    <a:pt x="1538" y="1835"/>
                    <a:pt x="1541" y="1835"/>
                  </a:cubicBezTo>
                  <a:cubicBezTo>
                    <a:pt x="1543" y="1836"/>
                    <a:pt x="1546" y="1836"/>
                    <a:pt x="1548" y="1837"/>
                  </a:cubicBezTo>
                  <a:cubicBezTo>
                    <a:pt x="1548" y="1837"/>
                    <a:pt x="1548" y="1837"/>
                    <a:pt x="1548" y="1837"/>
                  </a:cubicBezTo>
                  <a:cubicBezTo>
                    <a:pt x="1549" y="1837"/>
                    <a:pt x="1549" y="1838"/>
                    <a:pt x="1549" y="1838"/>
                  </a:cubicBezTo>
                  <a:cubicBezTo>
                    <a:pt x="1550" y="1838"/>
                    <a:pt x="1550" y="1838"/>
                    <a:pt x="1550" y="1838"/>
                  </a:cubicBezTo>
                  <a:cubicBezTo>
                    <a:pt x="1553" y="1839"/>
                    <a:pt x="1556" y="1840"/>
                    <a:pt x="1558" y="1842"/>
                  </a:cubicBezTo>
                  <a:cubicBezTo>
                    <a:pt x="1560" y="1843"/>
                    <a:pt x="1562" y="1845"/>
                    <a:pt x="1563" y="1847"/>
                  </a:cubicBezTo>
                  <a:cubicBezTo>
                    <a:pt x="1571" y="1858"/>
                    <a:pt x="1571" y="1858"/>
                    <a:pt x="1571" y="1858"/>
                  </a:cubicBezTo>
                  <a:cubicBezTo>
                    <a:pt x="1573" y="1861"/>
                    <a:pt x="1577" y="1865"/>
                    <a:pt x="1579" y="1870"/>
                  </a:cubicBezTo>
                  <a:cubicBezTo>
                    <a:pt x="1579" y="1870"/>
                    <a:pt x="1579" y="1870"/>
                    <a:pt x="1579" y="1870"/>
                  </a:cubicBezTo>
                  <a:cubicBezTo>
                    <a:pt x="1581" y="1872"/>
                    <a:pt x="1581" y="1874"/>
                    <a:pt x="1581" y="1876"/>
                  </a:cubicBezTo>
                  <a:cubicBezTo>
                    <a:pt x="1581" y="1877"/>
                    <a:pt x="1580" y="1878"/>
                    <a:pt x="1579" y="1879"/>
                  </a:cubicBezTo>
                  <a:cubicBezTo>
                    <a:pt x="1579" y="1879"/>
                    <a:pt x="1579" y="1880"/>
                    <a:pt x="1579" y="1880"/>
                  </a:cubicBezTo>
                  <a:cubicBezTo>
                    <a:pt x="1579" y="1880"/>
                    <a:pt x="1579" y="1880"/>
                    <a:pt x="1579" y="1880"/>
                  </a:cubicBezTo>
                  <a:cubicBezTo>
                    <a:pt x="1578" y="1880"/>
                    <a:pt x="1578" y="1880"/>
                    <a:pt x="1578" y="1880"/>
                  </a:cubicBezTo>
                  <a:cubicBezTo>
                    <a:pt x="1578" y="1880"/>
                    <a:pt x="1578" y="1881"/>
                    <a:pt x="1577" y="1881"/>
                  </a:cubicBezTo>
                  <a:cubicBezTo>
                    <a:pt x="1577" y="1881"/>
                    <a:pt x="1577" y="1881"/>
                    <a:pt x="1576" y="1881"/>
                  </a:cubicBezTo>
                  <a:cubicBezTo>
                    <a:pt x="1576" y="1881"/>
                    <a:pt x="1576" y="1882"/>
                    <a:pt x="1575" y="1882"/>
                  </a:cubicBezTo>
                  <a:cubicBezTo>
                    <a:pt x="1569" y="1885"/>
                    <a:pt x="1560" y="1884"/>
                    <a:pt x="1553" y="1884"/>
                  </a:cubicBezTo>
                  <a:cubicBezTo>
                    <a:pt x="1516" y="1884"/>
                    <a:pt x="1516" y="1884"/>
                    <a:pt x="1516" y="1884"/>
                  </a:cubicBezTo>
                  <a:cubicBezTo>
                    <a:pt x="1509" y="1884"/>
                    <a:pt x="1501" y="1883"/>
                    <a:pt x="1494" y="1879"/>
                  </a:cubicBezTo>
                  <a:cubicBezTo>
                    <a:pt x="1492" y="1878"/>
                    <a:pt x="1490" y="1877"/>
                    <a:pt x="1488" y="1876"/>
                  </a:cubicBezTo>
                  <a:cubicBezTo>
                    <a:pt x="1486" y="1874"/>
                    <a:pt x="1484" y="1872"/>
                    <a:pt x="1483" y="1871"/>
                  </a:cubicBezTo>
                  <a:cubicBezTo>
                    <a:pt x="1481" y="1868"/>
                    <a:pt x="1481" y="1868"/>
                    <a:pt x="1481" y="1868"/>
                  </a:cubicBezTo>
                  <a:cubicBezTo>
                    <a:pt x="1478" y="1861"/>
                    <a:pt x="1473" y="1854"/>
                    <a:pt x="1470" y="1847"/>
                  </a:cubicBezTo>
                  <a:cubicBezTo>
                    <a:pt x="1467" y="1842"/>
                    <a:pt x="1469" y="1839"/>
                    <a:pt x="1474" y="1837"/>
                  </a:cubicBezTo>
                  <a:close/>
                  <a:moveTo>
                    <a:pt x="965" y="1871"/>
                  </a:moveTo>
                  <a:cubicBezTo>
                    <a:pt x="966" y="1869"/>
                    <a:pt x="966" y="1868"/>
                    <a:pt x="966" y="1866"/>
                  </a:cubicBezTo>
                  <a:cubicBezTo>
                    <a:pt x="966" y="1866"/>
                    <a:pt x="966" y="1866"/>
                    <a:pt x="966" y="1866"/>
                  </a:cubicBezTo>
                  <a:cubicBezTo>
                    <a:pt x="967" y="1861"/>
                    <a:pt x="966" y="1855"/>
                    <a:pt x="968" y="1850"/>
                  </a:cubicBezTo>
                  <a:cubicBezTo>
                    <a:pt x="968" y="1848"/>
                    <a:pt x="968" y="1848"/>
                    <a:pt x="968" y="1848"/>
                  </a:cubicBezTo>
                  <a:cubicBezTo>
                    <a:pt x="968" y="1846"/>
                    <a:pt x="969" y="1845"/>
                    <a:pt x="970" y="1843"/>
                  </a:cubicBezTo>
                  <a:cubicBezTo>
                    <a:pt x="971" y="1842"/>
                    <a:pt x="973" y="1841"/>
                    <a:pt x="974" y="1841"/>
                  </a:cubicBezTo>
                  <a:cubicBezTo>
                    <a:pt x="974" y="1840"/>
                    <a:pt x="974" y="1840"/>
                    <a:pt x="974" y="1840"/>
                  </a:cubicBezTo>
                  <a:cubicBezTo>
                    <a:pt x="975" y="1840"/>
                    <a:pt x="975" y="1840"/>
                    <a:pt x="975" y="1840"/>
                  </a:cubicBezTo>
                  <a:cubicBezTo>
                    <a:pt x="976" y="1840"/>
                    <a:pt x="976" y="1839"/>
                    <a:pt x="976" y="1839"/>
                  </a:cubicBezTo>
                  <a:cubicBezTo>
                    <a:pt x="976" y="1839"/>
                    <a:pt x="977" y="1839"/>
                    <a:pt x="977" y="1839"/>
                  </a:cubicBezTo>
                  <a:cubicBezTo>
                    <a:pt x="978" y="1839"/>
                    <a:pt x="978" y="1838"/>
                    <a:pt x="979" y="1838"/>
                  </a:cubicBezTo>
                  <a:cubicBezTo>
                    <a:pt x="980" y="1838"/>
                    <a:pt x="980" y="1838"/>
                    <a:pt x="980" y="1838"/>
                  </a:cubicBezTo>
                  <a:cubicBezTo>
                    <a:pt x="981" y="1837"/>
                    <a:pt x="982" y="1837"/>
                    <a:pt x="983" y="1837"/>
                  </a:cubicBezTo>
                  <a:cubicBezTo>
                    <a:pt x="983" y="1837"/>
                    <a:pt x="984" y="1837"/>
                    <a:pt x="984" y="1837"/>
                  </a:cubicBezTo>
                  <a:cubicBezTo>
                    <a:pt x="984" y="1837"/>
                    <a:pt x="984" y="1837"/>
                    <a:pt x="985" y="1837"/>
                  </a:cubicBezTo>
                  <a:cubicBezTo>
                    <a:pt x="985" y="1837"/>
                    <a:pt x="985" y="1837"/>
                    <a:pt x="986" y="1836"/>
                  </a:cubicBezTo>
                  <a:cubicBezTo>
                    <a:pt x="988" y="1836"/>
                    <a:pt x="991" y="1836"/>
                    <a:pt x="993" y="1836"/>
                  </a:cubicBezTo>
                  <a:cubicBezTo>
                    <a:pt x="995" y="1836"/>
                    <a:pt x="995" y="1836"/>
                    <a:pt x="995" y="1836"/>
                  </a:cubicBezTo>
                  <a:cubicBezTo>
                    <a:pt x="998" y="1836"/>
                    <a:pt x="1000" y="1836"/>
                    <a:pt x="1003" y="1836"/>
                  </a:cubicBezTo>
                  <a:cubicBezTo>
                    <a:pt x="1038" y="1836"/>
                    <a:pt x="1038" y="1836"/>
                    <a:pt x="1038" y="1836"/>
                  </a:cubicBezTo>
                  <a:cubicBezTo>
                    <a:pt x="1038" y="1836"/>
                    <a:pt x="1039" y="1836"/>
                    <a:pt x="1040" y="1836"/>
                  </a:cubicBezTo>
                  <a:cubicBezTo>
                    <a:pt x="1040" y="1836"/>
                    <a:pt x="1040" y="1836"/>
                    <a:pt x="1041" y="1836"/>
                  </a:cubicBezTo>
                  <a:cubicBezTo>
                    <a:pt x="1042" y="1836"/>
                    <a:pt x="1042" y="1836"/>
                    <a:pt x="1043" y="1836"/>
                  </a:cubicBezTo>
                  <a:cubicBezTo>
                    <a:pt x="1050" y="1837"/>
                    <a:pt x="1058" y="1839"/>
                    <a:pt x="1061" y="1844"/>
                  </a:cubicBezTo>
                  <a:cubicBezTo>
                    <a:pt x="1061" y="1845"/>
                    <a:pt x="1061" y="1845"/>
                    <a:pt x="1061" y="1846"/>
                  </a:cubicBezTo>
                  <a:cubicBezTo>
                    <a:pt x="1061" y="1846"/>
                    <a:pt x="1061" y="1846"/>
                    <a:pt x="1061" y="1846"/>
                  </a:cubicBezTo>
                  <a:cubicBezTo>
                    <a:pt x="1063" y="1853"/>
                    <a:pt x="1062" y="1863"/>
                    <a:pt x="1062" y="1870"/>
                  </a:cubicBezTo>
                  <a:cubicBezTo>
                    <a:pt x="1062" y="1872"/>
                    <a:pt x="1062" y="1872"/>
                    <a:pt x="1062" y="1872"/>
                  </a:cubicBezTo>
                  <a:cubicBezTo>
                    <a:pt x="1062" y="1873"/>
                    <a:pt x="1062" y="1874"/>
                    <a:pt x="1061" y="1876"/>
                  </a:cubicBezTo>
                  <a:cubicBezTo>
                    <a:pt x="1054" y="1889"/>
                    <a:pt x="1022" y="1885"/>
                    <a:pt x="1010" y="1885"/>
                  </a:cubicBezTo>
                  <a:cubicBezTo>
                    <a:pt x="1003" y="1885"/>
                    <a:pt x="996" y="1885"/>
                    <a:pt x="989" y="1885"/>
                  </a:cubicBezTo>
                  <a:cubicBezTo>
                    <a:pt x="983" y="1885"/>
                    <a:pt x="974" y="1884"/>
                    <a:pt x="969" y="1879"/>
                  </a:cubicBezTo>
                  <a:cubicBezTo>
                    <a:pt x="969" y="1879"/>
                    <a:pt x="969" y="1879"/>
                    <a:pt x="968" y="1879"/>
                  </a:cubicBezTo>
                  <a:cubicBezTo>
                    <a:pt x="968" y="1879"/>
                    <a:pt x="968" y="1878"/>
                    <a:pt x="968" y="1878"/>
                  </a:cubicBezTo>
                  <a:cubicBezTo>
                    <a:pt x="967" y="1878"/>
                    <a:pt x="967" y="1878"/>
                    <a:pt x="967" y="1877"/>
                  </a:cubicBezTo>
                  <a:cubicBezTo>
                    <a:pt x="967" y="1877"/>
                    <a:pt x="967" y="1877"/>
                    <a:pt x="967" y="1877"/>
                  </a:cubicBezTo>
                  <a:cubicBezTo>
                    <a:pt x="967" y="1877"/>
                    <a:pt x="967" y="1877"/>
                    <a:pt x="967" y="1877"/>
                  </a:cubicBezTo>
                  <a:cubicBezTo>
                    <a:pt x="966" y="1876"/>
                    <a:pt x="966" y="1876"/>
                    <a:pt x="966" y="1875"/>
                  </a:cubicBezTo>
                  <a:cubicBezTo>
                    <a:pt x="965" y="1874"/>
                    <a:pt x="965" y="1873"/>
                    <a:pt x="965" y="1872"/>
                  </a:cubicBezTo>
                  <a:lnTo>
                    <a:pt x="965" y="1871"/>
                  </a:lnTo>
                  <a:close/>
                  <a:moveTo>
                    <a:pt x="956" y="1955"/>
                  </a:moveTo>
                  <a:cubicBezTo>
                    <a:pt x="956" y="1952"/>
                    <a:pt x="956" y="1952"/>
                    <a:pt x="956" y="1952"/>
                  </a:cubicBezTo>
                  <a:cubicBezTo>
                    <a:pt x="956" y="1952"/>
                    <a:pt x="956" y="1951"/>
                    <a:pt x="956" y="1951"/>
                  </a:cubicBezTo>
                  <a:cubicBezTo>
                    <a:pt x="957" y="1943"/>
                    <a:pt x="958" y="1935"/>
                    <a:pt x="959" y="1926"/>
                  </a:cubicBezTo>
                  <a:cubicBezTo>
                    <a:pt x="959" y="1926"/>
                    <a:pt x="959" y="1926"/>
                    <a:pt x="959" y="1926"/>
                  </a:cubicBezTo>
                  <a:cubicBezTo>
                    <a:pt x="959" y="1926"/>
                    <a:pt x="959" y="1926"/>
                    <a:pt x="959" y="1925"/>
                  </a:cubicBezTo>
                  <a:cubicBezTo>
                    <a:pt x="963" y="1907"/>
                    <a:pt x="999" y="1911"/>
                    <a:pt x="1013" y="1911"/>
                  </a:cubicBezTo>
                  <a:cubicBezTo>
                    <a:pt x="1025" y="1911"/>
                    <a:pt x="1055" y="1908"/>
                    <a:pt x="1061" y="1921"/>
                  </a:cubicBezTo>
                  <a:cubicBezTo>
                    <a:pt x="1062" y="1923"/>
                    <a:pt x="1063" y="1924"/>
                    <a:pt x="1063" y="1926"/>
                  </a:cubicBezTo>
                  <a:cubicBezTo>
                    <a:pt x="1063" y="1940"/>
                    <a:pt x="1063" y="1940"/>
                    <a:pt x="1063" y="1940"/>
                  </a:cubicBezTo>
                  <a:cubicBezTo>
                    <a:pt x="1063" y="1945"/>
                    <a:pt x="1063" y="1949"/>
                    <a:pt x="1063" y="1953"/>
                  </a:cubicBezTo>
                  <a:cubicBezTo>
                    <a:pt x="1063" y="1953"/>
                    <a:pt x="1063" y="1953"/>
                    <a:pt x="1063" y="1953"/>
                  </a:cubicBezTo>
                  <a:cubicBezTo>
                    <a:pt x="1063" y="1955"/>
                    <a:pt x="1063" y="1955"/>
                    <a:pt x="1063" y="1955"/>
                  </a:cubicBezTo>
                  <a:cubicBezTo>
                    <a:pt x="1063" y="1957"/>
                    <a:pt x="1062" y="1959"/>
                    <a:pt x="1061" y="1961"/>
                  </a:cubicBezTo>
                  <a:cubicBezTo>
                    <a:pt x="1061" y="1962"/>
                    <a:pt x="1060" y="1962"/>
                    <a:pt x="1060" y="1962"/>
                  </a:cubicBezTo>
                  <a:cubicBezTo>
                    <a:pt x="1060" y="1963"/>
                    <a:pt x="1059" y="1963"/>
                    <a:pt x="1059" y="1964"/>
                  </a:cubicBezTo>
                  <a:cubicBezTo>
                    <a:pt x="1058" y="1964"/>
                    <a:pt x="1058" y="1964"/>
                    <a:pt x="1058" y="1964"/>
                  </a:cubicBezTo>
                  <a:cubicBezTo>
                    <a:pt x="1055" y="1967"/>
                    <a:pt x="1051" y="1969"/>
                    <a:pt x="1046" y="1970"/>
                  </a:cubicBezTo>
                  <a:cubicBezTo>
                    <a:pt x="1046" y="1970"/>
                    <a:pt x="1046" y="1970"/>
                    <a:pt x="1046" y="1970"/>
                  </a:cubicBezTo>
                  <a:cubicBezTo>
                    <a:pt x="1046" y="1970"/>
                    <a:pt x="1046" y="1970"/>
                    <a:pt x="1046" y="1970"/>
                  </a:cubicBezTo>
                  <a:cubicBezTo>
                    <a:pt x="1044" y="1971"/>
                    <a:pt x="1043" y="1971"/>
                    <a:pt x="1041" y="1971"/>
                  </a:cubicBezTo>
                  <a:cubicBezTo>
                    <a:pt x="1041" y="1971"/>
                    <a:pt x="1040" y="1971"/>
                    <a:pt x="1040" y="1971"/>
                  </a:cubicBezTo>
                  <a:cubicBezTo>
                    <a:pt x="1038" y="1971"/>
                    <a:pt x="1037" y="1972"/>
                    <a:pt x="1035" y="1972"/>
                  </a:cubicBezTo>
                  <a:cubicBezTo>
                    <a:pt x="1035" y="1972"/>
                    <a:pt x="1035" y="1972"/>
                    <a:pt x="1035" y="1972"/>
                  </a:cubicBezTo>
                  <a:cubicBezTo>
                    <a:pt x="982" y="1972"/>
                    <a:pt x="982" y="1972"/>
                    <a:pt x="982" y="1972"/>
                  </a:cubicBezTo>
                  <a:cubicBezTo>
                    <a:pt x="976" y="1972"/>
                    <a:pt x="969" y="1971"/>
                    <a:pt x="963" y="1967"/>
                  </a:cubicBezTo>
                  <a:cubicBezTo>
                    <a:pt x="963" y="1967"/>
                    <a:pt x="963" y="1967"/>
                    <a:pt x="963" y="1967"/>
                  </a:cubicBezTo>
                  <a:cubicBezTo>
                    <a:pt x="963" y="1967"/>
                    <a:pt x="963" y="1967"/>
                    <a:pt x="963" y="1967"/>
                  </a:cubicBezTo>
                  <a:cubicBezTo>
                    <a:pt x="962" y="1966"/>
                    <a:pt x="961" y="1965"/>
                    <a:pt x="960" y="1964"/>
                  </a:cubicBezTo>
                  <a:cubicBezTo>
                    <a:pt x="959" y="1964"/>
                    <a:pt x="958" y="1963"/>
                    <a:pt x="958" y="1962"/>
                  </a:cubicBezTo>
                  <a:cubicBezTo>
                    <a:pt x="958" y="1962"/>
                    <a:pt x="958" y="1962"/>
                    <a:pt x="957" y="1962"/>
                  </a:cubicBezTo>
                  <a:cubicBezTo>
                    <a:pt x="956" y="1960"/>
                    <a:pt x="956" y="1957"/>
                    <a:pt x="956" y="1955"/>
                  </a:cubicBezTo>
                  <a:close/>
                  <a:moveTo>
                    <a:pt x="820" y="1872"/>
                  </a:moveTo>
                  <a:cubicBezTo>
                    <a:pt x="820" y="1872"/>
                    <a:pt x="820" y="1872"/>
                    <a:pt x="820" y="1872"/>
                  </a:cubicBezTo>
                  <a:cubicBezTo>
                    <a:pt x="820" y="1872"/>
                    <a:pt x="820" y="1872"/>
                    <a:pt x="820" y="1872"/>
                  </a:cubicBezTo>
                  <a:cubicBezTo>
                    <a:pt x="820" y="1870"/>
                    <a:pt x="821" y="1868"/>
                    <a:pt x="822" y="1866"/>
                  </a:cubicBezTo>
                  <a:cubicBezTo>
                    <a:pt x="823" y="1861"/>
                    <a:pt x="824" y="1854"/>
                    <a:pt x="827" y="1849"/>
                  </a:cubicBezTo>
                  <a:cubicBezTo>
                    <a:pt x="827" y="1848"/>
                    <a:pt x="827" y="1848"/>
                    <a:pt x="827" y="1848"/>
                  </a:cubicBezTo>
                  <a:cubicBezTo>
                    <a:pt x="827" y="1847"/>
                    <a:pt x="829" y="1845"/>
                    <a:pt x="830" y="1844"/>
                  </a:cubicBezTo>
                  <a:cubicBezTo>
                    <a:pt x="831" y="1843"/>
                    <a:pt x="832" y="1842"/>
                    <a:pt x="833" y="1841"/>
                  </a:cubicBezTo>
                  <a:cubicBezTo>
                    <a:pt x="837" y="1839"/>
                    <a:pt x="840" y="1838"/>
                    <a:pt x="844" y="1837"/>
                  </a:cubicBezTo>
                  <a:cubicBezTo>
                    <a:pt x="845" y="1837"/>
                    <a:pt x="845" y="1837"/>
                    <a:pt x="845" y="1837"/>
                  </a:cubicBezTo>
                  <a:cubicBezTo>
                    <a:pt x="848" y="1836"/>
                    <a:pt x="851" y="1836"/>
                    <a:pt x="855" y="1836"/>
                  </a:cubicBezTo>
                  <a:cubicBezTo>
                    <a:pt x="859" y="1836"/>
                    <a:pt x="859" y="1836"/>
                    <a:pt x="859" y="1836"/>
                  </a:cubicBezTo>
                  <a:cubicBezTo>
                    <a:pt x="861" y="1836"/>
                    <a:pt x="862" y="1836"/>
                    <a:pt x="864" y="1836"/>
                  </a:cubicBezTo>
                  <a:cubicBezTo>
                    <a:pt x="873" y="1836"/>
                    <a:pt x="883" y="1836"/>
                    <a:pt x="893" y="1836"/>
                  </a:cubicBezTo>
                  <a:cubicBezTo>
                    <a:pt x="894" y="1836"/>
                    <a:pt x="896" y="1836"/>
                    <a:pt x="897" y="1836"/>
                  </a:cubicBezTo>
                  <a:cubicBezTo>
                    <a:pt x="899" y="1836"/>
                    <a:pt x="899" y="1836"/>
                    <a:pt x="899" y="1836"/>
                  </a:cubicBezTo>
                  <a:cubicBezTo>
                    <a:pt x="899" y="1836"/>
                    <a:pt x="899" y="1836"/>
                    <a:pt x="900" y="1836"/>
                  </a:cubicBezTo>
                  <a:cubicBezTo>
                    <a:pt x="901" y="1836"/>
                    <a:pt x="902" y="1836"/>
                    <a:pt x="904" y="1836"/>
                  </a:cubicBezTo>
                  <a:cubicBezTo>
                    <a:pt x="904" y="1836"/>
                    <a:pt x="904" y="1836"/>
                    <a:pt x="904" y="1836"/>
                  </a:cubicBezTo>
                  <a:cubicBezTo>
                    <a:pt x="911" y="1837"/>
                    <a:pt x="919" y="1839"/>
                    <a:pt x="921" y="1846"/>
                  </a:cubicBezTo>
                  <a:cubicBezTo>
                    <a:pt x="921" y="1846"/>
                    <a:pt x="921" y="1846"/>
                    <a:pt x="921" y="1846"/>
                  </a:cubicBezTo>
                  <a:cubicBezTo>
                    <a:pt x="921" y="1846"/>
                    <a:pt x="921" y="1846"/>
                    <a:pt x="921" y="1846"/>
                  </a:cubicBezTo>
                  <a:cubicBezTo>
                    <a:pt x="921" y="1854"/>
                    <a:pt x="918" y="1863"/>
                    <a:pt x="917" y="1870"/>
                  </a:cubicBezTo>
                  <a:cubicBezTo>
                    <a:pt x="917" y="1870"/>
                    <a:pt x="917" y="1870"/>
                    <a:pt x="917" y="1870"/>
                  </a:cubicBezTo>
                  <a:cubicBezTo>
                    <a:pt x="917" y="1872"/>
                    <a:pt x="917" y="1872"/>
                    <a:pt x="917" y="1872"/>
                  </a:cubicBezTo>
                  <a:cubicBezTo>
                    <a:pt x="916" y="1873"/>
                    <a:pt x="916" y="1875"/>
                    <a:pt x="914" y="1876"/>
                  </a:cubicBezTo>
                  <a:cubicBezTo>
                    <a:pt x="914" y="1876"/>
                    <a:pt x="914" y="1877"/>
                    <a:pt x="914" y="1877"/>
                  </a:cubicBezTo>
                  <a:cubicBezTo>
                    <a:pt x="914" y="1877"/>
                    <a:pt x="914" y="1877"/>
                    <a:pt x="914" y="1877"/>
                  </a:cubicBezTo>
                  <a:cubicBezTo>
                    <a:pt x="914" y="1877"/>
                    <a:pt x="914" y="1877"/>
                    <a:pt x="914" y="1877"/>
                  </a:cubicBezTo>
                  <a:cubicBezTo>
                    <a:pt x="904" y="1889"/>
                    <a:pt x="878" y="1886"/>
                    <a:pt x="865" y="1886"/>
                  </a:cubicBezTo>
                  <a:cubicBezTo>
                    <a:pt x="857" y="1886"/>
                    <a:pt x="849" y="1886"/>
                    <a:pt x="841" y="1886"/>
                  </a:cubicBezTo>
                  <a:cubicBezTo>
                    <a:pt x="834" y="1886"/>
                    <a:pt x="824" y="1884"/>
                    <a:pt x="820" y="1877"/>
                  </a:cubicBezTo>
                  <a:cubicBezTo>
                    <a:pt x="820" y="1877"/>
                    <a:pt x="820" y="1876"/>
                    <a:pt x="820" y="1875"/>
                  </a:cubicBezTo>
                  <a:cubicBezTo>
                    <a:pt x="820" y="1875"/>
                    <a:pt x="820" y="1875"/>
                    <a:pt x="820" y="1874"/>
                  </a:cubicBezTo>
                  <a:cubicBezTo>
                    <a:pt x="820" y="1873"/>
                    <a:pt x="820" y="1873"/>
                    <a:pt x="820" y="1872"/>
                  </a:cubicBezTo>
                  <a:close/>
                  <a:moveTo>
                    <a:pt x="795" y="1956"/>
                  </a:moveTo>
                  <a:cubicBezTo>
                    <a:pt x="796" y="1952"/>
                    <a:pt x="796" y="1952"/>
                    <a:pt x="796" y="1952"/>
                  </a:cubicBezTo>
                  <a:cubicBezTo>
                    <a:pt x="796" y="1952"/>
                    <a:pt x="796" y="1952"/>
                    <a:pt x="796" y="1952"/>
                  </a:cubicBezTo>
                  <a:cubicBezTo>
                    <a:pt x="796" y="1951"/>
                    <a:pt x="796" y="1951"/>
                    <a:pt x="796" y="1950"/>
                  </a:cubicBezTo>
                  <a:cubicBezTo>
                    <a:pt x="803" y="1926"/>
                    <a:pt x="803" y="1926"/>
                    <a:pt x="803" y="1926"/>
                  </a:cubicBezTo>
                  <a:cubicBezTo>
                    <a:pt x="804" y="1926"/>
                    <a:pt x="804" y="1926"/>
                    <a:pt x="804" y="1925"/>
                  </a:cubicBezTo>
                  <a:cubicBezTo>
                    <a:pt x="811" y="1908"/>
                    <a:pt x="843" y="1911"/>
                    <a:pt x="859" y="1911"/>
                  </a:cubicBezTo>
                  <a:cubicBezTo>
                    <a:pt x="865" y="1911"/>
                    <a:pt x="877" y="1910"/>
                    <a:pt x="888" y="1912"/>
                  </a:cubicBezTo>
                  <a:cubicBezTo>
                    <a:pt x="890" y="1912"/>
                    <a:pt x="891" y="1912"/>
                    <a:pt x="893" y="1913"/>
                  </a:cubicBezTo>
                  <a:cubicBezTo>
                    <a:pt x="894" y="1913"/>
                    <a:pt x="894" y="1913"/>
                    <a:pt x="894" y="1913"/>
                  </a:cubicBezTo>
                  <a:cubicBezTo>
                    <a:pt x="899" y="1914"/>
                    <a:pt x="903" y="1916"/>
                    <a:pt x="905" y="1920"/>
                  </a:cubicBezTo>
                  <a:cubicBezTo>
                    <a:pt x="906" y="1920"/>
                    <a:pt x="906" y="1920"/>
                    <a:pt x="906" y="1920"/>
                  </a:cubicBezTo>
                  <a:cubicBezTo>
                    <a:pt x="906" y="1921"/>
                    <a:pt x="906" y="1921"/>
                    <a:pt x="906" y="1921"/>
                  </a:cubicBezTo>
                  <a:cubicBezTo>
                    <a:pt x="906" y="1921"/>
                    <a:pt x="906" y="1921"/>
                    <a:pt x="906" y="1921"/>
                  </a:cubicBezTo>
                  <a:cubicBezTo>
                    <a:pt x="907" y="1923"/>
                    <a:pt x="907" y="1924"/>
                    <a:pt x="907" y="1926"/>
                  </a:cubicBezTo>
                  <a:cubicBezTo>
                    <a:pt x="907" y="1928"/>
                    <a:pt x="907" y="1928"/>
                    <a:pt x="907" y="1928"/>
                  </a:cubicBezTo>
                  <a:cubicBezTo>
                    <a:pt x="907" y="1928"/>
                    <a:pt x="907" y="1928"/>
                    <a:pt x="907" y="1928"/>
                  </a:cubicBezTo>
                  <a:cubicBezTo>
                    <a:pt x="906" y="1932"/>
                    <a:pt x="905" y="1936"/>
                    <a:pt x="904" y="1941"/>
                  </a:cubicBezTo>
                  <a:cubicBezTo>
                    <a:pt x="902" y="1955"/>
                    <a:pt x="902" y="1955"/>
                    <a:pt x="902" y="1955"/>
                  </a:cubicBezTo>
                  <a:cubicBezTo>
                    <a:pt x="901" y="1958"/>
                    <a:pt x="900" y="1960"/>
                    <a:pt x="899" y="1962"/>
                  </a:cubicBezTo>
                  <a:cubicBezTo>
                    <a:pt x="898" y="1962"/>
                    <a:pt x="898" y="1962"/>
                    <a:pt x="898" y="1962"/>
                  </a:cubicBezTo>
                  <a:cubicBezTo>
                    <a:pt x="898" y="1963"/>
                    <a:pt x="897" y="1963"/>
                    <a:pt x="897" y="1963"/>
                  </a:cubicBezTo>
                  <a:cubicBezTo>
                    <a:pt x="897" y="1964"/>
                    <a:pt x="896" y="1964"/>
                    <a:pt x="895" y="1965"/>
                  </a:cubicBezTo>
                  <a:cubicBezTo>
                    <a:pt x="891" y="1968"/>
                    <a:pt x="887" y="1969"/>
                    <a:pt x="882" y="1971"/>
                  </a:cubicBezTo>
                  <a:cubicBezTo>
                    <a:pt x="882" y="1971"/>
                    <a:pt x="882" y="1971"/>
                    <a:pt x="882" y="1971"/>
                  </a:cubicBezTo>
                  <a:cubicBezTo>
                    <a:pt x="882" y="1971"/>
                    <a:pt x="882" y="1971"/>
                    <a:pt x="882" y="1971"/>
                  </a:cubicBezTo>
                  <a:cubicBezTo>
                    <a:pt x="880" y="1971"/>
                    <a:pt x="879" y="1971"/>
                    <a:pt x="877" y="1971"/>
                  </a:cubicBezTo>
                  <a:cubicBezTo>
                    <a:pt x="877" y="1972"/>
                    <a:pt x="876" y="1972"/>
                    <a:pt x="876" y="1972"/>
                  </a:cubicBezTo>
                  <a:cubicBezTo>
                    <a:pt x="874" y="1972"/>
                    <a:pt x="872" y="1972"/>
                    <a:pt x="871" y="1972"/>
                  </a:cubicBezTo>
                  <a:cubicBezTo>
                    <a:pt x="871" y="1972"/>
                    <a:pt x="871" y="1972"/>
                    <a:pt x="871" y="1972"/>
                  </a:cubicBezTo>
                  <a:cubicBezTo>
                    <a:pt x="818" y="1972"/>
                    <a:pt x="818" y="1972"/>
                    <a:pt x="818" y="1972"/>
                  </a:cubicBezTo>
                  <a:cubicBezTo>
                    <a:pt x="812" y="1972"/>
                    <a:pt x="805" y="1971"/>
                    <a:pt x="799" y="1967"/>
                  </a:cubicBezTo>
                  <a:cubicBezTo>
                    <a:pt x="799" y="1967"/>
                    <a:pt x="799" y="1967"/>
                    <a:pt x="799" y="1967"/>
                  </a:cubicBezTo>
                  <a:cubicBezTo>
                    <a:pt x="799" y="1967"/>
                    <a:pt x="799" y="1967"/>
                    <a:pt x="799" y="1967"/>
                  </a:cubicBezTo>
                  <a:cubicBezTo>
                    <a:pt x="798" y="1967"/>
                    <a:pt x="797" y="1966"/>
                    <a:pt x="797" y="1965"/>
                  </a:cubicBezTo>
                  <a:cubicBezTo>
                    <a:pt x="796" y="1964"/>
                    <a:pt x="796" y="1963"/>
                    <a:pt x="795" y="1963"/>
                  </a:cubicBezTo>
                  <a:cubicBezTo>
                    <a:pt x="795" y="1962"/>
                    <a:pt x="795" y="1962"/>
                    <a:pt x="795" y="1962"/>
                  </a:cubicBezTo>
                  <a:cubicBezTo>
                    <a:pt x="794" y="1960"/>
                    <a:pt x="794" y="1958"/>
                    <a:pt x="795" y="1956"/>
                  </a:cubicBezTo>
                  <a:close/>
                  <a:moveTo>
                    <a:pt x="674" y="1875"/>
                  </a:moveTo>
                  <a:cubicBezTo>
                    <a:pt x="674" y="1872"/>
                    <a:pt x="676" y="1869"/>
                    <a:pt x="677" y="1867"/>
                  </a:cubicBezTo>
                  <a:cubicBezTo>
                    <a:pt x="680" y="1861"/>
                    <a:pt x="683" y="1852"/>
                    <a:pt x="687" y="1847"/>
                  </a:cubicBezTo>
                  <a:cubicBezTo>
                    <a:pt x="688" y="1846"/>
                    <a:pt x="688" y="1846"/>
                    <a:pt x="688" y="1846"/>
                  </a:cubicBezTo>
                  <a:cubicBezTo>
                    <a:pt x="688" y="1846"/>
                    <a:pt x="689" y="1845"/>
                    <a:pt x="689" y="1845"/>
                  </a:cubicBezTo>
                  <a:cubicBezTo>
                    <a:pt x="689" y="1845"/>
                    <a:pt x="689" y="1845"/>
                    <a:pt x="690" y="1844"/>
                  </a:cubicBezTo>
                  <a:cubicBezTo>
                    <a:pt x="690" y="1844"/>
                    <a:pt x="690" y="1844"/>
                    <a:pt x="690" y="1844"/>
                  </a:cubicBezTo>
                  <a:cubicBezTo>
                    <a:pt x="690" y="1844"/>
                    <a:pt x="691" y="1844"/>
                    <a:pt x="691" y="1843"/>
                  </a:cubicBezTo>
                  <a:cubicBezTo>
                    <a:pt x="695" y="1840"/>
                    <a:pt x="700" y="1838"/>
                    <a:pt x="706" y="1838"/>
                  </a:cubicBezTo>
                  <a:cubicBezTo>
                    <a:pt x="706" y="1837"/>
                    <a:pt x="706" y="1837"/>
                    <a:pt x="706" y="1837"/>
                  </a:cubicBezTo>
                  <a:cubicBezTo>
                    <a:pt x="709" y="1837"/>
                    <a:pt x="713" y="1836"/>
                    <a:pt x="716" y="1836"/>
                  </a:cubicBezTo>
                  <a:cubicBezTo>
                    <a:pt x="734" y="1836"/>
                    <a:pt x="734" y="1836"/>
                    <a:pt x="734" y="1836"/>
                  </a:cubicBezTo>
                  <a:cubicBezTo>
                    <a:pt x="740" y="1836"/>
                    <a:pt x="746" y="1836"/>
                    <a:pt x="751" y="1836"/>
                  </a:cubicBezTo>
                  <a:cubicBezTo>
                    <a:pt x="759" y="1836"/>
                    <a:pt x="771" y="1835"/>
                    <a:pt x="777" y="1841"/>
                  </a:cubicBezTo>
                  <a:cubicBezTo>
                    <a:pt x="778" y="1841"/>
                    <a:pt x="778" y="1842"/>
                    <a:pt x="778" y="1842"/>
                  </a:cubicBezTo>
                  <a:cubicBezTo>
                    <a:pt x="778" y="1842"/>
                    <a:pt x="779" y="1842"/>
                    <a:pt x="779" y="1842"/>
                  </a:cubicBezTo>
                  <a:cubicBezTo>
                    <a:pt x="779" y="1842"/>
                    <a:pt x="779" y="1843"/>
                    <a:pt x="779" y="1843"/>
                  </a:cubicBezTo>
                  <a:cubicBezTo>
                    <a:pt x="779" y="1843"/>
                    <a:pt x="779" y="1843"/>
                    <a:pt x="780" y="1844"/>
                  </a:cubicBezTo>
                  <a:cubicBezTo>
                    <a:pt x="780" y="1845"/>
                    <a:pt x="780" y="1846"/>
                    <a:pt x="780" y="1847"/>
                  </a:cubicBezTo>
                  <a:cubicBezTo>
                    <a:pt x="779" y="1854"/>
                    <a:pt x="774" y="1863"/>
                    <a:pt x="773" y="1867"/>
                  </a:cubicBezTo>
                  <a:cubicBezTo>
                    <a:pt x="773" y="1867"/>
                    <a:pt x="773" y="1867"/>
                    <a:pt x="773" y="1867"/>
                  </a:cubicBezTo>
                  <a:cubicBezTo>
                    <a:pt x="772" y="1869"/>
                    <a:pt x="772" y="1870"/>
                    <a:pt x="771" y="1871"/>
                  </a:cubicBezTo>
                  <a:cubicBezTo>
                    <a:pt x="771" y="1872"/>
                    <a:pt x="771" y="1872"/>
                    <a:pt x="771" y="1872"/>
                  </a:cubicBezTo>
                  <a:cubicBezTo>
                    <a:pt x="771" y="1873"/>
                    <a:pt x="771" y="1873"/>
                    <a:pt x="770" y="1873"/>
                  </a:cubicBezTo>
                  <a:cubicBezTo>
                    <a:pt x="770" y="1874"/>
                    <a:pt x="770" y="1874"/>
                    <a:pt x="770" y="1874"/>
                  </a:cubicBezTo>
                  <a:cubicBezTo>
                    <a:pt x="770" y="1875"/>
                    <a:pt x="769" y="1875"/>
                    <a:pt x="769" y="1876"/>
                  </a:cubicBezTo>
                  <a:cubicBezTo>
                    <a:pt x="769" y="1876"/>
                    <a:pt x="769" y="1876"/>
                    <a:pt x="768" y="1876"/>
                  </a:cubicBezTo>
                  <a:cubicBezTo>
                    <a:pt x="768" y="1876"/>
                    <a:pt x="768" y="1877"/>
                    <a:pt x="768" y="1877"/>
                  </a:cubicBezTo>
                  <a:cubicBezTo>
                    <a:pt x="768" y="1877"/>
                    <a:pt x="767" y="1877"/>
                    <a:pt x="767" y="1877"/>
                  </a:cubicBezTo>
                  <a:cubicBezTo>
                    <a:pt x="766" y="1878"/>
                    <a:pt x="765" y="1879"/>
                    <a:pt x="764" y="1880"/>
                  </a:cubicBezTo>
                  <a:cubicBezTo>
                    <a:pt x="763" y="1880"/>
                    <a:pt x="762" y="1881"/>
                    <a:pt x="761" y="1881"/>
                  </a:cubicBezTo>
                  <a:cubicBezTo>
                    <a:pt x="760" y="1882"/>
                    <a:pt x="760" y="1882"/>
                    <a:pt x="760" y="1882"/>
                  </a:cubicBezTo>
                  <a:cubicBezTo>
                    <a:pt x="760" y="1882"/>
                    <a:pt x="760" y="1882"/>
                    <a:pt x="760" y="1882"/>
                  </a:cubicBezTo>
                  <a:cubicBezTo>
                    <a:pt x="756" y="1883"/>
                    <a:pt x="752" y="1885"/>
                    <a:pt x="749" y="1885"/>
                  </a:cubicBezTo>
                  <a:cubicBezTo>
                    <a:pt x="748" y="1885"/>
                    <a:pt x="746" y="1885"/>
                    <a:pt x="745" y="1886"/>
                  </a:cubicBezTo>
                  <a:cubicBezTo>
                    <a:pt x="745" y="1886"/>
                    <a:pt x="745" y="1886"/>
                    <a:pt x="745" y="1886"/>
                  </a:cubicBezTo>
                  <a:cubicBezTo>
                    <a:pt x="738" y="1886"/>
                    <a:pt x="730" y="1886"/>
                    <a:pt x="723" y="1886"/>
                  </a:cubicBezTo>
                  <a:cubicBezTo>
                    <a:pt x="693" y="1886"/>
                    <a:pt x="693" y="1886"/>
                    <a:pt x="693" y="1886"/>
                  </a:cubicBezTo>
                  <a:cubicBezTo>
                    <a:pt x="687" y="1886"/>
                    <a:pt x="676" y="1885"/>
                    <a:pt x="674" y="1878"/>
                  </a:cubicBezTo>
                  <a:cubicBezTo>
                    <a:pt x="673" y="1877"/>
                    <a:pt x="673" y="1876"/>
                    <a:pt x="673" y="1876"/>
                  </a:cubicBezTo>
                  <a:cubicBezTo>
                    <a:pt x="673" y="1875"/>
                    <a:pt x="674" y="1875"/>
                    <a:pt x="674" y="1875"/>
                  </a:cubicBezTo>
                  <a:close/>
                  <a:moveTo>
                    <a:pt x="647" y="1928"/>
                  </a:moveTo>
                  <a:cubicBezTo>
                    <a:pt x="648" y="1927"/>
                    <a:pt x="648" y="1927"/>
                    <a:pt x="648" y="1927"/>
                  </a:cubicBezTo>
                  <a:cubicBezTo>
                    <a:pt x="648" y="1926"/>
                    <a:pt x="648" y="1926"/>
                    <a:pt x="648" y="1926"/>
                  </a:cubicBezTo>
                  <a:cubicBezTo>
                    <a:pt x="649" y="1925"/>
                    <a:pt x="649" y="1924"/>
                    <a:pt x="650" y="1924"/>
                  </a:cubicBezTo>
                  <a:cubicBezTo>
                    <a:pt x="650" y="1924"/>
                    <a:pt x="650" y="1924"/>
                    <a:pt x="650" y="1924"/>
                  </a:cubicBezTo>
                  <a:cubicBezTo>
                    <a:pt x="661" y="1909"/>
                    <a:pt x="687" y="1912"/>
                    <a:pt x="703" y="1912"/>
                  </a:cubicBezTo>
                  <a:cubicBezTo>
                    <a:pt x="703" y="1912"/>
                    <a:pt x="703" y="1912"/>
                    <a:pt x="703" y="1912"/>
                  </a:cubicBezTo>
                  <a:cubicBezTo>
                    <a:pt x="708" y="1912"/>
                    <a:pt x="720" y="1911"/>
                    <a:pt x="730" y="1912"/>
                  </a:cubicBezTo>
                  <a:cubicBezTo>
                    <a:pt x="734" y="1912"/>
                    <a:pt x="737" y="1912"/>
                    <a:pt x="740" y="1913"/>
                  </a:cubicBezTo>
                  <a:cubicBezTo>
                    <a:pt x="742" y="1913"/>
                    <a:pt x="744" y="1914"/>
                    <a:pt x="745" y="1915"/>
                  </a:cubicBezTo>
                  <a:cubicBezTo>
                    <a:pt x="749" y="1917"/>
                    <a:pt x="752" y="1919"/>
                    <a:pt x="752" y="1923"/>
                  </a:cubicBezTo>
                  <a:cubicBezTo>
                    <a:pt x="752" y="1923"/>
                    <a:pt x="752" y="1924"/>
                    <a:pt x="752" y="1924"/>
                  </a:cubicBezTo>
                  <a:cubicBezTo>
                    <a:pt x="752" y="1924"/>
                    <a:pt x="752" y="1924"/>
                    <a:pt x="752" y="1924"/>
                  </a:cubicBezTo>
                  <a:cubicBezTo>
                    <a:pt x="752" y="1925"/>
                    <a:pt x="751" y="1926"/>
                    <a:pt x="751" y="1927"/>
                  </a:cubicBezTo>
                  <a:cubicBezTo>
                    <a:pt x="741" y="1956"/>
                    <a:pt x="741" y="1956"/>
                    <a:pt x="741" y="1956"/>
                  </a:cubicBezTo>
                  <a:cubicBezTo>
                    <a:pt x="740" y="1958"/>
                    <a:pt x="738" y="1960"/>
                    <a:pt x="736" y="1962"/>
                  </a:cubicBezTo>
                  <a:cubicBezTo>
                    <a:pt x="734" y="1964"/>
                    <a:pt x="731" y="1966"/>
                    <a:pt x="728" y="1967"/>
                  </a:cubicBezTo>
                  <a:cubicBezTo>
                    <a:pt x="728" y="1968"/>
                    <a:pt x="727" y="1968"/>
                    <a:pt x="727" y="1968"/>
                  </a:cubicBezTo>
                  <a:cubicBezTo>
                    <a:pt x="723" y="1970"/>
                    <a:pt x="718" y="1971"/>
                    <a:pt x="713" y="1972"/>
                  </a:cubicBezTo>
                  <a:cubicBezTo>
                    <a:pt x="713" y="1972"/>
                    <a:pt x="713" y="1972"/>
                    <a:pt x="713" y="1972"/>
                  </a:cubicBezTo>
                  <a:cubicBezTo>
                    <a:pt x="712" y="1972"/>
                    <a:pt x="711" y="1972"/>
                    <a:pt x="710" y="1972"/>
                  </a:cubicBezTo>
                  <a:cubicBezTo>
                    <a:pt x="701" y="1973"/>
                    <a:pt x="692" y="1972"/>
                    <a:pt x="682" y="1972"/>
                  </a:cubicBezTo>
                  <a:cubicBezTo>
                    <a:pt x="673" y="1973"/>
                    <a:pt x="663" y="1973"/>
                    <a:pt x="654" y="1973"/>
                  </a:cubicBezTo>
                  <a:cubicBezTo>
                    <a:pt x="647" y="1973"/>
                    <a:pt x="638" y="1971"/>
                    <a:pt x="634" y="1966"/>
                  </a:cubicBezTo>
                  <a:cubicBezTo>
                    <a:pt x="634" y="1965"/>
                    <a:pt x="634" y="1965"/>
                    <a:pt x="633" y="1965"/>
                  </a:cubicBezTo>
                  <a:cubicBezTo>
                    <a:pt x="633" y="1964"/>
                    <a:pt x="633" y="1964"/>
                    <a:pt x="633" y="1964"/>
                  </a:cubicBezTo>
                  <a:cubicBezTo>
                    <a:pt x="633" y="1963"/>
                    <a:pt x="633" y="1963"/>
                    <a:pt x="632" y="1963"/>
                  </a:cubicBezTo>
                  <a:cubicBezTo>
                    <a:pt x="632" y="1963"/>
                    <a:pt x="632" y="1962"/>
                    <a:pt x="632" y="1962"/>
                  </a:cubicBezTo>
                  <a:cubicBezTo>
                    <a:pt x="632" y="1962"/>
                    <a:pt x="632" y="1962"/>
                    <a:pt x="632" y="1962"/>
                  </a:cubicBezTo>
                  <a:cubicBezTo>
                    <a:pt x="632" y="1962"/>
                    <a:pt x="632" y="1961"/>
                    <a:pt x="632" y="1960"/>
                  </a:cubicBezTo>
                  <a:cubicBezTo>
                    <a:pt x="632" y="1959"/>
                    <a:pt x="632" y="1959"/>
                    <a:pt x="633" y="1959"/>
                  </a:cubicBezTo>
                  <a:cubicBezTo>
                    <a:pt x="633" y="1958"/>
                    <a:pt x="633" y="1957"/>
                    <a:pt x="633" y="1956"/>
                  </a:cubicBezTo>
                  <a:cubicBezTo>
                    <a:pt x="633" y="1956"/>
                    <a:pt x="633" y="1956"/>
                    <a:pt x="633" y="1956"/>
                  </a:cubicBezTo>
                  <a:cubicBezTo>
                    <a:pt x="634" y="1955"/>
                    <a:pt x="634" y="1955"/>
                    <a:pt x="634" y="1955"/>
                  </a:cubicBezTo>
                  <a:cubicBezTo>
                    <a:pt x="634" y="1954"/>
                    <a:pt x="635" y="1953"/>
                    <a:pt x="635" y="1952"/>
                  </a:cubicBezTo>
                  <a:cubicBezTo>
                    <a:pt x="639" y="1944"/>
                    <a:pt x="643" y="1936"/>
                    <a:pt x="647" y="1928"/>
                  </a:cubicBezTo>
                  <a:cubicBezTo>
                    <a:pt x="647" y="1928"/>
                    <a:pt x="647" y="1928"/>
                    <a:pt x="647" y="1928"/>
                  </a:cubicBezTo>
                  <a:close/>
                  <a:moveTo>
                    <a:pt x="527" y="1875"/>
                  </a:moveTo>
                  <a:cubicBezTo>
                    <a:pt x="528" y="1873"/>
                    <a:pt x="531" y="1870"/>
                    <a:pt x="532" y="1868"/>
                  </a:cubicBezTo>
                  <a:cubicBezTo>
                    <a:pt x="536" y="1861"/>
                    <a:pt x="541" y="1854"/>
                    <a:pt x="546" y="1848"/>
                  </a:cubicBezTo>
                  <a:cubicBezTo>
                    <a:pt x="546" y="1847"/>
                    <a:pt x="546" y="1847"/>
                    <a:pt x="547" y="1847"/>
                  </a:cubicBezTo>
                  <a:cubicBezTo>
                    <a:pt x="547" y="1847"/>
                    <a:pt x="547" y="1847"/>
                    <a:pt x="547" y="1846"/>
                  </a:cubicBezTo>
                  <a:cubicBezTo>
                    <a:pt x="561" y="1833"/>
                    <a:pt x="590" y="1837"/>
                    <a:pt x="608" y="1837"/>
                  </a:cubicBezTo>
                  <a:cubicBezTo>
                    <a:pt x="616" y="1837"/>
                    <a:pt x="626" y="1835"/>
                    <a:pt x="634" y="1839"/>
                  </a:cubicBezTo>
                  <a:cubicBezTo>
                    <a:pt x="634" y="1839"/>
                    <a:pt x="634" y="1839"/>
                    <a:pt x="634" y="1839"/>
                  </a:cubicBezTo>
                  <a:cubicBezTo>
                    <a:pt x="634" y="1839"/>
                    <a:pt x="635" y="1839"/>
                    <a:pt x="636" y="1840"/>
                  </a:cubicBezTo>
                  <a:cubicBezTo>
                    <a:pt x="636" y="1840"/>
                    <a:pt x="636" y="1840"/>
                    <a:pt x="636" y="1840"/>
                  </a:cubicBezTo>
                  <a:cubicBezTo>
                    <a:pt x="638" y="1841"/>
                    <a:pt x="639" y="1843"/>
                    <a:pt x="639" y="1844"/>
                  </a:cubicBezTo>
                  <a:cubicBezTo>
                    <a:pt x="640" y="1845"/>
                    <a:pt x="640" y="1847"/>
                    <a:pt x="639" y="1849"/>
                  </a:cubicBezTo>
                  <a:cubicBezTo>
                    <a:pt x="638" y="1850"/>
                    <a:pt x="638" y="1850"/>
                    <a:pt x="638" y="1850"/>
                  </a:cubicBezTo>
                  <a:cubicBezTo>
                    <a:pt x="637" y="1854"/>
                    <a:pt x="633" y="1858"/>
                    <a:pt x="631" y="1862"/>
                  </a:cubicBezTo>
                  <a:cubicBezTo>
                    <a:pt x="631" y="1862"/>
                    <a:pt x="631" y="1862"/>
                    <a:pt x="631" y="1862"/>
                  </a:cubicBezTo>
                  <a:cubicBezTo>
                    <a:pt x="625" y="1873"/>
                    <a:pt x="625" y="1873"/>
                    <a:pt x="625" y="1873"/>
                  </a:cubicBezTo>
                  <a:cubicBezTo>
                    <a:pt x="624" y="1874"/>
                    <a:pt x="623" y="1876"/>
                    <a:pt x="621" y="1878"/>
                  </a:cubicBezTo>
                  <a:cubicBezTo>
                    <a:pt x="618" y="1879"/>
                    <a:pt x="616" y="1881"/>
                    <a:pt x="613" y="1882"/>
                  </a:cubicBezTo>
                  <a:cubicBezTo>
                    <a:pt x="612" y="1882"/>
                    <a:pt x="611" y="1883"/>
                    <a:pt x="610" y="1883"/>
                  </a:cubicBezTo>
                  <a:cubicBezTo>
                    <a:pt x="610" y="1883"/>
                    <a:pt x="609" y="1883"/>
                    <a:pt x="609" y="1884"/>
                  </a:cubicBezTo>
                  <a:cubicBezTo>
                    <a:pt x="609" y="1884"/>
                    <a:pt x="609" y="1884"/>
                    <a:pt x="609" y="1884"/>
                  </a:cubicBezTo>
                  <a:cubicBezTo>
                    <a:pt x="607" y="1884"/>
                    <a:pt x="605" y="1885"/>
                    <a:pt x="603" y="1885"/>
                  </a:cubicBezTo>
                  <a:cubicBezTo>
                    <a:pt x="599" y="1886"/>
                    <a:pt x="596" y="1886"/>
                    <a:pt x="592" y="1886"/>
                  </a:cubicBezTo>
                  <a:cubicBezTo>
                    <a:pt x="582" y="1886"/>
                    <a:pt x="582" y="1886"/>
                    <a:pt x="582" y="1886"/>
                  </a:cubicBezTo>
                  <a:cubicBezTo>
                    <a:pt x="582" y="1886"/>
                    <a:pt x="582" y="1886"/>
                    <a:pt x="582" y="1886"/>
                  </a:cubicBezTo>
                  <a:cubicBezTo>
                    <a:pt x="570" y="1886"/>
                    <a:pt x="557" y="1886"/>
                    <a:pt x="545" y="1886"/>
                  </a:cubicBezTo>
                  <a:cubicBezTo>
                    <a:pt x="540" y="1886"/>
                    <a:pt x="528" y="1885"/>
                    <a:pt x="527" y="1878"/>
                  </a:cubicBezTo>
                  <a:cubicBezTo>
                    <a:pt x="527" y="1877"/>
                    <a:pt x="527" y="1876"/>
                    <a:pt x="527" y="1875"/>
                  </a:cubicBezTo>
                  <a:close/>
                  <a:moveTo>
                    <a:pt x="545" y="2017"/>
                  </a:moveTo>
                  <a:cubicBezTo>
                    <a:pt x="545" y="2017"/>
                    <a:pt x="545" y="2017"/>
                    <a:pt x="545" y="2017"/>
                  </a:cubicBezTo>
                  <a:cubicBezTo>
                    <a:pt x="543" y="2024"/>
                    <a:pt x="538" y="2031"/>
                    <a:pt x="534" y="2038"/>
                  </a:cubicBezTo>
                  <a:cubicBezTo>
                    <a:pt x="534" y="2038"/>
                    <a:pt x="534" y="2038"/>
                    <a:pt x="534" y="2038"/>
                  </a:cubicBezTo>
                  <a:cubicBezTo>
                    <a:pt x="530" y="2045"/>
                    <a:pt x="527" y="2053"/>
                    <a:pt x="521" y="2060"/>
                  </a:cubicBezTo>
                  <a:cubicBezTo>
                    <a:pt x="521" y="2061"/>
                    <a:pt x="520" y="2061"/>
                    <a:pt x="520" y="2062"/>
                  </a:cubicBezTo>
                  <a:cubicBezTo>
                    <a:pt x="520" y="2062"/>
                    <a:pt x="520" y="2062"/>
                    <a:pt x="520" y="2062"/>
                  </a:cubicBezTo>
                  <a:cubicBezTo>
                    <a:pt x="519" y="2063"/>
                    <a:pt x="518" y="2064"/>
                    <a:pt x="517" y="2064"/>
                  </a:cubicBezTo>
                  <a:cubicBezTo>
                    <a:pt x="517" y="2065"/>
                    <a:pt x="517" y="2065"/>
                    <a:pt x="516" y="2065"/>
                  </a:cubicBezTo>
                  <a:cubicBezTo>
                    <a:pt x="516" y="2065"/>
                    <a:pt x="516" y="2066"/>
                    <a:pt x="516" y="2066"/>
                  </a:cubicBezTo>
                  <a:cubicBezTo>
                    <a:pt x="510" y="2071"/>
                    <a:pt x="503" y="2074"/>
                    <a:pt x="496" y="2076"/>
                  </a:cubicBezTo>
                  <a:cubicBezTo>
                    <a:pt x="495" y="2076"/>
                    <a:pt x="494" y="2076"/>
                    <a:pt x="493" y="2077"/>
                  </a:cubicBezTo>
                  <a:cubicBezTo>
                    <a:pt x="489" y="2078"/>
                    <a:pt x="484" y="2078"/>
                    <a:pt x="480" y="2078"/>
                  </a:cubicBezTo>
                  <a:cubicBezTo>
                    <a:pt x="476" y="2078"/>
                    <a:pt x="476" y="2078"/>
                    <a:pt x="476" y="2078"/>
                  </a:cubicBezTo>
                  <a:cubicBezTo>
                    <a:pt x="476" y="2078"/>
                    <a:pt x="476" y="2078"/>
                    <a:pt x="476" y="2078"/>
                  </a:cubicBezTo>
                  <a:cubicBezTo>
                    <a:pt x="458" y="2078"/>
                    <a:pt x="439" y="2078"/>
                    <a:pt x="421" y="2079"/>
                  </a:cubicBezTo>
                  <a:cubicBezTo>
                    <a:pt x="419" y="2079"/>
                    <a:pt x="418" y="2078"/>
                    <a:pt x="416" y="2078"/>
                  </a:cubicBezTo>
                  <a:cubicBezTo>
                    <a:pt x="414" y="2078"/>
                    <a:pt x="412" y="2078"/>
                    <a:pt x="410" y="2077"/>
                  </a:cubicBezTo>
                  <a:cubicBezTo>
                    <a:pt x="406" y="2076"/>
                    <a:pt x="404" y="2074"/>
                    <a:pt x="402" y="2072"/>
                  </a:cubicBezTo>
                  <a:cubicBezTo>
                    <a:pt x="401" y="2070"/>
                    <a:pt x="400" y="2068"/>
                    <a:pt x="400" y="2066"/>
                  </a:cubicBezTo>
                  <a:cubicBezTo>
                    <a:pt x="400" y="2064"/>
                    <a:pt x="401" y="2062"/>
                    <a:pt x="402" y="2060"/>
                  </a:cubicBezTo>
                  <a:cubicBezTo>
                    <a:pt x="402" y="2059"/>
                    <a:pt x="402" y="2059"/>
                    <a:pt x="403" y="2059"/>
                  </a:cubicBezTo>
                  <a:cubicBezTo>
                    <a:pt x="403" y="2058"/>
                    <a:pt x="403" y="2058"/>
                    <a:pt x="403" y="2058"/>
                  </a:cubicBezTo>
                  <a:cubicBezTo>
                    <a:pt x="404" y="2057"/>
                    <a:pt x="404" y="2057"/>
                    <a:pt x="404" y="2057"/>
                  </a:cubicBezTo>
                  <a:cubicBezTo>
                    <a:pt x="404" y="2057"/>
                    <a:pt x="404" y="2057"/>
                    <a:pt x="404" y="2057"/>
                  </a:cubicBezTo>
                  <a:cubicBezTo>
                    <a:pt x="409" y="2050"/>
                    <a:pt x="413" y="2043"/>
                    <a:pt x="418" y="2035"/>
                  </a:cubicBezTo>
                  <a:cubicBezTo>
                    <a:pt x="422" y="2030"/>
                    <a:pt x="425" y="2024"/>
                    <a:pt x="430" y="2019"/>
                  </a:cubicBezTo>
                  <a:cubicBezTo>
                    <a:pt x="430" y="2018"/>
                    <a:pt x="431" y="2018"/>
                    <a:pt x="431" y="2017"/>
                  </a:cubicBezTo>
                  <a:cubicBezTo>
                    <a:pt x="431" y="2017"/>
                    <a:pt x="432" y="2017"/>
                    <a:pt x="432" y="2017"/>
                  </a:cubicBezTo>
                  <a:cubicBezTo>
                    <a:pt x="433" y="2016"/>
                    <a:pt x="434" y="2015"/>
                    <a:pt x="435" y="2014"/>
                  </a:cubicBezTo>
                  <a:cubicBezTo>
                    <a:pt x="435" y="2014"/>
                    <a:pt x="435" y="2014"/>
                    <a:pt x="435" y="2014"/>
                  </a:cubicBezTo>
                  <a:cubicBezTo>
                    <a:pt x="435" y="2014"/>
                    <a:pt x="435" y="2014"/>
                    <a:pt x="435" y="2014"/>
                  </a:cubicBezTo>
                  <a:cubicBezTo>
                    <a:pt x="441" y="2009"/>
                    <a:pt x="449" y="2006"/>
                    <a:pt x="457" y="2004"/>
                  </a:cubicBezTo>
                  <a:cubicBezTo>
                    <a:pt x="457" y="2004"/>
                    <a:pt x="457" y="2004"/>
                    <a:pt x="457" y="2004"/>
                  </a:cubicBezTo>
                  <a:cubicBezTo>
                    <a:pt x="457" y="2004"/>
                    <a:pt x="458" y="2004"/>
                    <a:pt x="458" y="2004"/>
                  </a:cubicBezTo>
                  <a:cubicBezTo>
                    <a:pt x="459" y="2004"/>
                    <a:pt x="461" y="2004"/>
                    <a:pt x="462" y="2004"/>
                  </a:cubicBezTo>
                  <a:cubicBezTo>
                    <a:pt x="463" y="2003"/>
                    <a:pt x="464" y="2003"/>
                    <a:pt x="465" y="2003"/>
                  </a:cubicBezTo>
                  <a:cubicBezTo>
                    <a:pt x="466" y="2003"/>
                    <a:pt x="467" y="2003"/>
                    <a:pt x="468" y="2003"/>
                  </a:cubicBezTo>
                  <a:cubicBezTo>
                    <a:pt x="468" y="2003"/>
                    <a:pt x="469" y="2003"/>
                    <a:pt x="470" y="2003"/>
                  </a:cubicBezTo>
                  <a:cubicBezTo>
                    <a:pt x="471" y="2003"/>
                    <a:pt x="471" y="2003"/>
                    <a:pt x="471" y="2003"/>
                  </a:cubicBezTo>
                  <a:cubicBezTo>
                    <a:pt x="471" y="2003"/>
                    <a:pt x="471" y="2003"/>
                    <a:pt x="471" y="2003"/>
                  </a:cubicBezTo>
                  <a:cubicBezTo>
                    <a:pt x="488" y="2003"/>
                    <a:pt x="504" y="2003"/>
                    <a:pt x="521" y="2003"/>
                  </a:cubicBezTo>
                  <a:cubicBezTo>
                    <a:pt x="521" y="2003"/>
                    <a:pt x="521" y="2003"/>
                    <a:pt x="521" y="2003"/>
                  </a:cubicBezTo>
                  <a:cubicBezTo>
                    <a:pt x="524" y="2003"/>
                    <a:pt x="524" y="2003"/>
                    <a:pt x="524" y="2003"/>
                  </a:cubicBezTo>
                  <a:cubicBezTo>
                    <a:pt x="528" y="2003"/>
                    <a:pt x="532" y="2003"/>
                    <a:pt x="535" y="2004"/>
                  </a:cubicBezTo>
                  <a:cubicBezTo>
                    <a:pt x="536" y="2004"/>
                    <a:pt x="536" y="2005"/>
                    <a:pt x="537" y="2005"/>
                  </a:cubicBezTo>
                  <a:cubicBezTo>
                    <a:pt x="537" y="2005"/>
                    <a:pt x="538" y="2005"/>
                    <a:pt x="538" y="2006"/>
                  </a:cubicBezTo>
                  <a:cubicBezTo>
                    <a:pt x="538" y="2006"/>
                    <a:pt x="539" y="2006"/>
                    <a:pt x="539" y="2006"/>
                  </a:cubicBezTo>
                  <a:cubicBezTo>
                    <a:pt x="543" y="2008"/>
                    <a:pt x="546" y="2012"/>
                    <a:pt x="545" y="2017"/>
                  </a:cubicBezTo>
                  <a:close/>
                  <a:moveTo>
                    <a:pt x="579" y="1956"/>
                  </a:moveTo>
                  <a:cubicBezTo>
                    <a:pt x="579" y="1956"/>
                    <a:pt x="579" y="1956"/>
                    <a:pt x="579" y="1956"/>
                  </a:cubicBezTo>
                  <a:cubicBezTo>
                    <a:pt x="579" y="1956"/>
                    <a:pt x="579" y="1956"/>
                    <a:pt x="579" y="1956"/>
                  </a:cubicBezTo>
                  <a:cubicBezTo>
                    <a:pt x="578" y="1957"/>
                    <a:pt x="578" y="1958"/>
                    <a:pt x="577" y="1959"/>
                  </a:cubicBezTo>
                  <a:cubicBezTo>
                    <a:pt x="577" y="1959"/>
                    <a:pt x="577" y="1960"/>
                    <a:pt x="577" y="1960"/>
                  </a:cubicBezTo>
                  <a:cubicBezTo>
                    <a:pt x="572" y="1964"/>
                    <a:pt x="566" y="1968"/>
                    <a:pt x="560" y="1970"/>
                  </a:cubicBezTo>
                  <a:cubicBezTo>
                    <a:pt x="560" y="1970"/>
                    <a:pt x="560" y="1970"/>
                    <a:pt x="560" y="1970"/>
                  </a:cubicBezTo>
                  <a:cubicBezTo>
                    <a:pt x="559" y="1970"/>
                    <a:pt x="558" y="1970"/>
                    <a:pt x="557" y="1971"/>
                  </a:cubicBezTo>
                  <a:cubicBezTo>
                    <a:pt x="556" y="1971"/>
                    <a:pt x="556" y="1971"/>
                    <a:pt x="555" y="1971"/>
                  </a:cubicBezTo>
                  <a:cubicBezTo>
                    <a:pt x="554" y="1971"/>
                    <a:pt x="554" y="1971"/>
                    <a:pt x="553" y="1971"/>
                  </a:cubicBezTo>
                  <a:cubicBezTo>
                    <a:pt x="550" y="1972"/>
                    <a:pt x="546" y="1973"/>
                    <a:pt x="542" y="1973"/>
                  </a:cubicBezTo>
                  <a:cubicBezTo>
                    <a:pt x="541" y="1973"/>
                    <a:pt x="541" y="1973"/>
                    <a:pt x="541" y="1973"/>
                  </a:cubicBezTo>
                  <a:cubicBezTo>
                    <a:pt x="534" y="1973"/>
                    <a:pt x="527" y="1973"/>
                    <a:pt x="520" y="1973"/>
                  </a:cubicBezTo>
                  <a:cubicBezTo>
                    <a:pt x="510" y="1973"/>
                    <a:pt x="499" y="1973"/>
                    <a:pt x="489" y="1973"/>
                  </a:cubicBezTo>
                  <a:cubicBezTo>
                    <a:pt x="488" y="1973"/>
                    <a:pt x="486" y="1973"/>
                    <a:pt x="484" y="1973"/>
                  </a:cubicBezTo>
                  <a:cubicBezTo>
                    <a:pt x="484" y="1973"/>
                    <a:pt x="484" y="1973"/>
                    <a:pt x="483" y="1973"/>
                  </a:cubicBezTo>
                  <a:cubicBezTo>
                    <a:pt x="482" y="1972"/>
                    <a:pt x="480" y="1972"/>
                    <a:pt x="479" y="1972"/>
                  </a:cubicBezTo>
                  <a:cubicBezTo>
                    <a:pt x="479" y="1972"/>
                    <a:pt x="479" y="1972"/>
                    <a:pt x="479" y="1972"/>
                  </a:cubicBezTo>
                  <a:cubicBezTo>
                    <a:pt x="479" y="1972"/>
                    <a:pt x="479" y="1972"/>
                    <a:pt x="479" y="1972"/>
                  </a:cubicBezTo>
                  <a:cubicBezTo>
                    <a:pt x="474" y="1970"/>
                    <a:pt x="470" y="1968"/>
                    <a:pt x="470" y="1963"/>
                  </a:cubicBezTo>
                  <a:cubicBezTo>
                    <a:pt x="470" y="1962"/>
                    <a:pt x="470" y="1961"/>
                    <a:pt x="470" y="1960"/>
                  </a:cubicBezTo>
                  <a:cubicBezTo>
                    <a:pt x="470" y="1960"/>
                    <a:pt x="470" y="1959"/>
                    <a:pt x="471" y="1959"/>
                  </a:cubicBezTo>
                  <a:cubicBezTo>
                    <a:pt x="471" y="1958"/>
                    <a:pt x="471" y="1957"/>
                    <a:pt x="472" y="1957"/>
                  </a:cubicBezTo>
                  <a:cubicBezTo>
                    <a:pt x="472" y="1957"/>
                    <a:pt x="472" y="1956"/>
                    <a:pt x="472" y="1956"/>
                  </a:cubicBezTo>
                  <a:cubicBezTo>
                    <a:pt x="472" y="1956"/>
                    <a:pt x="472" y="1956"/>
                    <a:pt x="472" y="1956"/>
                  </a:cubicBezTo>
                  <a:cubicBezTo>
                    <a:pt x="473" y="1955"/>
                    <a:pt x="474" y="1954"/>
                    <a:pt x="474" y="1953"/>
                  </a:cubicBezTo>
                  <a:cubicBezTo>
                    <a:pt x="479" y="1945"/>
                    <a:pt x="485" y="1938"/>
                    <a:pt x="490" y="1930"/>
                  </a:cubicBezTo>
                  <a:cubicBezTo>
                    <a:pt x="490" y="1930"/>
                    <a:pt x="490" y="1930"/>
                    <a:pt x="490" y="1930"/>
                  </a:cubicBezTo>
                  <a:cubicBezTo>
                    <a:pt x="492" y="1927"/>
                    <a:pt x="492" y="1927"/>
                    <a:pt x="492" y="1927"/>
                  </a:cubicBezTo>
                  <a:cubicBezTo>
                    <a:pt x="493" y="1925"/>
                    <a:pt x="495" y="1923"/>
                    <a:pt x="498" y="1921"/>
                  </a:cubicBezTo>
                  <a:cubicBezTo>
                    <a:pt x="499" y="1920"/>
                    <a:pt x="501" y="1919"/>
                    <a:pt x="503" y="1918"/>
                  </a:cubicBezTo>
                  <a:cubicBezTo>
                    <a:pt x="504" y="1918"/>
                    <a:pt x="505" y="1917"/>
                    <a:pt x="506" y="1917"/>
                  </a:cubicBezTo>
                  <a:cubicBezTo>
                    <a:pt x="506" y="1917"/>
                    <a:pt x="506" y="1917"/>
                    <a:pt x="507" y="1917"/>
                  </a:cubicBezTo>
                  <a:cubicBezTo>
                    <a:pt x="507" y="1917"/>
                    <a:pt x="507" y="1916"/>
                    <a:pt x="507" y="1916"/>
                  </a:cubicBezTo>
                  <a:cubicBezTo>
                    <a:pt x="508" y="1916"/>
                    <a:pt x="508" y="1916"/>
                    <a:pt x="508" y="1916"/>
                  </a:cubicBezTo>
                  <a:cubicBezTo>
                    <a:pt x="511" y="1915"/>
                    <a:pt x="514" y="1914"/>
                    <a:pt x="517" y="1913"/>
                  </a:cubicBezTo>
                  <a:cubicBezTo>
                    <a:pt x="521" y="1913"/>
                    <a:pt x="525" y="1912"/>
                    <a:pt x="528" y="1912"/>
                  </a:cubicBezTo>
                  <a:cubicBezTo>
                    <a:pt x="538" y="1912"/>
                    <a:pt x="538" y="1912"/>
                    <a:pt x="538" y="1912"/>
                  </a:cubicBezTo>
                  <a:cubicBezTo>
                    <a:pt x="541" y="1912"/>
                    <a:pt x="543" y="1912"/>
                    <a:pt x="545" y="1912"/>
                  </a:cubicBezTo>
                  <a:cubicBezTo>
                    <a:pt x="555" y="1912"/>
                    <a:pt x="564" y="1912"/>
                    <a:pt x="573" y="1912"/>
                  </a:cubicBezTo>
                  <a:cubicBezTo>
                    <a:pt x="573" y="1912"/>
                    <a:pt x="573" y="1912"/>
                    <a:pt x="573" y="1912"/>
                  </a:cubicBezTo>
                  <a:cubicBezTo>
                    <a:pt x="577" y="1912"/>
                    <a:pt x="577" y="1912"/>
                    <a:pt x="577" y="1912"/>
                  </a:cubicBezTo>
                  <a:cubicBezTo>
                    <a:pt x="581" y="1912"/>
                    <a:pt x="584" y="1913"/>
                    <a:pt x="587" y="1913"/>
                  </a:cubicBezTo>
                  <a:cubicBezTo>
                    <a:pt x="589" y="1914"/>
                    <a:pt x="590" y="1915"/>
                    <a:pt x="592" y="1915"/>
                  </a:cubicBezTo>
                  <a:cubicBezTo>
                    <a:pt x="596" y="1918"/>
                    <a:pt x="599" y="1921"/>
                    <a:pt x="595" y="1927"/>
                  </a:cubicBezTo>
                  <a:cubicBezTo>
                    <a:pt x="592" y="1934"/>
                    <a:pt x="588" y="1941"/>
                    <a:pt x="584" y="1948"/>
                  </a:cubicBezTo>
                  <a:cubicBezTo>
                    <a:pt x="579" y="1956"/>
                    <a:pt x="579" y="1956"/>
                    <a:pt x="579" y="1956"/>
                  </a:cubicBezTo>
                  <a:cubicBezTo>
                    <a:pt x="579" y="1956"/>
                    <a:pt x="579" y="1956"/>
                    <a:pt x="579" y="1956"/>
                  </a:cubicBezTo>
                  <a:close/>
                  <a:moveTo>
                    <a:pt x="1064" y="2056"/>
                  </a:moveTo>
                  <a:cubicBezTo>
                    <a:pt x="1064" y="2057"/>
                    <a:pt x="1064" y="2059"/>
                    <a:pt x="1064" y="2060"/>
                  </a:cubicBezTo>
                  <a:cubicBezTo>
                    <a:pt x="1064" y="2060"/>
                    <a:pt x="1064" y="2060"/>
                    <a:pt x="1064" y="2061"/>
                  </a:cubicBezTo>
                  <a:cubicBezTo>
                    <a:pt x="1063" y="2062"/>
                    <a:pt x="1063" y="2063"/>
                    <a:pt x="1062" y="2064"/>
                  </a:cubicBezTo>
                  <a:cubicBezTo>
                    <a:pt x="1062" y="2064"/>
                    <a:pt x="1062" y="2064"/>
                    <a:pt x="1062" y="2064"/>
                  </a:cubicBezTo>
                  <a:cubicBezTo>
                    <a:pt x="1062" y="2064"/>
                    <a:pt x="1062" y="2064"/>
                    <a:pt x="1062" y="2064"/>
                  </a:cubicBezTo>
                  <a:cubicBezTo>
                    <a:pt x="1061" y="2065"/>
                    <a:pt x="1060" y="2066"/>
                    <a:pt x="1059" y="2067"/>
                  </a:cubicBezTo>
                  <a:cubicBezTo>
                    <a:pt x="1059" y="2067"/>
                    <a:pt x="1059" y="2067"/>
                    <a:pt x="1059" y="2068"/>
                  </a:cubicBezTo>
                  <a:cubicBezTo>
                    <a:pt x="1058" y="2069"/>
                    <a:pt x="1057" y="2069"/>
                    <a:pt x="1056" y="2070"/>
                  </a:cubicBezTo>
                  <a:cubicBezTo>
                    <a:pt x="1056" y="2070"/>
                    <a:pt x="1055" y="2071"/>
                    <a:pt x="1055" y="2071"/>
                  </a:cubicBezTo>
                  <a:cubicBezTo>
                    <a:pt x="1055" y="2071"/>
                    <a:pt x="1055" y="2071"/>
                    <a:pt x="1055" y="2071"/>
                  </a:cubicBezTo>
                  <a:cubicBezTo>
                    <a:pt x="1053" y="2072"/>
                    <a:pt x="1052" y="2072"/>
                    <a:pt x="1051" y="2073"/>
                  </a:cubicBezTo>
                  <a:cubicBezTo>
                    <a:pt x="1051" y="2073"/>
                    <a:pt x="1051" y="2073"/>
                    <a:pt x="1050" y="2073"/>
                  </a:cubicBezTo>
                  <a:cubicBezTo>
                    <a:pt x="1049" y="2074"/>
                    <a:pt x="1048" y="2074"/>
                    <a:pt x="1047" y="2074"/>
                  </a:cubicBezTo>
                  <a:cubicBezTo>
                    <a:pt x="1047" y="2075"/>
                    <a:pt x="1046" y="2075"/>
                    <a:pt x="1046" y="2075"/>
                  </a:cubicBezTo>
                  <a:cubicBezTo>
                    <a:pt x="1046" y="2075"/>
                    <a:pt x="1045" y="2075"/>
                    <a:pt x="1045" y="2075"/>
                  </a:cubicBezTo>
                  <a:cubicBezTo>
                    <a:pt x="1045" y="2075"/>
                    <a:pt x="1045" y="2075"/>
                    <a:pt x="1044" y="2075"/>
                  </a:cubicBezTo>
                  <a:cubicBezTo>
                    <a:pt x="1043" y="2076"/>
                    <a:pt x="1042" y="2076"/>
                    <a:pt x="1041" y="2076"/>
                  </a:cubicBezTo>
                  <a:cubicBezTo>
                    <a:pt x="1039" y="2076"/>
                    <a:pt x="1038" y="2076"/>
                    <a:pt x="1037" y="2077"/>
                  </a:cubicBezTo>
                  <a:cubicBezTo>
                    <a:pt x="1036" y="2077"/>
                    <a:pt x="1035" y="2077"/>
                    <a:pt x="1034" y="2077"/>
                  </a:cubicBezTo>
                  <a:cubicBezTo>
                    <a:pt x="1033" y="2077"/>
                    <a:pt x="1033" y="2077"/>
                    <a:pt x="1033" y="2077"/>
                  </a:cubicBezTo>
                  <a:cubicBezTo>
                    <a:pt x="1031" y="2077"/>
                    <a:pt x="1031" y="2077"/>
                    <a:pt x="1031" y="2077"/>
                  </a:cubicBezTo>
                  <a:cubicBezTo>
                    <a:pt x="1031" y="2077"/>
                    <a:pt x="1031" y="2077"/>
                    <a:pt x="1031" y="2077"/>
                  </a:cubicBezTo>
                  <a:cubicBezTo>
                    <a:pt x="1025" y="2077"/>
                    <a:pt x="1018" y="2077"/>
                    <a:pt x="1011" y="2077"/>
                  </a:cubicBezTo>
                  <a:cubicBezTo>
                    <a:pt x="981" y="2077"/>
                    <a:pt x="630" y="2078"/>
                    <a:pt x="605" y="2078"/>
                  </a:cubicBezTo>
                  <a:cubicBezTo>
                    <a:pt x="604" y="2078"/>
                    <a:pt x="602" y="2078"/>
                    <a:pt x="600" y="2078"/>
                  </a:cubicBezTo>
                  <a:cubicBezTo>
                    <a:pt x="598" y="2077"/>
                    <a:pt x="596" y="2077"/>
                    <a:pt x="594" y="2076"/>
                  </a:cubicBezTo>
                  <a:cubicBezTo>
                    <a:pt x="590" y="2075"/>
                    <a:pt x="588" y="2074"/>
                    <a:pt x="586" y="2072"/>
                  </a:cubicBezTo>
                  <a:cubicBezTo>
                    <a:pt x="584" y="2070"/>
                    <a:pt x="583" y="2068"/>
                    <a:pt x="582" y="2065"/>
                  </a:cubicBezTo>
                  <a:cubicBezTo>
                    <a:pt x="582" y="2063"/>
                    <a:pt x="582" y="2060"/>
                    <a:pt x="584" y="2057"/>
                  </a:cubicBezTo>
                  <a:cubicBezTo>
                    <a:pt x="584" y="2056"/>
                    <a:pt x="584" y="2056"/>
                    <a:pt x="584" y="2056"/>
                  </a:cubicBezTo>
                  <a:cubicBezTo>
                    <a:pt x="584" y="2056"/>
                    <a:pt x="584" y="2056"/>
                    <a:pt x="584" y="2056"/>
                  </a:cubicBezTo>
                  <a:cubicBezTo>
                    <a:pt x="588" y="2048"/>
                    <a:pt x="592" y="2040"/>
                    <a:pt x="596" y="2031"/>
                  </a:cubicBezTo>
                  <a:cubicBezTo>
                    <a:pt x="597" y="2030"/>
                    <a:pt x="598" y="2029"/>
                    <a:pt x="598" y="2027"/>
                  </a:cubicBezTo>
                  <a:cubicBezTo>
                    <a:pt x="601" y="2021"/>
                    <a:pt x="601" y="2021"/>
                    <a:pt x="601" y="2021"/>
                  </a:cubicBezTo>
                  <a:cubicBezTo>
                    <a:pt x="603" y="2018"/>
                    <a:pt x="605" y="2016"/>
                    <a:pt x="607" y="2014"/>
                  </a:cubicBezTo>
                  <a:cubicBezTo>
                    <a:pt x="608" y="2013"/>
                    <a:pt x="609" y="2013"/>
                    <a:pt x="609" y="2012"/>
                  </a:cubicBezTo>
                  <a:cubicBezTo>
                    <a:pt x="610" y="2012"/>
                    <a:pt x="610" y="2012"/>
                    <a:pt x="610" y="2011"/>
                  </a:cubicBezTo>
                  <a:cubicBezTo>
                    <a:pt x="611" y="2011"/>
                    <a:pt x="612" y="2011"/>
                    <a:pt x="612" y="2010"/>
                  </a:cubicBezTo>
                  <a:cubicBezTo>
                    <a:pt x="612" y="2010"/>
                    <a:pt x="612" y="2010"/>
                    <a:pt x="613" y="2010"/>
                  </a:cubicBezTo>
                  <a:cubicBezTo>
                    <a:pt x="613" y="2010"/>
                    <a:pt x="613" y="2010"/>
                    <a:pt x="614" y="2009"/>
                  </a:cubicBezTo>
                  <a:cubicBezTo>
                    <a:pt x="615" y="2009"/>
                    <a:pt x="616" y="2008"/>
                    <a:pt x="617" y="2008"/>
                  </a:cubicBezTo>
                  <a:cubicBezTo>
                    <a:pt x="617" y="2008"/>
                    <a:pt x="618" y="2007"/>
                    <a:pt x="618" y="2007"/>
                  </a:cubicBezTo>
                  <a:cubicBezTo>
                    <a:pt x="619" y="2007"/>
                    <a:pt x="620" y="2007"/>
                    <a:pt x="621" y="2006"/>
                  </a:cubicBezTo>
                  <a:cubicBezTo>
                    <a:pt x="622" y="2006"/>
                    <a:pt x="623" y="2005"/>
                    <a:pt x="625" y="2005"/>
                  </a:cubicBezTo>
                  <a:cubicBezTo>
                    <a:pt x="625" y="2005"/>
                    <a:pt x="626" y="2004"/>
                    <a:pt x="627" y="2004"/>
                  </a:cubicBezTo>
                  <a:cubicBezTo>
                    <a:pt x="627" y="2004"/>
                    <a:pt x="628" y="2004"/>
                    <a:pt x="628" y="2004"/>
                  </a:cubicBezTo>
                  <a:cubicBezTo>
                    <a:pt x="632" y="2003"/>
                    <a:pt x="636" y="2002"/>
                    <a:pt x="640" y="2002"/>
                  </a:cubicBezTo>
                  <a:cubicBezTo>
                    <a:pt x="640" y="2002"/>
                    <a:pt x="1008" y="2001"/>
                    <a:pt x="1021" y="2001"/>
                  </a:cubicBezTo>
                  <a:cubicBezTo>
                    <a:pt x="1026" y="2001"/>
                    <a:pt x="1030" y="2001"/>
                    <a:pt x="1034" y="2001"/>
                  </a:cubicBezTo>
                  <a:cubicBezTo>
                    <a:pt x="1036" y="2001"/>
                    <a:pt x="1038" y="2002"/>
                    <a:pt x="1040" y="2002"/>
                  </a:cubicBezTo>
                  <a:cubicBezTo>
                    <a:pt x="1040" y="2002"/>
                    <a:pt x="1040" y="2002"/>
                    <a:pt x="1041" y="2002"/>
                  </a:cubicBezTo>
                  <a:cubicBezTo>
                    <a:pt x="1042" y="2002"/>
                    <a:pt x="1044" y="2002"/>
                    <a:pt x="1045" y="2003"/>
                  </a:cubicBezTo>
                  <a:cubicBezTo>
                    <a:pt x="1045" y="2003"/>
                    <a:pt x="1046" y="2003"/>
                    <a:pt x="1046" y="2003"/>
                  </a:cubicBezTo>
                  <a:cubicBezTo>
                    <a:pt x="1046" y="2003"/>
                    <a:pt x="1046" y="2003"/>
                    <a:pt x="1046" y="2003"/>
                  </a:cubicBezTo>
                  <a:cubicBezTo>
                    <a:pt x="1048" y="2003"/>
                    <a:pt x="1049" y="2004"/>
                    <a:pt x="1050" y="2004"/>
                  </a:cubicBezTo>
                  <a:cubicBezTo>
                    <a:pt x="1050" y="2004"/>
                    <a:pt x="1051" y="2005"/>
                    <a:pt x="1051" y="2005"/>
                  </a:cubicBezTo>
                  <a:cubicBezTo>
                    <a:pt x="1052" y="2005"/>
                    <a:pt x="1053" y="2006"/>
                    <a:pt x="1054" y="2006"/>
                  </a:cubicBezTo>
                  <a:cubicBezTo>
                    <a:pt x="1055" y="2006"/>
                    <a:pt x="1055" y="2007"/>
                    <a:pt x="1055" y="2007"/>
                  </a:cubicBezTo>
                  <a:cubicBezTo>
                    <a:pt x="1055" y="2007"/>
                    <a:pt x="1055" y="2007"/>
                    <a:pt x="1056" y="2007"/>
                  </a:cubicBezTo>
                  <a:cubicBezTo>
                    <a:pt x="1056" y="2008"/>
                    <a:pt x="1057" y="2008"/>
                    <a:pt x="1058" y="2009"/>
                  </a:cubicBezTo>
                  <a:cubicBezTo>
                    <a:pt x="1059" y="2010"/>
                    <a:pt x="1061" y="2011"/>
                    <a:pt x="1061" y="2013"/>
                  </a:cubicBezTo>
                  <a:cubicBezTo>
                    <a:pt x="1063" y="2015"/>
                    <a:pt x="1064" y="2017"/>
                    <a:pt x="1064" y="2020"/>
                  </a:cubicBezTo>
                  <a:cubicBezTo>
                    <a:pt x="1064" y="2022"/>
                    <a:pt x="1064" y="2022"/>
                    <a:pt x="1064" y="2022"/>
                  </a:cubicBezTo>
                  <a:cubicBezTo>
                    <a:pt x="1064" y="2022"/>
                    <a:pt x="1064" y="2022"/>
                    <a:pt x="1064" y="2022"/>
                  </a:cubicBezTo>
                  <a:cubicBezTo>
                    <a:pt x="1064" y="2031"/>
                    <a:pt x="1064" y="2040"/>
                    <a:pt x="1064" y="2049"/>
                  </a:cubicBezTo>
                  <a:cubicBezTo>
                    <a:pt x="1064" y="2051"/>
                    <a:pt x="1064" y="2054"/>
                    <a:pt x="1064" y="2056"/>
                  </a:cubicBezTo>
                  <a:close/>
                  <a:moveTo>
                    <a:pt x="1114" y="1878"/>
                  </a:moveTo>
                  <a:cubicBezTo>
                    <a:pt x="1114" y="1878"/>
                    <a:pt x="1114" y="1877"/>
                    <a:pt x="1113" y="1877"/>
                  </a:cubicBezTo>
                  <a:cubicBezTo>
                    <a:pt x="1113" y="1877"/>
                    <a:pt x="1113" y="1877"/>
                    <a:pt x="1113" y="1877"/>
                  </a:cubicBezTo>
                  <a:cubicBezTo>
                    <a:pt x="1112" y="1875"/>
                    <a:pt x="1111" y="1873"/>
                    <a:pt x="1111" y="1871"/>
                  </a:cubicBezTo>
                  <a:cubicBezTo>
                    <a:pt x="1111" y="1870"/>
                    <a:pt x="1111" y="1870"/>
                    <a:pt x="1111" y="1870"/>
                  </a:cubicBezTo>
                  <a:cubicBezTo>
                    <a:pt x="1110" y="1868"/>
                    <a:pt x="1110" y="1867"/>
                    <a:pt x="1110" y="1866"/>
                  </a:cubicBezTo>
                  <a:cubicBezTo>
                    <a:pt x="1110" y="1866"/>
                    <a:pt x="1110" y="1866"/>
                    <a:pt x="1110" y="1866"/>
                  </a:cubicBezTo>
                  <a:cubicBezTo>
                    <a:pt x="1110" y="1861"/>
                    <a:pt x="1109" y="1855"/>
                    <a:pt x="1109" y="1849"/>
                  </a:cubicBezTo>
                  <a:cubicBezTo>
                    <a:pt x="1109" y="1848"/>
                    <a:pt x="1109" y="1848"/>
                    <a:pt x="1109" y="1848"/>
                  </a:cubicBezTo>
                  <a:cubicBezTo>
                    <a:pt x="1109" y="1846"/>
                    <a:pt x="1109" y="1844"/>
                    <a:pt x="1110" y="1843"/>
                  </a:cubicBezTo>
                  <a:cubicBezTo>
                    <a:pt x="1112" y="1841"/>
                    <a:pt x="1113" y="1840"/>
                    <a:pt x="1115" y="1839"/>
                  </a:cubicBezTo>
                  <a:cubicBezTo>
                    <a:pt x="1118" y="1838"/>
                    <a:pt x="1120" y="1837"/>
                    <a:pt x="1123" y="1836"/>
                  </a:cubicBezTo>
                  <a:cubicBezTo>
                    <a:pt x="1123" y="1836"/>
                    <a:pt x="1123" y="1836"/>
                    <a:pt x="1123" y="1836"/>
                  </a:cubicBezTo>
                  <a:cubicBezTo>
                    <a:pt x="1123" y="1836"/>
                    <a:pt x="1123" y="1836"/>
                    <a:pt x="1123" y="1836"/>
                  </a:cubicBezTo>
                  <a:cubicBezTo>
                    <a:pt x="1124" y="1836"/>
                    <a:pt x="1125" y="1836"/>
                    <a:pt x="1126" y="1836"/>
                  </a:cubicBezTo>
                  <a:cubicBezTo>
                    <a:pt x="1127" y="1836"/>
                    <a:pt x="1127" y="1836"/>
                    <a:pt x="1128" y="1836"/>
                  </a:cubicBezTo>
                  <a:cubicBezTo>
                    <a:pt x="1133" y="1835"/>
                    <a:pt x="1138" y="1835"/>
                    <a:pt x="1143" y="1835"/>
                  </a:cubicBezTo>
                  <a:cubicBezTo>
                    <a:pt x="1176" y="1835"/>
                    <a:pt x="1176" y="1835"/>
                    <a:pt x="1176" y="1835"/>
                  </a:cubicBezTo>
                  <a:cubicBezTo>
                    <a:pt x="1178" y="1835"/>
                    <a:pt x="1180" y="1835"/>
                    <a:pt x="1182" y="1836"/>
                  </a:cubicBezTo>
                  <a:cubicBezTo>
                    <a:pt x="1191" y="1837"/>
                    <a:pt x="1201" y="1839"/>
                    <a:pt x="1203" y="1848"/>
                  </a:cubicBezTo>
                  <a:cubicBezTo>
                    <a:pt x="1205" y="1855"/>
                    <a:pt x="1206" y="1863"/>
                    <a:pt x="1207" y="1870"/>
                  </a:cubicBezTo>
                  <a:cubicBezTo>
                    <a:pt x="1207" y="1871"/>
                    <a:pt x="1207" y="1871"/>
                    <a:pt x="1207" y="1871"/>
                  </a:cubicBezTo>
                  <a:cubicBezTo>
                    <a:pt x="1208" y="1873"/>
                    <a:pt x="1207" y="1874"/>
                    <a:pt x="1207" y="1876"/>
                  </a:cubicBezTo>
                  <a:cubicBezTo>
                    <a:pt x="1207" y="1876"/>
                    <a:pt x="1207" y="1876"/>
                    <a:pt x="1206" y="1876"/>
                  </a:cubicBezTo>
                  <a:cubicBezTo>
                    <a:pt x="1206" y="1876"/>
                    <a:pt x="1206" y="1876"/>
                    <a:pt x="1206" y="1876"/>
                  </a:cubicBezTo>
                  <a:cubicBezTo>
                    <a:pt x="1206" y="1877"/>
                    <a:pt x="1206" y="1877"/>
                    <a:pt x="1206" y="1877"/>
                  </a:cubicBezTo>
                  <a:cubicBezTo>
                    <a:pt x="1204" y="1880"/>
                    <a:pt x="1200" y="1882"/>
                    <a:pt x="1195" y="1883"/>
                  </a:cubicBezTo>
                  <a:cubicBezTo>
                    <a:pt x="1195" y="1883"/>
                    <a:pt x="1195" y="1884"/>
                    <a:pt x="1194" y="1884"/>
                  </a:cubicBezTo>
                  <a:cubicBezTo>
                    <a:pt x="1194" y="1884"/>
                    <a:pt x="1193" y="1884"/>
                    <a:pt x="1193" y="1884"/>
                  </a:cubicBezTo>
                  <a:cubicBezTo>
                    <a:pt x="1192" y="1884"/>
                    <a:pt x="1192" y="1884"/>
                    <a:pt x="1192" y="1884"/>
                  </a:cubicBezTo>
                  <a:cubicBezTo>
                    <a:pt x="1191" y="1884"/>
                    <a:pt x="1190" y="1884"/>
                    <a:pt x="1189" y="1885"/>
                  </a:cubicBezTo>
                  <a:cubicBezTo>
                    <a:pt x="1178" y="1886"/>
                    <a:pt x="1164" y="1885"/>
                    <a:pt x="1158" y="1885"/>
                  </a:cubicBezTo>
                  <a:cubicBezTo>
                    <a:pt x="1137" y="1885"/>
                    <a:pt x="1137" y="1885"/>
                    <a:pt x="1137" y="1885"/>
                  </a:cubicBezTo>
                  <a:cubicBezTo>
                    <a:pt x="1135" y="1885"/>
                    <a:pt x="1134" y="1885"/>
                    <a:pt x="1132" y="1885"/>
                  </a:cubicBezTo>
                  <a:cubicBezTo>
                    <a:pt x="1131" y="1884"/>
                    <a:pt x="1130" y="1884"/>
                    <a:pt x="1128" y="1884"/>
                  </a:cubicBezTo>
                  <a:cubicBezTo>
                    <a:pt x="1128" y="1884"/>
                    <a:pt x="1128" y="1884"/>
                    <a:pt x="1127" y="1884"/>
                  </a:cubicBezTo>
                  <a:cubicBezTo>
                    <a:pt x="1127" y="1884"/>
                    <a:pt x="1127" y="1884"/>
                    <a:pt x="1127" y="1884"/>
                  </a:cubicBezTo>
                  <a:cubicBezTo>
                    <a:pt x="1126" y="1883"/>
                    <a:pt x="1125" y="1883"/>
                    <a:pt x="1123" y="1883"/>
                  </a:cubicBezTo>
                  <a:cubicBezTo>
                    <a:pt x="1123" y="1883"/>
                    <a:pt x="1122" y="1882"/>
                    <a:pt x="1122" y="1882"/>
                  </a:cubicBezTo>
                  <a:cubicBezTo>
                    <a:pt x="1121" y="1882"/>
                    <a:pt x="1120" y="1881"/>
                    <a:pt x="1119" y="1881"/>
                  </a:cubicBezTo>
                  <a:cubicBezTo>
                    <a:pt x="1117" y="1880"/>
                    <a:pt x="1116" y="1879"/>
                    <a:pt x="1115" y="1878"/>
                  </a:cubicBezTo>
                  <a:cubicBezTo>
                    <a:pt x="1115" y="1878"/>
                    <a:pt x="1114" y="1878"/>
                    <a:pt x="1114" y="1878"/>
                  </a:cubicBezTo>
                  <a:close/>
                  <a:moveTo>
                    <a:pt x="1120" y="1961"/>
                  </a:moveTo>
                  <a:cubicBezTo>
                    <a:pt x="1118" y="1959"/>
                    <a:pt x="1117" y="1957"/>
                    <a:pt x="1117" y="1955"/>
                  </a:cubicBezTo>
                  <a:cubicBezTo>
                    <a:pt x="1117" y="1952"/>
                    <a:pt x="1117" y="1952"/>
                    <a:pt x="1117" y="1952"/>
                  </a:cubicBezTo>
                  <a:cubicBezTo>
                    <a:pt x="1117" y="1952"/>
                    <a:pt x="1117" y="1952"/>
                    <a:pt x="1117" y="1952"/>
                  </a:cubicBezTo>
                  <a:cubicBezTo>
                    <a:pt x="1116" y="1943"/>
                    <a:pt x="1116" y="1935"/>
                    <a:pt x="1115" y="1926"/>
                  </a:cubicBezTo>
                  <a:cubicBezTo>
                    <a:pt x="1115" y="1926"/>
                    <a:pt x="1115" y="1926"/>
                    <a:pt x="1115" y="1926"/>
                  </a:cubicBezTo>
                  <a:cubicBezTo>
                    <a:pt x="1115" y="1926"/>
                    <a:pt x="1115" y="1926"/>
                    <a:pt x="1115" y="1926"/>
                  </a:cubicBezTo>
                  <a:cubicBezTo>
                    <a:pt x="1115" y="1925"/>
                    <a:pt x="1115" y="1925"/>
                    <a:pt x="1115" y="1924"/>
                  </a:cubicBezTo>
                  <a:cubicBezTo>
                    <a:pt x="1117" y="1906"/>
                    <a:pt x="1155" y="1911"/>
                    <a:pt x="1167" y="1911"/>
                  </a:cubicBezTo>
                  <a:cubicBezTo>
                    <a:pt x="1181" y="1911"/>
                    <a:pt x="1208" y="1907"/>
                    <a:pt x="1216" y="1921"/>
                  </a:cubicBezTo>
                  <a:cubicBezTo>
                    <a:pt x="1217" y="1923"/>
                    <a:pt x="1218" y="1924"/>
                    <a:pt x="1218" y="1925"/>
                  </a:cubicBezTo>
                  <a:cubicBezTo>
                    <a:pt x="1219" y="1927"/>
                    <a:pt x="1219" y="1927"/>
                    <a:pt x="1219" y="1927"/>
                  </a:cubicBezTo>
                  <a:cubicBezTo>
                    <a:pt x="1219" y="1927"/>
                    <a:pt x="1219" y="1927"/>
                    <a:pt x="1219" y="1927"/>
                  </a:cubicBezTo>
                  <a:cubicBezTo>
                    <a:pt x="1219" y="1931"/>
                    <a:pt x="1220" y="1936"/>
                    <a:pt x="1221" y="1940"/>
                  </a:cubicBezTo>
                  <a:cubicBezTo>
                    <a:pt x="1224" y="1955"/>
                    <a:pt x="1224" y="1955"/>
                    <a:pt x="1224" y="1955"/>
                  </a:cubicBezTo>
                  <a:cubicBezTo>
                    <a:pt x="1225" y="1957"/>
                    <a:pt x="1224" y="1959"/>
                    <a:pt x="1223" y="1961"/>
                  </a:cubicBezTo>
                  <a:cubicBezTo>
                    <a:pt x="1223" y="1962"/>
                    <a:pt x="1222" y="1963"/>
                    <a:pt x="1220" y="1964"/>
                  </a:cubicBezTo>
                  <a:cubicBezTo>
                    <a:pt x="1220" y="1965"/>
                    <a:pt x="1219" y="1965"/>
                    <a:pt x="1219" y="1966"/>
                  </a:cubicBezTo>
                  <a:cubicBezTo>
                    <a:pt x="1219" y="1966"/>
                    <a:pt x="1218" y="1966"/>
                    <a:pt x="1218" y="1966"/>
                  </a:cubicBezTo>
                  <a:cubicBezTo>
                    <a:pt x="1218" y="1966"/>
                    <a:pt x="1218" y="1966"/>
                    <a:pt x="1218" y="1967"/>
                  </a:cubicBezTo>
                  <a:cubicBezTo>
                    <a:pt x="1217" y="1967"/>
                    <a:pt x="1216" y="1967"/>
                    <a:pt x="1215" y="1968"/>
                  </a:cubicBezTo>
                  <a:cubicBezTo>
                    <a:pt x="1215" y="1968"/>
                    <a:pt x="1214" y="1968"/>
                    <a:pt x="1213" y="1969"/>
                  </a:cubicBezTo>
                  <a:cubicBezTo>
                    <a:pt x="1213" y="1969"/>
                    <a:pt x="1212" y="1969"/>
                    <a:pt x="1212" y="1969"/>
                  </a:cubicBezTo>
                  <a:cubicBezTo>
                    <a:pt x="1211" y="1969"/>
                    <a:pt x="1211" y="1970"/>
                    <a:pt x="1210" y="1970"/>
                  </a:cubicBezTo>
                  <a:cubicBezTo>
                    <a:pt x="1209" y="1970"/>
                    <a:pt x="1209" y="1970"/>
                    <a:pt x="1208" y="1970"/>
                  </a:cubicBezTo>
                  <a:cubicBezTo>
                    <a:pt x="1208" y="1970"/>
                    <a:pt x="1207" y="1970"/>
                    <a:pt x="1207" y="1970"/>
                  </a:cubicBezTo>
                  <a:cubicBezTo>
                    <a:pt x="1206" y="1971"/>
                    <a:pt x="1205" y="1971"/>
                    <a:pt x="1204" y="1971"/>
                  </a:cubicBezTo>
                  <a:cubicBezTo>
                    <a:pt x="1202" y="1971"/>
                    <a:pt x="1201" y="1971"/>
                    <a:pt x="1199" y="1971"/>
                  </a:cubicBezTo>
                  <a:cubicBezTo>
                    <a:pt x="1199" y="1971"/>
                    <a:pt x="1199" y="1971"/>
                    <a:pt x="1199" y="1971"/>
                  </a:cubicBezTo>
                  <a:cubicBezTo>
                    <a:pt x="1199" y="1971"/>
                    <a:pt x="1199" y="1971"/>
                    <a:pt x="1199" y="1971"/>
                  </a:cubicBezTo>
                  <a:cubicBezTo>
                    <a:pt x="1181" y="1971"/>
                    <a:pt x="1164" y="1971"/>
                    <a:pt x="1147" y="1971"/>
                  </a:cubicBezTo>
                  <a:cubicBezTo>
                    <a:pt x="1145" y="1971"/>
                    <a:pt x="1143" y="1971"/>
                    <a:pt x="1141" y="1971"/>
                  </a:cubicBezTo>
                  <a:cubicBezTo>
                    <a:pt x="1141" y="1971"/>
                    <a:pt x="1140" y="1971"/>
                    <a:pt x="1140" y="1971"/>
                  </a:cubicBezTo>
                  <a:cubicBezTo>
                    <a:pt x="1139" y="1971"/>
                    <a:pt x="1137" y="1970"/>
                    <a:pt x="1136" y="1970"/>
                  </a:cubicBezTo>
                  <a:cubicBezTo>
                    <a:pt x="1136" y="1970"/>
                    <a:pt x="1136" y="1970"/>
                    <a:pt x="1136" y="1970"/>
                  </a:cubicBezTo>
                  <a:cubicBezTo>
                    <a:pt x="1135" y="1970"/>
                    <a:pt x="1135" y="1970"/>
                    <a:pt x="1135" y="1970"/>
                  </a:cubicBezTo>
                  <a:cubicBezTo>
                    <a:pt x="1134" y="1969"/>
                    <a:pt x="1132" y="1969"/>
                    <a:pt x="1131" y="1969"/>
                  </a:cubicBezTo>
                  <a:cubicBezTo>
                    <a:pt x="1130" y="1968"/>
                    <a:pt x="1130" y="1968"/>
                    <a:pt x="1129" y="1968"/>
                  </a:cubicBezTo>
                  <a:cubicBezTo>
                    <a:pt x="1128" y="1967"/>
                    <a:pt x="1128" y="1967"/>
                    <a:pt x="1127" y="1967"/>
                  </a:cubicBezTo>
                  <a:cubicBezTo>
                    <a:pt x="1127" y="1967"/>
                    <a:pt x="1126" y="1967"/>
                    <a:pt x="1126" y="1966"/>
                  </a:cubicBezTo>
                  <a:cubicBezTo>
                    <a:pt x="1124" y="1965"/>
                    <a:pt x="1121" y="1963"/>
                    <a:pt x="1120" y="1961"/>
                  </a:cubicBezTo>
                  <a:close/>
                  <a:moveTo>
                    <a:pt x="1244" y="2063"/>
                  </a:moveTo>
                  <a:cubicBezTo>
                    <a:pt x="1243" y="2066"/>
                    <a:pt x="1241" y="2068"/>
                    <a:pt x="1238" y="2070"/>
                  </a:cubicBezTo>
                  <a:cubicBezTo>
                    <a:pt x="1236" y="2072"/>
                    <a:pt x="1233" y="2074"/>
                    <a:pt x="1229" y="2075"/>
                  </a:cubicBezTo>
                  <a:cubicBezTo>
                    <a:pt x="1225" y="2076"/>
                    <a:pt x="1221" y="2076"/>
                    <a:pt x="1217" y="2076"/>
                  </a:cubicBezTo>
                  <a:cubicBezTo>
                    <a:pt x="1205" y="2076"/>
                    <a:pt x="1205" y="2076"/>
                    <a:pt x="1205" y="2076"/>
                  </a:cubicBezTo>
                  <a:cubicBezTo>
                    <a:pt x="1205" y="2076"/>
                    <a:pt x="1205" y="2076"/>
                    <a:pt x="1205" y="2076"/>
                  </a:cubicBezTo>
                  <a:cubicBezTo>
                    <a:pt x="1189" y="2076"/>
                    <a:pt x="1174" y="2076"/>
                    <a:pt x="1158" y="2077"/>
                  </a:cubicBezTo>
                  <a:cubicBezTo>
                    <a:pt x="1156" y="2077"/>
                    <a:pt x="1154" y="2076"/>
                    <a:pt x="1152" y="2076"/>
                  </a:cubicBezTo>
                  <a:cubicBezTo>
                    <a:pt x="1152" y="2076"/>
                    <a:pt x="1151" y="2076"/>
                    <a:pt x="1151" y="2076"/>
                  </a:cubicBezTo>
                  <a:cubicBezTo>
                    <a:pt x="1149" y="2076"/>
                    <a:pt x="1148" y="2075"/>
                    <a:pt x="1146" y="2075"/>
                  </a:cubicBezTo>
                  <a:cubicBezTo>
                    <a:pt x="1146" y="2075"/>
                    <a:pt x="1146" y="2075"/>
                    <a:pt x="1146" y="2075"/>
                  </a:cubicBezTo>
                  <a:cubicBezTo>
                    <a:pt x="1145" y="2075"/>
                    <a:pt x="1145" y="2075"/>
                    <a:pt x="1145" y="2075"/>
                  </a:cubicBezTo>
                  <a:cubicBezTo>
                    <a:pt x="1138" y="2073"/>
                    <a:pt x="1132" y="2069"/>
                    <a:pt x="1128" y="2064"/>
                  </a:cubicBezTo>
                  <a:cubicBezTo>
                    <a:pt x="1128" y="2064"/>
                    <a:pt x="1128" y="2064"/>
                    <a:pt x="1128" y="2064"/>
                  </a:cubicBezTo>
                  <a:cubicBezTo>
                    <a:pt x="1128" y="2064"/>
                    <a:pt x="1128" y="2064"/>
                    <a:pt x="1128" y="2064"/>
                  </a:cubicBezTo>
                  <a:cubicBezTo>
                    <a:pt x="1127" y="2063"/>
                    <a:pt x="1126" y="2062"/>
                    <a:pt x="1126" y="2060"/>
                  </a:cubicBezTo>
                  <a:cubicBezTo>
                    <a:pt x="1126" y="2060"/>
                    <a:pt x="1126" y="2059"/>
                    <a:pt x="1125" y="2059"/>
                  </a:cubicBezTo>
                  <a:cubicBezTo>
                    <a:pt x="1125" y="2058"/>
                    <a:pt x="1125" y="2057"/>
                    <a:pt x="1125" y="2057"/>
                  </a:cubicBezTo>
                  <a:cubicBezTo>
                    <a:pt x="1125" y="2056"/>
                    <a:pt x="1125" y="2056"/>
                    <a:pt x="1125" y="2056"/>
                  </a:cubicBezTo>
                  <a:cubicBezTo>
                    <a:pt x="1125" y="2055"/>
                    <a:pt x="1125" y="2055"/>
                    <a:pt x="1125" y="2055"/>
                  </a:cubicBezTo>
                  <a:cubicBezTo>
                    <a:pt x="1125" y="2055"/>
                    <a:pt x="1125" y="2055"/>
                    <a:pt x="1125" y="2055"/>
                  </a:cubicBezTo>
                  <a:cubicBezTo>
                    <a:pt x="1124" y="2046"/>
                    <a:pt x="1123" y="2037"/>
                    <a:pt x="1123" y="2029"/>
                  </a:cubicBezTo>
                  <a:cubicBezTo>
                    <a:pt x="1123" y="2027"/>
                    <a:pt x="1122" y="2026"/>
                    <a:pt x="1122" y="2024"/>
                  </a:cubicBezTo>
                  <a:cubicBezTo>
                    <a:pt x="1122" y="2020"/>
                    <a:pt x="1122" y="2020"/>
                    <a:pt x="1122" y="2020"/>
                  </a:cubicBezTo>
                  <a:cubicBezTo>
                    <a:pt x="1122" y="2019"/>
                    <a:pt x="1122" y="2019"/>
                    <a:pt x="1122" y="2019"/>
                  </a:cubicBezTo>
                  <a:cubicBezTo>
                    <a:pt x="1122" y="2018"/>
                    <a:pt x="1122" y="2017"/>
                    <a:pt x="1122" y="2016"/>
                  </a:cubicBezTo>
                  <a:cubicBezTo>
                    <a:pt x="1122" y="2016"/>
                    <a:pt x="1123" y="2016"/>
                    <a:pt x="1123" y="2015"/>
                  </a:cubicBezTo>
                  <a:cubicBezTo>
                    <a:pt x="1123" y="2014"/>
                    <a:pt x="1123" y="2014"/>
                    <a:pt x="1123" y="2013"/>
                  </a:cubicBezTo>
                  <a:cubicBezTo>
                    <a:pt x="1124" y="2013"/>
                    <a:pt x="1124" y="2013"/>
                    <a:pt x="1124" y="2012"/>
                  </a:cubicBezTo>
                  <a:cubicBezTo>
                    <a:pt x="1124" y="2012"/>
                    <a:pt x="1124" y="2012"/>
                    <a:pt x="1124" y="2012"/>
                  </a:cubicBezTo>
                  <a:cubicBezTo>
                    <a:pt x="1125" y="2011"/>
                    <a:pt x="1125" y="2010"/>
                    <a:pt x="1126" y="2010"/>
                  </a:cubicBezTo>
                  <a:cubicBezTo>
                    <a:pt x="1126" y="2009"/>
                    <a:pt x="1127" y="2009"/>
                    <a:pt x="1127" y="2009"/>
                  </a:cubicBezTo>
                  <a:cubicBezTo>
                    <a:pt x="1128" y="2008"/>
                    <a:pt x="1128" y="2008"/>
                    <a:pt x="1129" y="2007"/>
                  </a:cubicBezTo>
                  <a:cubicBezTo>
                    <a:pt x="1129" y="2007"/>
                    <a:pt x="1129" y="2007"/>
                    <a:pt x="1130" y="2006"/>
                  </a:cubicBezTo>
                  <a:cubicBezTo>
                    <a:pt x="1130" y="2006"/>
                    <a:pt x="1130" y="2006"/>
                    <a:pt x="1130" y="2006"/>
                  </a:cubicBezTo>
                  <a:cubicBezTo>
                    <a:pt x="1131" y="2006"/>
                    <a:pt x="1132" y="2005"/>
                    <a:pt x="1133" y="2004"/>
                  </a:cubicBezTo>
                  <a:cubicBezTo>
                    <a:pt x="1134" y="2004"/>
                    <a:pt x="1134" y="2004"/>
                    <a:pt x="1134" y="2004"/>
                  </a:cubicBezTo>
                  <a:cubicBezTo>
                    <a:pt x="1134" y="2004"/>
                    <a:pt x="1135" y="2004"/>
                    <a:pt x="1135" y="2004"/>
                  </a:cubicBezTo>
                  <a:cubicBezTo>
                    <a:pt x="1135" y="2004"/>
                    <a:pt x="1135" y="2004"/>
                    <a:pt x="1136" y="2004"/>
                  </a:cubicBezTo>
                  <a:cubicBezTo>
                    <a:pt x="1137" y="2003"/>
                    <a:pt x="1138" y="2003"/>
                    <a:pt x="1139" y="2003"/>
                  </a:cubicBezTo>
                  <a:cubicBezTo>
                    <a:pt x="1139" y="2002"/>
                    <a:pt x="1140" y="2002"/>
                    <a:pt x="1140" y="2002"/>
                  </a:cubicBezTo>
                  <a:cubicBezTo>
                    <a:pt x="1141" y="2002"/>
                    <a:pt x="1141" y="2002"/>
                    <a:pt x="1142" y="2002"/>
                  </a:cubicBezTo>
                  <a:cubicBezTo>
                    <a:pt x="1143" y="2002"/>
                    <a:pt x="1145" y="2001"/>
                    <a:pt x="1147" y="2001"/>
                  </a:cubicBezTo>
                  <a:cubicBezTo>
                    <a:pt x="1147" y="2001"/>
                    <a:pt x="1148" y="2001"/>
                    <a:pt x="1148" y="2001"/>
                  </a:cubicBezTo>
                  <a:cubicBezTo>
                    <a:pt x="1149" y="2001"/>
                    <a:pt x="1149" y="2001"/>
                    <a:pt x="1150" y="2001"/>
                  </a:cubicBezTo>
                  <a:cubicBezTo>
                    <a:pt x="1153" y="2001"/>
                    <a:pt x="1153" y="2001"/>
                    <a:pt x="1153" y="2001"/>
                  </a:cubicBezTo>
                  <a:cubicBezTo>
                    <a:pt x="1155" y="2001"/>
                    <a:pt x="1158" y="2001"/>
                    <a:pt x="1160" y="2001"/>
                  </a:cubicBezTo>
                  <a:cubicBezTo>
                    <a:pt x="1163" y="2001"/>
                    <a:pt x="1165" y="2001"/>
                    <a:pt x="1168" y="2001"/>
                  </a:cubicBezTo>
                  <a:cubicBezTo>
                    <a:pt x="1191" y="2001"/>
                    <a:pt x="1191" y="2001"/>
                    <a:pt x="1191" y="2001"/>
                  </a:cubicBezTo>
                  <a:cubicBezTo>
                    <a:pt x="1197" y="2001"/>
                    <a:pt x="1203" y="2001"/>
                    <a:pt x="1209" y="2001"/>
                  </a:cubicBezTo>
                  <a:cubicBezTo>
                    <a:pt x="1210" y="2001"/>
                    <a:pt x="1211" y="2001"/>
                    <a:pt x="1212" y="2002"/>
                  </a:cubicBezTo>
                  <a:cubicBezTo>
                    <a:pt x="1212" y="2002"/>
                    <a:pt x="1213" y="2002"/>
                    <a:pt x="1214" y="2002"/>
                  </a:cubicBezTo>
                  <a:cubicBezTo>
                    <a:pt x="1214" y="2002"/>
                    <a:pt x="1214" y="2002"/>
                    <a:pt x="1215" y="2002"/>
                  </a:cubicBezTo>
                  <a:cubicBezTo>
                    <a:pt x="1215" y="2002"/>
                    <a:pt x="1216" y="2002"/>
                    <a:pt x="1216" y="2002"/>
                  </a:cubicBezTo>
                  <a:cubicBezTo>
                    <a:pt x="1216" y="2002"/>
                    <a:pt x="1216" y="2003"/>
                    <a:pt x="1217" y="2003"/>
                  </a:cubicBezTo>
                  <a:cubicBezTo>
                    <a:pt x="1218" y="2003"/>
                    <a:pt x="1219" y="2003"/>
                    <a:pt x="1220" y="2004"/>
                  </a:cubicBezTo>
                  <a:cubicBezTo>
                    <a:pt x="1221" y="2004"/>
                    <a:pt x="1221" y="2004"/>
                    <a:pt x="1222" y="2004"/>
                  </a:cubicBezTo>
                  <a:cubicBezTo>
                    <a:pt x="1222" y="2005"/>
                    <a:pt x="1223" y="2005"/>
                    <a:pt x="1223" y="2005"/>
                  </a:cubicBezTo>
                  <a:cubicBezTo>
                    <a:pt x="1224" y="2005"/>
                    <a:pt x="1225" y="2006"/>
                    <a:pt x="1226" y="2006"/>
                  </a:cubicBezTo>
                  <a:cubicBezTo>
                    <a:pt x="1229" y="2008"/>
                    <a:pt x="1231" y="2010"/>
                    <a:pt x="1233" y="2012"/>
                  </a:cubicBezTo>
                  <a:cubicBezTo>
                    <a:pt x="1235" y="2014"/>
                    <a:pt x="1237" y="2017"/>
                    <a:pt x="1237" y="2019"/>
                  </a:cubicBezTo>
                  <a:cubicBezTo>
                    <a:pt x="1240" y="2034"/>
                    <a:pt x="1240" y="2034"/>
                    <a:pt x="1240" y="2034"/>
                  </a:cubicBezTo>
                  <a:cubicBezTo>
                    <a:pt x="1241" y="2040"/>
                    <a:pt x="1243" y="2046"/>
                    <a:pt x="1244" y="2052"/>
                  </a:cubicBezTo>
                  <a:cubicBezTo>
                    <a:pt x="1244" y="2052"/>
                    <a:pt x="1244" y="2052"/>
                    <a:pt x="1244" y="2052"/>
                  </a:cubicBezTo>
                  <a:cubicBezTo>
                    <a:pt x="1244" y="2055"/>
                    <a:pt x="1244" y="2055"/>
                    <a:pt x="1244" y="2055"/>
                  </a:cubicBezTo>
                  <a:cubicBezTo>
                    <a:pt x="1245" y="2058"/>
                    <a:pt x="1245" y="2061"/>
                    <a:pt x="1244" y="2063"/>
                  </a:cubicBezTo>
                  <a:close/>
                  <a:moveTo>
                    <a:pt x="1349" y="1880"/>
                  </a:moveTo>
                  <a:cubicBezTo>
                    <a:pt x="1346" y="1879"/>
                    <a:pt x="1344" y="1878"/>
                    <a:pt x="1342" y="1876"/>
                  </a:cubicBezTo>
                  <a:cubicBezTo>
                    <a:pt x="1340" y="1875"/>
                    <a:pt x="1338" y="1873"/>
                    <a:pt x="1338" y="1871"/>
                  </a:cubicBezTo>
                  <a:cubicBezTo>
                    <a:pt x="1337" y="1868"/>
                    <a:pt x="1337" y="1868"/>
                    <a:pt x="1337" y="1868"/>
                  </a:cubicBezTo>
                  <a:cubicBezTo>
                    <a:pt x="1335" y="1863"/>
                    <a:pt x="1333" y="1859"/>
                    <a:pt x="1332" y="1854"/>
                  </a:cubicBezTo>
                  <a:cubicBezTo>
                    <a:pt x="1331" y="1852"/>
                    <a:pt x="1329" y="1848"/>
                    <a:pt x="1329" y="1845"/>
                  </a:cubicBezTo>
                  <a:cubicBezTo>
                    <a:pt x="1329" y="1845"/>
                    <a:pt x="1329" y="1845"/>
                    <a:pt x="1329" y="1844"/>
                  </a:cubicBezTo>
                  <a:cubicBezTo>
                    <a:pt x="1329" y="1844"/>
                    <a:pt x="1329" y="1844"/>
                    <a:pt x="1329" y="1844"/>
                  </a:cubicBezTo>
                  <a:cubicBezTo>
                    <a:pt x="1329" y="1844"/>
                    <a:pt x="1329" y="1843"/>
                    <a:pt x="1329" y="1843"/>
                  </a:cubicBezTo>
                  <a:cubicBezTo>
                    <a:pt x="1329" y="1843"/>
                    <a:pt x="1329" y="1843"/>
                    <a:pt x="1329" y="1842"/>
                  </a:cubicBezTo>
                  <a:cubicBezTo>
                    <a:pt x="1329" y="1842"/>
                    <a:pt x="1329" y="1842"/>
                    <a:pt x="1329" y="1842"/>
                  </a:cubicBezTo>
                  <a:cubicBezTo>
                    <a:pt x="1333" y="1834"/>
                    <a:pt x="1348" y="1835"/>
                    <a:pt x="1355" y="1835"/>
                  </a:cubicBezTo>
                  <a:cubicBezTo>
                    <a:pt x="1392" y="1835"/>
                    <a:pt x="1392" y="1835"/>
                    <a:pt x="1392" y="1835"/>
                  </a:cubicBezTo>
                  <a:cubicBezTo>
                    <a:pt x="1396" y="1835"/>
                    <a:pt x="1399" y="1835"/>
                    <a:pt x="1402" y="1836"/>
                  </a:cubicBezTo>
                  <a:cubicBezTo>
                    <a:pt x="1403" y="1836"/>
                    <a:pt x="1404" y="1836"/>
                    <a:pt x="1405" y="1836"/>
                  </a:cubicBezTo>
                  <a:cubicBezTo>
                    <a:pt x="1405" y="1836"/>
                    <a:pt x="1405" y="1837"/>
                    <a:pt x="1406" y="1837"/>
                  </a:cubicBezTo>
                  <a:cubicBezTo>
                    <a:pt x="1406" y="1837"/>
                    <a:pt x="1407" y="1837"/>
                    <a:pt x="1408" y="1837"/>
                  </a:cubicBezTo>
                  <a:cubicBezTo>
                    <a:pt x="1409" y="1837"/>
                    <a:pt x="1410" y="1838"/>
                    <a:pt x="1411" y="1838"/>
                  </a:cubicBezTo>
                  <a:cubicBezTo>
                    <a:pt x="1411" y="1838"/>
                    <a:pt x="1411" y="1838"/>
                    <a:pt x="1411" y="1838"/>
                  </a:cubicBezTo>
                  <a:cubicBezTo>
                    <a:pt x="1411" y="1838"/>
                    <a:pt x="1411" y="1838"/>
                    <a:pt x="1411" y="1838"/>
                  </a:cubicBezTo>
                  <a:cubicBezTo>
                    <a:pt x="1412" y="1839"/>
                    <a:pt x="1413" y="1839"/>
                    <a:pt x="1414" y="1840"/>
                  </a:cubicBezTo>
                  <a:cubicBezTo>
                    <a:pt x="1415" y="1840"/>
                    <a:pt x="1415" y="1840"/>
                    <a:pt x="1416" y="1841"/>
                  </a:cubicBezTo>
                  <a:cubicBezTo>
                    <a:pt x="1416" y="1841"/>
                    <a:pt x="1416" y="1841"/>
                    <a:pt x="1417" y="1841"/>
                  </a:cubicBezTo>
                  <a:cubicBezTo>
                    <a:pt x="1417" y="1841"/>
                    <a:pt x="1417" y="1841"/>
                    <a:pt x="1417" y="1842"/>
                  </a:cubicBezTo>
                  <a:cubicBezTo>
                    <a:pt x="1418" y="1842"/>
                    <a:pt x="1418" y="1842"/>
                    <a:pt x="1418" y="1842"/>
                  </a:cubicBezTo>
                  <a:cubicBezTo>
                    <a:pt x="1420" y="1844"/>
                    <a:pt x="1422" y="1845"/>
                    <a:pt x="1423" y="1847"/>
                  </a:cubicBezTo>
                  <a:cubicBezTo>
                    <a:pt x="1423" y="1847"/>
                    <a:pt x="1423" y="1847"/>
                    <a:pt x="1423" y="1847"/>
                  </a:cubicBezTo>
                  <a:cubicBezTo>
                    <a:pt x="1426" y="1852"/>
                    <a:pt x="1428" y="1859"/>
                    <a:pt x="1431" y="1864"/>
                  </a:cubicBezTo>
                  <a:cubicBezTo>
                    <a:pt x="1431" y="1864"/>
                    <a:pt x="1431" y="1864"/>
                    <a:pt x="1431" y="1864"/>
                  </a:cubicBezTo>
                  <a:cubicBezTo>
                    <a:pt x="1432" y="1867"/>
                    <a:pt x="1434" y="1870"/>
                    <a:pt x="1435" y="1873"/>
                  </a:cubicBezTo>
                  <a:cubicBezTo>
                    <a:pt x="1435" y="1873"/>
                    <a:pt x="1435" y="1873"/>
                    <a:pt x="1435" y="1873"/>
                  </a:cubicBezTo>
                  <a:cubicBezTo>
                    <a:pt x="1435" y="1873"/>
                    <a:pt x="1435" y="1873"/>
                    <a:pt x="1435" y="1874"/>
                  </a:cubicBezTo>
                  <a:cubicBezTo>
                    <a:pt x="1436" y="1879"/>
                    <a:pt x="1431" y="1882"/>
                    <a:pt x="1425" y="1883"/>
                  </a:cubicBezTo>
                  <a:cubicBezTo>
                    <a:pt x="1425" y="1883"/>
                    <a:pt x="1425" y="1883"/>
                    <a:pt x="1425" y="1883"/>
                  </a:cubicBezTo>
                  <a:cubicBezTo>
                    <a:pt x="1425" y="1883"/>
                    <a:pt x="1424" y="1883"/>
                    <a:pt x="1424" y="1883"/>
                  </a:cubicBezTo>
                  <a:cubicBezTo>
                    <a:pt x="1423" y="1884"/>
                    <a:pt x="1422" y="1884"/>
                    <a:pt x="1421" y="1884"/>
                  </a:cubicBezTo>
                  <a:cubicBezTo>
                    <a:pt x="1421" y="1884"/>
                    <a:pt x="1420" y="1884"/>
                    <a:pt x="1420" y="1884"/>
                  </a:cubicBezTo>
                  <a:cubicBezTo>
                    <a:pt x="1419" y="1884"/>
                    <a:pt x="1418" y="1884"/>
                    <a:pt x="1417" y="1884"/>
                  </a:cubicBezTo>
                  <a:cubicBezTo>
                    <a:pt x="1417" y="1884"/>
                    <a:pt x="1416" y="1884"/>
                    <a:pt x="1416" y="1884"/>
                  </a:cubicBezTo>
                  <a:cubicBezTo>
                    <a:pt x="1416" y="1884"/>
                    <a:pt x="1416" y="1884"/>
                    <a:pt x="1415" y="1884"/>
                  </a:cubicBezTo>
                  <a:cubicBezTo>
                    <a:pt x="1414" y="1884"/>
                    <a:pt x="1414" y="1884"/>
                    <a:pt x="1414" y="1884"/>
                  </a:cubicBezTo>
                  <a:cubicBezTo>
                    <a:pt x="1408" y="1884"/>
                    <a:pt x="1403" y="1884"/>
                    <a:pt x="1397" y="1884"/>
                  </a:cubicBezTo>
                  <a:cubicBezTo>
                    <a:pt x="1387" y="1884"/>
                    <a:pt x="1378" y="1884"/>
                    <a:pt x="1368" y="1884"/>
                  </a:cubicBezTo>
                  <a:cubicBezTo>
                    <a:pt x="1362" y="1884"/>
                    <a:pt x="1355" y="1883"/>
                    <a:pt x="1349" y="1880"/>
                  </a:cubicBezTo>
                  <a:cubicBezTo>
                    <a:pt x="1349" y="1880"/>
                    <a:pt x="1349" y="1880"/>
                    <a:pt x="1349" y="1880"/>
                  </a:cubicBezTo>
                  <a:close/>
                  <a:moveTo>
                    <a:pt x="1373" y="1961"/>
                  </a:moveTo>
                  <a:cubicBezTo>
                    <a:pt x="1371" y="1959"/>
                    <a:pt x="1369" y="1956"/>
                    <a:pt x="1369" y="1954"/>
                  </a:cubicBezTo>
                  <a:cubicBezTo>
                    <a:pt x="1363" y="1940"/>
                    <a:pt x="1363" y="1940"/>
                    <a:pt x="1363" y="1940"/>
                  </a:cubicBezTo>
                  <a:cubicBezTo>
                    <a:pt x="1362" y="1935"/>
                    <a:pt x="1360" y="1931"/>
                    <a:pt x="1359" y="1927"/>
                  </a:cubicBezTo>
                  <a:cubicBezTo>
                    <a:pt x="1359" y="1927"/>
                    <a:pt x="1359" y="1927"/>
                    <a:pt x="1359" y="1927"/>
                  </a:cubicBezTo>
                  <a:cubicBezTo>
                    <a:pt x="1358" y="1925"/>
                    <a:pt x="1358" y="1925"/>
                    <a:pt x="1358" y="1925"/>
                  </a:cubicBezTo>
                  <a:cubicBezTo>
                    <a:pt x="1357" y="1923"/>
                    <a:pt x="1357" y="1921"/>
                    <a:pt x="1358" y="1919"/>
                  </a:cubicBezTo>
                  <a:cubicBezTo>
                    <a:pt x="1358" y="1918"/>
                    <a:pt x="1359" y="1917"/>
                    <a:pt x="1360" y="1916"/>
                  </a:cubicBezTo>
                  <a:cubicBezTo>
                    <a:pt x="1360" y="1916"/>
                    <a:pt x="1361" y="1916"/>
                    <a:pt x="1361" y="1915"/>
                  </a:cubicBezTo>
                  <a:cubicBezTo>
                    <a:pt x="1361" y="1915"/>
                    <a:pt x="1361" y="1915"/>
                    <a:pt x="1362" y="1915"/>
                  </a:cubicBezTo>
                  <a:cubicBezTo>
                    <a:pt x="1364" y="1913"/>
                    <a:pt x="1366" y="1912"/>
                    <a:pt x="1369" y="1911"/>
                  </a:cubicBezTo>
                  <a:cubicBezTo>
                    <a:pt x="1371" y="1911"/>
                    <a:pt x="1374" y="1910"/>
                    <a:pt x="1376" y="1910"/>
                  </a:cubicBezTo>
                  <a:cubicBezTo>
                    <a:pt x="1386" y="1909"/>
                    <a:pt x="1397" y="1910"/>
                    <a:pt x="1402" y="1910"/>
                  </a:cubicBezTo>
                  <a:cubicBezTo>
                    <a:pt x="1420" y="1910"/>
                    <a:pt x="1451" y="1906"/>
                    <a:pt x="1461" y="1925"/>
                  </a:cubicBezTo>
                  <a:cubicBezTo>
                    <a:pt x="1461" y="1925"/>
                    <a:pt x="1461" y="1925"/>
                    <a:pt x="1461" y="1925"/>
                  </a:cubicBezTo>
                  <a:cubicBezTo>
                    <a:pt x="1461" y="1925"/>
                    <a:pt x="1461" y="1925"/>
                    <a:pt x="1461" y="1925"/>
                  </a:cubicBezTo>
                  <a:cubicBezTo>
                    <a:pt x="1461" y="1925"/>
                    <a:pt x="1461" y="1925"/>
                    <a:pt x="1461" y="1925"/>
                  </a:cubicBezTo>
                  <a:cubicBezTo>
                    <a:pt x="1465" y="1933"/>
                    <a:pt x="1469" y="1940"/>
                    <a:pt x="1473" y="1948"/>
                  </a:cubicBezTo>
                  <a:cubicBezTo>
                    <a:pt x="1474" y="1951"/>
                    <a:pt x="1476" y="1953"/>
                    <a:pt x="1476" y="1956"/>
                  </a:cubicBezTo>
                  <a:cubicBezTo>
                    <a:pt x="1476" y="1956"/>
                    <a:pt x="1476" y="1956"/>
                    <a:pt x="1476" y="1957"/>
                  </a:cubicBezTo>
                  <a:cubicBezTo>
                    <a:pt x="1477" y="1957"/>
                    <a:pt x="1477" y="1958"/>
                    <a:pt x="1477" y="1958"/>
                  </a:cubicBezTo>
                  <a:cubicBezTo>
                    <a:pt x="1477" y="1959"/>
                    <a:pt x="1477" y="1959"/>
                    <a:pt x="1477" y="1960"/>
                  </a:cubicBezTo>
                  <a:cubicBezTo>
                    <a:pt x="1477" y="1960"/>
                    <a:pt x="1477" y="1960"/>
                    <a:pt x="1477" y="1960"/>
                  </a:cubicBezTo>
                  <a:cubicBezTo>
                    <a:pt x="1477" y="1960"/>
                    <a:pt x="1476" y="1961"/>
                    <a:pt x="1476" y="1961"/>
                  </a:cubicBezTo>
                  <a:cubicBezTo>
                    <a:pt x="1476" y="1962"/>
                    <a:pt x="1476" y="1962"/>
                    <a:pt x="1475" y="1963"/>
                  </a:cubicBezTo>
                  <a:cubicBezTo>
                    <a:pt x="1475" y="1963"/>
                    <a:pt x="1475" y="1963"/>
                    <a:pt x="1475" y="1963"/>
                  </a:cubicBezTo>
                  <a:cubicBezTo>
                    <a:pt x="1475" y="1964"/>
                    <a:pt x="1474" y="1965"/>
                    <a:pt x="1474" y="1965"/>
                  </a:cubicBezTo>
                  <a:cubicBezTo>
                    <a:pt x="1473" y="1965"/>
                    <a:pt x="1473" y="1965"/>
                    <a:pt x="1473" y="1966"/>
                  </a:cubicBezTo>
                  <a:cubicBezTo>
                    <a:pt x="1473" y="1966"/>
                    <a:pt x="1473" y="1966"/>
                    <a:pt x="1472" y="1966"/>
                  </a:cubicBezTo>
                  <a:cubicBezTo>
                    <a:pt x="1472" y="1966"/>
                    <a:pt x="1472" y="1967"/>
                    <a:pt x="1471" y="1967"/>
                  </a:cubicBezTo>
                  <a:cubicBezTo>
                    <a:pt x="1470" y="1968"/>
                    <a:pt x="1468" y="1969"/>
                    <a:pt x="1466" y="1969"/>
                  </a:cubicBezTo>
                  <a:cubicBezTo>
                    <a:pt x="1465" y="1969"/>
                    <a:pt x="1465" y="1969"/>
                    <a:pt x="1464" y="1970"/>
                  </a:cubicBezTo>
                  <a:cubicBezTo>
                    <a:pt x="1463" y="1970"/>
                    <a:pt x="1462" y="1970"/>
                    <a:pt x="1462" y="1970"/>
                  </a:cubicBezTo>
                  <a:cubicBezTo>
                    <a:pt x="1461" y="1970"/>
                    <a:pt x="1461" y="1970"/>
                    <a:pt x="1461" y="1970"/>
                  </a:cubicBezTo>
                  <a:cubicBezTo>
                    <a:pt x="1460" y="1970"/>
                    <a:pt x="1460" y="1970"/>
                    <a:pt x="1460" y="1970"/>
                  </a:cubicBezTo>
                  <a:cubicBezTo>
                    <a:pt x="1441" y="1972"/>
                    <a:pt x="1422" y="1971"/>
                    <a:pt x="1403" y="1971"/>
                  </a:cubicBezTo>
                  <a:cubicBezTo>
                    <a:pt x="1401" y="1971"/>
                    <a:pt x="1399" y="1971"/>
                    <a:pt x="1397" y="1970"/>
                  </a:cubicBezTo>
                  <a:cubicBezTo>
                    <a:pt x="1397" y="1970"/>
                    <a:pt x="1397" y="1970"/>
                    <a:pt x="1397" y="1970"/>
                  </a:cubicBezTo>
                  <a:cubicBezTo>
                    <a:pt x="1390" y="1970"/>
                    <a:pt x="1383" y="1967"/>
                    <a:pt x="1377" y="1964"/>
                  </a:cubicBezTo>
                  <a:cubicBezTo>
                    <a:pt x="1376" y="1963"/>
                    <a:pt x="1374" y="1962"/>
                    <a:pt x="1373" y="1961"/>
                  </a:cubicBezTo>
                  <a:close/>
                  <a:moveTo>
                    <a:pt x="1527" y="2063"/>
                  </a:moveTo>
                  <a:cubicBezTo>
                    <a:pt x="1527" y="2063"/>
                    <a:pt x="1527" y="2064"/>
                    <a:pt x="1527" y="2064"/>
                  </a:cubicBezTo>
                  <a:cubicBezTo>
                    <a:pt x="1527" y="2065"/>
                    <a:pt x="1526" y="2065"/>
                    <a:pt x="1526" y="2065"/>
                  </a:cubicBezTo>
                  <a:cubicBezTo>
                    <a:pt x="1526" y="2066"/>
                    <a:pt x="1526" y="2066"/>
                    <a:pt x="1525" y="2067"/>
                  </a:cubicBezTo>
                  <a:cubicBezTo>
                    <a:pt x="1525" y="2067"/>
                    <a:pt x="1525" y="2068"/>
                    <a:pt x="1525" y="2068"/>
                  </a:cubicBezTo>
                  <a:cubicBezTo>
                    <a:pt x="1525" y="2068"/>
                    <a:pt x="1524" y="2068"/>
                    <a:pt x="1524" y="2069"/>
                  </a:cubicBezTo>
                  <a:cubicBezTo>
                    <a:pt x="1524" y="2069"/>
                    <a:pt x="1524" y="2069"/>
                    <a:pt x="1524" y="2069"/>
                  </a:cubicBezTo>
                  <a:cubicBezTo>
                    <a:pt x="1524" y="2069"/>
                    <a:pt x="1523" y="2070"/>
                    <a:pt x="1523" y="2070"/>
                  </a:cubicBezTo>
                  <a:cubicBezTo>
                    <a:pt x="1520" y="2073"/>
                    <a:pt x="1515" y="2074"/>
                    <a:pt x="1511" y="2075"/>
                  </a:cubicBezTo>
                  <a:cubicBezTo>
                    <a:pt x="1510" y="2075"/>
                    <a:pt x="1510" y="2075"/>
                    <a:pt x="1510" y="2075"/>
                  </a:cubicBezTo>
                  <a:cubicBezTo>
                    <a:pt x="1508" y="2075"/>
                    <a:pt x="1506" y="2076"/>
                    <a:pt x="1504" y="2076"/>
                  </a:cubicBezTo>
                  <a:cubicBezTo>
                    <a:pt x="1504" y="2076"/>
                    <a:pt x="1504" y="2076"/>
                    <a:pt x="1504" y="2076"/>
                  </a:cubicBezTo>
                  <a:cubicBezTo>
                    <a:pt x="1503" y="2076"/>
                    <a:pt x="1503" y="2076"/>
                    <a:pt x="1503" y="2076"/>
                  </a:cubicBezTo>
                  <a:cubicBezTo>
                    <a:pt x="1501" y="2076"/>
                    <a:pt x="1499" y="2076"/>
                    <a:pt x="1497" y="2076"/>
                  </a:cubicBezTo>
                  <a:cubicBezTo>
                    <a:pt x="1446" y="2076"/>
                    <a:pt x="1446" y="2076"/>
                    <a:pt x="1446" y="2076"/>
                  </a:cubicBezTo>
                  <a:cubicBezTo>
                    <a:pt x="1444" y="2076"/>
                    <a:pt x="1441" y="2076"/>
                    <a:pt x="1439" y="2075"/>
                  </a:cubicBezTo>
                  <a:cubicBezTo>
                    <a:pt x="1439" y="2075"/>
                    <a:pt x="1438" y="2075"/>
                    <a:pt x="1438" y="2075"/>
                  </a:cubicBezTo>
                  <a:cubicBezTo>
                    <a:pt x="1427" y="2074"/>
                    <a:pt x="1414" y="2069"/>
                    <a:pt x="1408" y="2059"/>
                  </a:cubicBezTo>
                  <a:cubicBezTo>
                    <a:pt x="1407" y="2058"/>
                    <a:pt x="1407" y="2056"/>
                    <a:pt x="1406" y="2055"/>
                  </a:cubicBezTo>
                  <a:cubicBezTo>
                    <a:pt x="1406" y="2055"/>
                    <a:pt x="1406" y="2055"/>
                    <a:pt x="1406" y="2055"/>
                  </a:cubicBezTo>
                  <a:cubicBezTo>
                    <a:pt x="1406" y="2055"/>
                    <a:pt x="1406" y="2055"/>
                    <a:pt x="1406" y="2055"/>
                  </a:cubicBezTo>
                  <a:cubicBezTo>
                    <a:pt x="1403" y="2047"/>
                    <a:pt x="1400" y="2040"/>
                    <a:pt x="1398" y="2032"/>
                  </a:cubicBezTo>
                  <a:cubicBezTo>
                    <a:pt x="1396" y="2029"/>
                    <a:pt x="1394" y="2024"/>
                    <a:pt x="1393" y="2019"/>
                  </a:cubicBezTo>
                  <a:cubicBezTo>
                    <a:pt x="1393" y="2019"/>
                    <a:pt x="1393" y="2019"/>
                    <a:pt x="1393" y="2019"/>
                  </a:cubicBezTo>
                  <a:cubicBezTo>
                    <a:pt x="1393" y="2019"/>
                    <a:pt x="1393" y="2019"/>
                    <a:pt x="1393" y="2019"/>
                  </a:cubicBezTo>
                  <a:cubicBezTo>
                    <a:pt x="1392" y="2018"/>
                    <a:pt x="1392" y="2018"/>
                    <a:pt x="1392" y="2017"/>
                  </a:cubicBezTo>
                  <a:cubicBezTo>
                    <a:pt x="1392" y="2015"/>
                    <a:pt x="1392" y="2013"/>
                    <a:pt x="1392" y="2012"/>
                  </a:cubicBezTo>
                  <a:cubicBezTo>
                    <a:pt x="1393" y="2011"/>
                    <a:pt x="1393" y="2010"/>
                    <a:pt x="1394" y="2009"/>
                  </a:cubicBezTo>
                  <a:cubicBezTo>
                    <a:pt x="1394" y="2009"/>
                    <a:pt x="1394" y="2009"/>
                    <a:pt x="1394" y="2009"/>
                  </a:cubicBezTo>
                  <a:cubicBezTo>
                    <a:pt x="1397" y="2004"/>
                    <a:pt x="1403" y="2002"/>
                    <a:pt x="1409" y="2001"/>
                  </a:cubicBezTo>
                  <a:cubicBezTo>
                    <a:pt x="1409" y="2001"/>
                    <a:pt x="1409" y="2001"/>
                    <a:pt x="1410" y="2001"/>
                  </a:cubicBezTo>
                  <a:cubicBezTo>
                    <a:pt x="1411" y="2001"/>
                    <a:pt x="1413" y="2001"/>
                    <a:pt x="1414" y="2000"/>
                  </a:cubicBezTo>
                  <a:cubicBezTo>
                    <a:pt x="1414" y="2000"/>
                    <a:pt x="1415" y="2000"/>
                    <a:pt x="1415" y="2000"/>
                  </a:cubicBezTo>
                  <a:cubicBezTo>
                    <a:pt x="1418" y="2000"/>
                    <a:pt x="1418" y="2000"/>
                    <a:pt x="1418" y="2000"/>
                  </a:cubicBezTo>
                  <a:cubicBezTo>
                    <a:pt x="1419" y="2000"/>
                    <a:pt x="1420" y="2000"/>
                    <a:pt x="1421" y="2000"/>
                  </a:cubicBezTo>
                  <a:cubicBezTo>
                    <a:pt x="1437" y="2000"/>
                    <a:pt x="1453" y="2000"/>
                    <a:pt x="1469" y="2000"/>
                  </a:cubicBezTo>
                  <a:cubicBezTo>
                    <a:pt x="1469" y="2000"/>
                    <a:pt x="1469" y="2000"/>
                    <a:pt x="1469" y="2000"/>
                  </a:cubicBezTo>
                  <a:cubicBezTo>
                    <a:pt x="1469" y="2000"/>
                    <a:pt x="1469" y="2000"/>
                    <a:pt x="1469" y="2000"/>
                  </a:cubicBezTo>
                  <a:cubicBezTo>
                    <a:pt x="1471" y="2000"/>
                    <a:pt x="1473" y="2000"/>
                    <a:pt x="1475" y="2001"/>
                  </a:cubicBezTo>
                  <a:cubicBezTo>
                    <a:pt x="1475" y="2001"/>
                    <a:pt x="1476" y="2001"/>
                    <a:pt x="1476" y="2001"/>
                  </a:cubicBezTo>
                  <a:cubicBezTo>
                    <a:pt x="1487" y="2002"/>
                    <a:pt x="1499" y="2006"/>
                    <a:pt x="1505" y="2015"/>
                  </a:cubicBezTo>
                  <a:cubicBezTo>
                    <a:pt x="1506" y="2016"/>
                    <a:pt x="1507" y="2017"/>
                    <a:pt x="1508" y="2019"/>
                  </a:cubicBezTo>
                  <a:cubicBezTo>
                    <a:pt x="1509" y="2022"/>
                    <a:pt x="1509" y="2022"/>
                    <a:pt x="1509" y="2022"/>
                  </a:cubicBezTo>
                  <a:cubicBezTo>
                    <a:pt x="1512" y="2028"/>
                    <a:pt x="1516" y="2035"/>
                    <a:pt x="1519" y="2041"/>
                  </a:cubicBezTo>
                  <a:cubicBezTo>
                    <a:pt x="1521" y="2045"/>
                    <a:pt x="1524" y="2051"/>
                    <a:pt x="1526" y="2056"/>
                  </a:cubicBezTo>
                  <a:cubicBezTo>
                    <a:pt x="1527" y="2058"/>
                    <a:pt x="1527" y="2061"/>
                    <a:pt x="1527" y="2063"/>
                  </a:cubicBezTo>
                  <a:close/>
                  <a:moveTo>
                    <a:pt x="1640" y="2000"/>
                  </a:moveTo>
                  <a:cubicBezTo>
                    <a:pt x="1642" y="2000"/>
                    <a:pt x="1643" y="2000"/>
                    <a:pt x="1645" y="2000"/>
                  </a:cubicBezTo>
                  <a:cubicBezTo>
                    <a:pt x="1645" y="2000"/>
                    <a:pt x="1645" y="2000"/>
                    <a:pt x="1646" y="2000"/>
                  </a:cubicBezTo>
                  <a:cubicBezTo>
                    <a:pt x="1657" y="2002"/>
                    <a:pt x="1669" y="2006"/>
                    <a:pt x="1677" y="2014"/>
                  </a:cubicBezTo>
                  <a:cubicBezTo>
                    <a:pt x="1678" y="2014"/>
                    <a:pt x="1678" y="2015"/>
                    <a:pt x="1678" y="2015"/>
                  </a:cubicBezTo>
                  <a:cubicBezTo>
                    <a:pt x="1679" y="2016"/>
                    <a:pt x="1679" y="2016"/>
                    <a:pt x="1680" y="2017"/>
                  </a:cubicBezTo>
                  <a:cubicBezTo>
                    <a:pt x="1680" y="2017"/>
                    <a:pt x="1680" y="2017"/>
                    <a:pt x="1680" y="2018"/>
                  </a:cubicBezTo>
                  <a:cubicBezTo>
                    <a:pt x="1681" y="2018"/>
                    <a:pt x="1681" y="2018"/>
                    <a:pt x="1681" y="2018"/>
                  </a:cubicBezTo>
                  <a:cubicBezTo>
                    <a:pt x="1682" y="2019"/>
                    <a:pt x="1682" y="2019"/>
                    <a:pt x="1682" y="2019"/>
                  </a:cubicBezTo>
                  <a:cubicBezTo>
                    <a:pt x="1685" y="2024"/>
                    <a:pt x="1688" y="2029"/>
                    <a:pt x="1692" y="2034"/>
                  </a:cubicBezTo>
                  <a:cubicBezTo>
                    <a:pt x="1692" y="2034"/>
                    <a:pt x="1692" y="2034"/>
                    <a:pt x="1692" y="2034"/>
                  </a:cubicBezTo>
                  <a:cubicBezTo>
                    <a:pt x="1697" y="2041"/>
                    <a:pt x="1703" y="2049"/>
                    <a:pt x="1707" y="2056"/>
                  </a:cubicBezTo>
                  <a:cubicBezTo>
                    <a:pt x="1707" y="2057"/>
                    <a:pt x="1707" y="2057"/>
                    <a:pt x="1708" y="2058"/>
                  </a:cubicBezTo>
                  <a:cubicBezTo>
                    <a:pt x="1708" y="2058"/>
                    <a:pt x="1708" y="2058"/>
                    <a:pt x="1708" y="2058"/>
                  </a:cubicBezTo>
                  <a:cubicBezTo>
                    <a:pt x="1709" y="2063"/>
                    <a:pt x="1709" y="2066"/>
                    <a:pt x="1707" y="2068"/>
                  </a:cubicBezTo>
                  <a:cubicBezTo>
                    <a:pt x="1706" y="2069"/>
                    <a:pt x="1706" y="2069"/>
                    <a:pt x="1706" y="2069"/>
                  </a:cubicBezTo>
                  <a:cubicBezTo>
                    <a:pt x="1705" y="2071"/>
                    <a:pt x="1702" y="2072"/>
                    <a:pt x="1699" y="2073"/>
                  </a:cubicBezTo>
                  <a:cubicBezTo>
                    <a:pt x="1696" y="2074"/>
                    <a:pt x="1692" y="2075"/>
                    <a:pt x="1688" y="2075"/>
                  </a:cubicBezTo>
                  <a:cubicBezTo>
                    <a:pt x="1684" y="2075"/>
                    <a:pt x="1684" y="2075"/>
                    <a:pt x="1684" y="2075"/>
                  </a:cubicBezTo>
                  <a:cubicBezTo>
                    <a:pt x="1684" y="2075"/>
                    <a:pt x="1684" y="2075"/>
                    <a:pt x="1684" y="2075"/>
                  </a:cubicBezTo>
                  <a:cubicBezTo>
                    <a:pt x="1666" y="2075"/>
                    <a:pt x="1648" y="2075"/>
                    <a:pt x="1629" y="2075"/>
                  </a:cubicBezTo>
                  <a:cubicBezTo>
                    <a:pt x="1627" y="2075"/>
                    <a:pt x="1625" y="2075"/>
                    <a:pt x="1623" y="2075"/>
                  </a:cubicBezTo>
                  <a:cubicBezTo>
                    <a:pt x="1623" y="2075"/>
                    <a:pt x="1623" y="2075"/>
                    <a:pt x="1623" y="2075"/>
                  </a:cubicBezTo>
                  <a:cubicBezTo>
                    <a:pt x="1610" y="2073"/>
                    <a:pt x="1597" y="2068"/>
                    <a:pt x="1589" y="2059"/>
                  </a:cubicBezTo>
                  <a:cubicBezTo>
                    <a:pt x="1588" y="2057"/>
                    <a:pt x="1587" y="2056"/>
                    <a:pt x="1586" y="2055"/>
                  </a:cubicBezTo>
                  <a:cubicBezTo>
                    <a:pt x="1586" y="2054"/>
                    <a:pt x="1586" y="2054"/>
                    <a:pt x="1586" y="2054"/>
                  </a:cubicBezTo>
                  <a:cubicBezTo>
                    <a:pt x="1586" y="2054"/>
                    <a:pt x="1586" y="2054"/>
                    <a:pt x="1586" y="2054"/>
                  </a:cubicBezTo>
                  <a:cubicBezTo>
                    <a:pt x="1582" y="2047"/>
                    <a:pt x="1578" y="2041"/>
                    <a:pt x="1574" y="2034"/>
                  </a:cubicBezTo>
                  <a:cubicBezTo>
                    <a:pt x="1571" y="2029"/>
                    <a:pt x="1566" y="2021"/>
                    <a:pt x="1564" y="2015"/>
                  </a:cubicBezTo>
                  <a:cubicBezTo>
                    <a:pt x="1564" y="2015"/>
                    <a:pt x="1564" y="2015"/>
                    <a:pt x="1564" y="2014"/>
                  </a:cubicBezTo>
                  <a:cubicBezTo>
                    <a:pt x="1564" y="2014"/>
                    <a:pt x="1564" y="2013"/>
                    <a:pt x="1564" y="2013"/>
                  </a:cubicBezTo>
                  <a:cubicBezTo>
                    <a:pt x="1564" y="2006"/>
                    <a:pt x="1568" y="2003"/>
                    <a:pt x="1574" y="2002"/>
                  </a:cubicBezTo>
                  <a:cubicBezTo>
                    <a:pt x="1574" y="2001"/>
                    <a:pt x="1574" y="2001"/>
                    <a:pt x="1574" y="2001"/>
                  </a:cubicBezTo>
                  <a:cubicBezTo>
                    <a:pt x="1574" y="2001"/>
                    <a:pt x="1575" y="2001"/>
                    <a:pt x="1575" y="2001"/>
                  </a:cubicBezTo>
                  <a:cubicBezTo>
                    <a:pt x="1575" y="2001"/>
                    <a:pt x="1576" y="2001"/>
                    <a:pt x="1576" y="2001"/>
                  </a:cubicBezTo>
                  <a:cubicBezTo>
                    <a:pt x="1579" y="2000"/>
                    <a:pt x="1581" y="2000"/>
                    <a:pt x="1585" y="2000"/>
                  </a:cubicBezTo>
                  <a:cubicBezTo>
                    <a:pt x="1621" y="2000"/>
                    <a:pt x="1621" y="2000"/>
                    <a:pt x="1621" y="2000"/>
                  </a:cubicBezTo>
                  <a:cubicBezTo>
                    <a:pt x="1627" y="2000"/>
                    <a:pt x="1633" y="2000"/>
                    <a:pt x="1639" y="2000"/>
                  </a:cubicBezTo>
                  <a:cubicBezTo>
                    <a:pt x="1639" y="2000"/>
                    <a:pt x="1639" y="2000"/>
                    <a:pt x="1639" y="2000"/>
                  </a:cubicBezTo>
                  <a:cubicBezTo>
                    <a:pt x="1639" y="2000"/>
                    <a:pt x="1640" y="2000"/>
                    <a:pt x="1640" y="2000"/>
                  </a:cubicBezTo>
                  <a:close/>
                  <a:moveTo>
                    <a:pt x="1617" y="1924"/>
                  </a:moveTo>
                  <a:cubicBezTo>
                    <a:pt x="1621" y="1930"/>
                    <a:pt x="1625" y="1937"/>
                    <a:pt x="1629" y="1943"/>
                  </a:cubicBezTo>
                  <a:cubicBezTo>
                    <a:pt x="1631" y="1946"/>
                    <a:pt x="1635" y="1950"/>
                    <a:pt x="1637" y="1955"/>
                  </a:cubicBezTo>
                  <a:cubicBezTo>
                    <a:pt x="1638" y="1956"/>
                    <a:pt x="1639" y="1958"/>
                    <a:pt x="1639" y="1960"/>
                  </a:cubicBezTo>
                  <a:cubicBezTo>
                    <a:pt x="1639" y="1961"/>
                    <a:pt x="1638" y="1962"/>
                    <a:pt x="1638" y="1963"/>
                  </a:cubicBezTo>
                  <a:cubicBezTo>
                    <a:pt x="1637" y="1964"/>
                    <a:pt x="1637" y="1964"/>
                    <a:pt x="1636" y="1965"/>
                  </a:cubicBezTo>
                  <a:cubicBezTo>
                    <a:pt x="1636" y="1965"/>
                    <a:pt x="1636" y="1965"/>
                    <a:pt x="1636" y="1965"/>
                  </a:cubicBezTo>
                  <a:cubicBezTo>
                    <a:pt x="1636" y="1965"/>
                    <a:pt x="1636" y="1965"/>
                    <a:pt x="1636" y="1965"/>
                  </a:cubicBezTo>
                  <a:cubicBezTo>
                    <a:pt x="1636" y="1966"/>
                    <a:pt x="1635" y="1966"/>
                    <a:pt x="1635" y="1966"/>
                  </a:cubicBezTo>
                  <a:cubicBezTo>
                    <a:pt x="1635" y="1966"/>
                    <a:pt x="1634" y="1967"/>
                    <a:pt x="1634" y="1967"/>
                  </a:cubicBezTo>
                  <a:cubicBezTo>
                    <a:pt x="1634" y="1967"/>
                    <a:pt x="1633" y="1967"/>
                    <a:pt x="1632" y="1968"/>
                  </a:cubicBezTo>
                  <a:cubicBezTo>
                    <a:pt x="1632" y="1968"/>
                    <a:pt x="1631" y="1968"/>
                    <a:pt x="1630" y="1969"/>
                  </a:cubicBezTo>
                  <a:cubicBezTo>
                    <a:pt x="1630" y="1969"/>
                    <a:pt x="1630" y="1969"/>
                    <a:pt x="1630" y="1969"/>
                  </a:cubicBezTo>
                  <a:cubicBezTo>
                    <a:pt x="1630" y="1969"/>
                    <a:pt x="1630" y="1969"/>
                    <a:pt x="1629" y="1969"/>
                  </a:cubicBezTo>
                  <a:cubicBezTo>
                    <a:pt x="1620" y="1972"/>
                    <a:pt x="1607" y="1970"/>
                    <a:pt x="1598" y="1970"/>
                  </a:cubicBezTo>
                  <a:cubicBezTo>
                    <a:pt x="1588" y="1970"/>
                    <a:pt x="1578" y="1970"/>
                    <a:pt x="1567" y="1970"/>
                  </a:cubicBezTo>
                  <a:cubicBezTo>
                    <a:pt x="1558" y="1970"/>
                    <a:pt x="1547" y="1968"/>
                    <a:pt x="1539" y="1962"/>
                  </a:cubicBezTo>
                  <a:cubicBezTo>
                    <a:pt x="1538" y="1962"/>
                    <a:pt x="1536" y="1961"/>
                    <a:pt x="1535" y="1960"/>
                  </a:cubicBezTo>
                  <a:cubicBezTo>
                    <a:pt x="1533" y="1958"/>
                    <a:pt x="1531" y="1956"/>
                    <a:pt x="1530" y="1954"/>
                  </a:cubicBezTo>
                  <a:cubicBezTo>
                    <a:pt x="1529" y="1952"/>
                    <a:pt x="1529" y="1952"/>
                    <a:pt x="1529" y="1952"/>
                  </a:cubicBezTo>
                  <a:cubicBezTo>
                    <a:pt x="1529" y="1952"/>
                    <a:pt x="1529" y="1952"/>
                    <a:pt x="1529" y="1952"/>
                  </a:cubicBezTo>
                  <a:cubicBezTo>
                    <a:pt x="1524" y="1944"/>
                    <a:pt x="1520" y="1936"/>
                    <a:pt x="1515" y="1928"/>
                  </a:cubicBezTo>
                  <a:cubicBezTo>
                    <a:pt x="1513" y="1925"/>
                    <a:pt x="1513" y="1925"/>
                    <a:pt x="1513" y="1925"/>
                  </a:cubicBezTo>
                  <a:cubicBezTo>
                    <a:pt x="1512" y="1923"/>
                    <a:pt x="1512" y="1921"/>
                    <a:pt x="1512" y="1919"/>
                  </a:cubicBezTo>
                  <a:cubicBezTo>
                    <a:pt x="1512" y="1917"/>
                    <a:pt x="1513" y="1915"/>
                    <a:pt x="1515" y="1914"/>
                  </a:cubicBezTo>
                  <a:cubicBezTo>
                    <a:pt x="1517" y="1913"/>
                    <a:pt x="1519" y="1912"/>
                    <a:pt x="1522" y="1911"/>
                  </a:cubicBezTo>
                  <a:cubicBezTo>
                    <a:pt x="1524" y="1910"/>
                    <a:pt x="1528" y="1910"/>
                    <a:pt x="1531" y="1910"/>
                  </a:cubicBezTo>
                  <a:cubicBezTo>
                    <a:pt x="1532" y="1910"/>
                    <a:pt x="1532" y="1910"/>
                    <a:pt x="1532" y="1910"/>
                  </a:cubicBezTo>
                  <a:cubicBezTo>
                    <a:pt x="1540" y="1909"/>
                    <a:pt x="1548" y="1910"/>
                    <a:pt x="1553" y="1910"/>
                  </a:cubicBezTo>
                  <a:cubicBezTo>
                    <a:pt x="1573" y="1910"/>
                    <a:pt x="1604" y="1906"/>
                    <a:pt x="1617" y="1924"/>
                  </a:cubicBezTo>
                  <a:close/>
                  <a:moveTo>
                    <a:pt x="366" y="1441"/>
                  </a:moveTo>
                  <a:cubicBezTo>
                    <a:pt x="372" y="1443"/>
                    <a:pt x="377" y="1446"/>
                    <a:pt x="382" y="1448"/>
                  </a:cubicBezTo>
                  <a:cubicBezTo>
                    <a:pt x="392" y="1453"/>
                    <a:pt x="403" y="1458"/>
                    <a:pt x="413" y="1462"/>
                  </a:cubicBezTo>
                  <a:cubicBezTo>
                    <a:pt x="418" y="1464"/>
                    <a:pt x="422" y="1466"/>
                    <a:pt x="426" y="1468"/>
                  </a:cubicBezTo>
                  <a:cubicBezTo>
                    <a:pt x="430" y="1469"/>
                    <a:pt x="433" y="1470"/>
                    <a:pt x="437" y="1472"/>
                  </a:cubicBezTo>
                  <a:cubicBezTo>
                    <a:pt x="458" y="1479"/>
                    <a:pt x="479" y="1486"/>
                    <a:pt x="502" y="1492"/>
                  </a:cubicBezTo>
                  <a:cubicBezTo>
                    <a:pt x="527" y="1499"/>
                    <a:pt x="552" y="1505"/>
                    <a:pt x="578" y="1510"/>
                  </a:cubicBezTo>
                  <a:cubicBezTo>
                    <a:pt x="683" y="1532"/>
                    <a:pt x="786" y="1541"/>
                    <a:pt x="819" y="1542"/>
                  </a:cubicBezTo>
                  <a:cubicBezTo>
                    <a:pt x="819" y="1610"/>
                    <a:pt x="819" y="1610"/>
                    <a:pt x="819" y="1610"/>
                  </a:cubicBezTo>
                  <a:cubicBezTo>
                    <a:pt x="857" y="1570"/>
                    <a:pt x="857" y="1570"/>
                    <a:pt x="857" y="1570"/>
                  </a:cubicBezTo>
                  <a:cubicBezTo>
                    <a:pt x="906" y="1518"/>
                    <a:pt x="906" y="1518"/>
                    <a:pt x="906" y="1518"/>
                  </a:cubicBezTo>
                  <a:cubicBezTo>
                    <a:pt x="1019" y="1399"/>
                    <a:pt x="1019" y="1399"/>
                    <a:pt x="1019" y="1399"/>
                  </a:cubicBezTo>
                  <a:cubicBezTo>
                    <a:pt x="933" y="1308"/>
                    <a:pt x="933" y="1308"/>
                    <a:pt x="933" y="1308"/>
                  </a:cubicBezTo>
                  <a:cubicBezTo>
                    <a:pt x="819" y="1188"/>
                    <a:pt x="819" y="1188"/>
                    <a:pt x="819" y="1188"/>
                  </a:cubicBezTo>
                  <a:cubicBezTo>
                    <a:pt x="819" y="1271"/>
                    <a:pt x="819" y="1271"/>
                    <a:pt x="819" y="1271"/>
                  </a:cubicBezTo>
                  <a:cubicBezTo>
                    <a:pt x="740" y="1279"/>
                    <a:pt x="653" y="1266"/>
                    <a:pt x="578" y="1249"/>
                  </a:cubicBezTo>
                  <a:cubicBezTo>
                    <a:pt x="550" y="1242"/>
                    <a:pt x="525" y="1235"/>
                    <a:pt x="502" y="1229"/>
                  </a:cubicBezTo>
                  <a:cubicBezTo>
                    <a:pt x="471" y="1219"/>
                    <a:pt x="445" y="1211"/>
                    <a:pt x="426" y="1204"/>
                  </a:cubicBezTo>
                  <a:cubicBezTo>
                    <a:pt x="422" y="1202"/>
                    <a:pt x="418" y="1201"/>
                    <a:pt x="415" y="1199"/>
                  </a:cubicBezTo>
                  <a:cubicBezTo>
                    <a:pt x="414" y="1199"/>
                    <a:pt x="414" y="1199"/>
                    <a:pt x="413" y="1199"/>
                  </a:cubicBezTo>
                  <a:cubicBezTo>
                    <a:pt x="413" y="1199"/>
                    <a:pt x="413" y="1199"/>
                    <a:pt x="413" y="1199"/>
                  </a:cubicBezTo>
                  <a:cubicBezTo>
                    <a:pt x="354" y="1175"/>
                    <a:pt x="300" y="1147"/>
                    <a:pt x="253" y="1115"/>
                  </a:cubicBezTo>
                  <a:cubicBezTo>
                    <a:pt x="189" y="1073"/>
                    <a:pt x="142" y="1028"/>
                    <a:pt x="110" y="981"/>
                  </a:cubicBezTo>
                  <a:cubicBezTo>
                    <a:pt x="94" y="963"/>
                    <a:pt x="80" y="944"/>
                    <a:pt x="68" y="925"/>
                  </a:cubicBezTo>
                  <a:cubicBezTo>
                    <a:pt x="33" y="870"/>
                    <a:pt x="13" y="811"/>
                    <a:pt x="11" y="751"/>
                  </a:cubicBezTo>
                  <a:cubicBezTo>
                    <a:pt x="7" y="768"/>
                    <a:pt x="4" y="785"/>
                    <a:pt x="3" y="802"/>
                  </a:cubicBezTo>
                  <a:cubicBezTo>
                    <a:pt x="0" y="834"/>
                    <a:pt x="4" y="864"/>
                    <a:pt x="7" y="893"/>
                  </a:cubicBezTo>
                  <a:cubicBezTo>
                    <a:pt x="8" y="898"/>
                    <a:pt x="9" y="904"/>
                    <a:pt x="9" y="909"/>
                  </a:cubicBezTo>
                  <a:cubicBezTo>
                    <a:pt x="22" y="1021"/>
                    <a:pt x="22" y="1021"/>
                    <a:pt x="22" y="1021"/>
                  </a:cubicBezTo>
                  <a:cubicBezTo>
                    <a:pt x="23" y="1025"/>
                    <a:pt x="23" y="1029"/>
                    <a:pt x="24" y="1033"/>
                  </a:cubicBezTo>
                  <a:cubicBezTo>
                    <a:pt x="25" y="1048"/>
                    <a:pt x="27" y="1064"/>
                    <a:pt x="30" y="1080"/>
                  </a:cubicBezTo>
                  <a:cubicBezTo>
                    <a:pt x="34" y="1101"/>
                    <a:pt x="40" y="1121"/>
                    <a:pt x="47" y="1140"/>
                  </a:cubicBezTo>
                  <a:cubicBezTo>
                    <a:pt x="61" y="1175"/>
                    <a:pt x="80" y="1208"/>
                    <a:pt x="103" y="1239"/>
                  </a:cubicBezTo>
                  <a:cubicBezTo>
                    <a:pt x="146" y="1295"/>
                    <a:pt x="202" y="1344"/>
                    <a:pt x="275" y="1390"/>
                  </a:cubicBezTo>
                  <a:cubicBezTo>
                    <a:pt x="304" y="1409"/>
                    <a:pt x="335" y="1426"/>
                    <a:pt x="366" y="1441"/>
                  </a:cubicBezTo>
                  <a:close/>
                  <a:moveTo>
                    <a:pt x="64" y="773"/>
                  </a:moveTo>
                  <a:cubicBezTo>
                    <a:pt x="67" y="798"/>
                    <a:pt x="74" y="823"/>
                    <a:pt x="84" y="848"/>
                  </a:cubicBezTo>
                  <a:cubicBezTo>
                    <a:pt x="107" y="785"/>
                    <a:pt x="165" y="713"/>
                    <a:pt x="209" y="677"/>
                  </a:cubicBezTo>
                  <a:cubicBezTo>
                    <a:pt x="272" y="628"/>
                    <a:pt x="353" y="583"/>
                    <a:pt x="451" y="545"/>
                  </a:cubicBezTo>
                  <a:cubicBezTo>
                    <a:pt x="515" y="521"/>
                    <a:pt x="582" y="501"/>
                    <a:pt x="652" y="486"/>
                  </a:cubicBezTo>
                  <a:cubicBezTo>
                    <a:pt x="652" y="314"/>
                    <a:pt x="652" y="314"/>
                    <a:pt x="652" y="314"/>
                  </a:cubicBezTo>
                  <a:cubicBezTo>
                    <a:pt x="640" y="317"/>
                    <a:pt x="627" y="320"/>
                    <a:pt x="615" y="323"/>
                  </a:cubicBezTo>
                  <a:cubicBezTo>
                    <a:pt x="544" y="340"/>
                    <a:pt x="476" y="361"/>
                    <a:pt x="413" y="386"/>
                  </a:cubicBezTo>
                  <a:cubicBezTo>
                    <a:pt x="345" y="413"/>
                    <a:pt x="288" y="442"/>
                    <a:pt x="238" y="474"/>
                  </a:cubicBezTo>
                  <a:cubicBezTo>
                    <a:pt x="204" y="496"/>
                    <a:pt x="178" y="516"/>
                    <a:pt x="153" y="537"/>
                  </a:cubicBezTo>
                  <a:cubicBezTo>
                    <a:pt x="142" y="547"/>
                    <a:pt x="131" y="556"/>
                    <a:pt x="122" y="566"/>
                  </a:cubicBezTo>
                  <a:cubicBezTo>
                    <a:pt x="81" y="622"/>
                    <a:pt x="60" y="684"/>
                    <a:pt x="62" y="747"/>
                  </a:cubicBezTo>
                  <a:cubicBezTo>
                    <a:pt x="62" y="756"/>
                    <a:pt x="63" y="764"/>
                    <a:pt x="64" y="773"/>
                  </a:cubicBezTo>
                  <a:close/>
                  <a:moveTo>
                    <a:pt x="1928" y="693"/>
                  </a:moveTo>
                  <a:cubicBezTo>
                    <a:pt x="1966" y="727"/>
                    <a:pt x="2007" y="795"/>
                    <a:pt x="2021" y="856"/>
                  </a:cubicBezTo>
                  <a:cubicBezTo>
                    <a:pt x="2034" y="828"/>
                    <a:pt x="2042" y="798"/>
                    <a:pt x="2045" y="768"/>
                  </a:cubicBezTo>
                  <a:cubicBezTo>
                    <a:pt x="2046" y="761"/>
                    <a:pt x="2047" y="754"/>
                    <a:pt x="2047" y="747"/>
                  </a:cubicBezTo>
                  <a:cubicBezTo>
                    <a:pt x="2049" y="670"/>
                    <a:pt x="2018" y="595"/>
                    <a:pt x="1958" y="530"/>
                  </a:cubicBezTo>
                  <a:cubicBezTo>
                    <a:pt x="1924" y="501"/>
                    <a:pt x="1884" y="473"/>
                    <a:pt x="1839" y="447"/>
                  </a:cubicBezTo>
                  <a:cubicBezTo>
                    <a:pt x="1782" y="415"/>
                    <a:pt x="1718" y="387"/>
                    <a:pt x="1639" y="359"/>
                  </a:cubicBezTo>
                  <a:cubicBezTo>
                    <a:pt x="1584" y="340"/>
                    <a:pt x="1524" y="324"/>
                    <a:pt x="1457" y="310"/>
                  </a:cubicBezTo>
                  <a:cubicBezTo>
                    <a:pt x="1457" y="482"/>
                    <a:pt x="1457" y="482"/>
                    <a:pt x="1457" y="482"/>
                  </a:cubicBezTo>
                  <a:cubicBezTo>
                    <a:pt x="1542" y="500"/>
                    <a:pt x="1625" y="525"/>
                    <a:pt x="1700" y="556"/>
                  </a:cubicBezTo>
                  <a:cubicBezTo>
                    <a:pt x="1795" y="595"/>
                    <a:pt x="1871" y="642"/>
                    <a:pt x="1928" y="693"/>
                  </a:cubicBezTo>
                  <a:close/>
                  <a:moveTo>
                    <a:pt x="1054" y="814"/>
                  </a:moveTo>
                  <a:cubicBezTo>
                    <a:pt x="1186" y="814"/>
                    <a:pt x="1408" y="789"/>
                    <a:pt x="1408" y="696"/>
                  </a:cubicBezTo>
                  <a:cubicBezTo>
                    <a:pt x="1408" y="118"/>
                    <a:pt x="1408" y="118"/>
                    <a:pt x="1408" y="118"/>
                  </a:cubicBezTo>
                  <a:cubicBezTo>
                    <a:pt x="1408" y="25"/>
                    <a:pt x="1186" y="0"/>
                    <a:pt x="1054" y="0"/>
                  </a:cubicBezTo>
                  <a:cubicBezTo>
                    <a:pt x="923" y="0"/>
                    <a:pt x="701" y="25"/>
                    <a:pt x="701" y="118"/>
                  </a:cubicBezTo>
                  <a:cubicBezTo>
                    <a:pt x="701" y="696"/>
                    <a:pt x="701" y="696"/>
                    <a:pt x="701" y="696"/>
                  </a:cubicBezTo>
                  <a:cubicBezTo>
                    <a:pt x="701" y="789"/>
                    <a:pt x="923" y="814"/>
                    <a:pt x="1054" y="814"/>
                  </a:cubicBezTo>
                  <a:close/>
                  <a:moveTo>
                    <a:pt x="1054" y="35"/>
                  </a:moveTo>
                  <a:cubicBezTo>
                    <a:pt x="1219" y="35"/>
                    <a:pt x="1352" y="71"/>
                    <a:pt x="1352" y="116"/>
                  </a:cubicBezTo>
                  <a:cubicBezTo>
                    <a:pt x="1352" y="161"/>
                    <a:pt x="1219" y="197"/>
                    <a:pt x="1054" y="197"/>
                  </a:cubicBezTo>
                  <a:cubicBezTo>
                    <a:pt x="890" y="197"/>
                    <a:pt x="757" y="161"/>
                    <a:pt x="757" y="116"/>
                  </a:cubicBezTo>
                  <a:cubicBezTo>
                    <a:pt x="757" y="71"/>
                    <a:pt x="890" y="35"/>
                    <a:pt x="1054" y="35"/>
                  </a:cubicBezTo>
                  <a:close/>
                </a:path>
              </a:pathLst>
            </a:custGeom>
            <a:solidFill>
              <a:schemeClr val="accent1"/>
            </a:solidFill>
            <a:ln>
              <a:noFill/>
              <a:headEnd type="none" w="med" len="med"/>
              <a:tailEnd type="none" w="med" len="med"/>
            </a:ln>
            <a:effectLst/>
          </p:spPr>
          <p:txBody>
            <a:bodyPr vert="horz" wrap="square" lIns="91397" tIns="45699" rIns="91397" bIns="45699" numCol="1" rtlCol="0" anchor="ctr" anchorCtr="0" compatLnSpc="1">
              <a:prstTxWarp prst="textNoShape">
                <a:avLst/>
              </a:prstTxWarp>
            </a:bodyPr>
            <a:lstStyle/>
            <a:p>
              <a:pPr algn="ctr" defTabSz="913573"/>
              <a:endParaRPr lang="en-US" sz="2353" kern="0" dirty="0">
                <a:gradFill>
                  <a:gsLst>
                    <a:gs pos="0">
                      <a:srgbClr val="FFFFFF"/>
                    </a:gs>
                    <a:gs pos="100000">
                      <a:srgbClr val="FFFFFF"/>
                    </a:gs>
                  </a:gsLst>
                  <a:lin ang="5400000" scaled="0"/>
                </a:gradFill>
                <a:ea typeface="MS PGothic" charset="0"/>
              </a:endParaRPr>
            </a:p>
          </p:txBody>
        </p:sp>
      </p:grpSp>
      <p:grpSp>
        <p:nvGrpSpPr>
          <p:cNvPr id="125" name="Group 124"/>
          <p:cNvGrpSpPr/>
          <p:nvPr/>
        </p:nvGrpSpPr>
        <p:grpSpPr>
          <a:xfrm>
            <a:off x="4662562" y="5439523"/>
            <a:ext cx="930800" cy="930802"/>
            <a:chOff x="5251356" y="5408399"/>
            <a:chExt cx="949464" cy="949467"/>
          </a:xfrm>
        </p:grpSpPr>
        <p:sp>
          <p:nvSpPr>
            <p:cNvPr id="126" name="Freeform 125"/>
            <p:cNvSpPr/>
            <p:nvPr/>
          </p:nvSpPr>
          <p:spPr>
            <a:xfrm rot="1786720">
              <a:off x="5251356" y="5408399"/>
              <a:ext cx="949464" cy="949467"/>
            </a:xfrm>
            <a:custGeom>
              <a:avLst/>
              <a:gdLst>
                <a:gd name="connsiteX0" fmla="*/ 0 w 1343236"/>
                <a:gd name="connsiteY0" fmla="*/ 671618 h 1343236"/>
                <a:gd name="connsiteX1" fmla="*/ 671618 w 1343236"/>
                <a:gd name="connsiteY1" fmla="*/ 0 h 1343236"/>
                <a:gd name="connsiteX2" fmla="*/ 1343236 w 1343236"/>
                <a:gd name="connsiteY2" fmla="*/ 671618 h 1343236"/>
                <a:gd name="connsiteX3" fmla="*/ 671618 w 1343236"/>
                <a:gd name="connsiteY3" fmla="*/ 1343236 h 1343236"/>
                <a:gd name="connsiteX4" fmla="*/ 0 w 1343236"/>
                <a:gd name="connsiteY4" fmla="*/ 671618 h 13432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3236" h="1343236">
                  <a:moveTo>
                    <a:pt x="0" y="671618"/>
                  </a:moveTo>
                  <a:cubicBezTo>
                    <a:pt x="0" y="300694"/>
                    <a:pt x="300694" y="0"/>
                    <a:pt x="671618" y="0"/>
                  </a:cubicBezTo>
                  <a:cubicBezTo>
                    <a:pt x="1042542" y="0"/>
                    <a:pt x="1343236" y="300694"/>
                    <a:pt x="1343236" y="671618"/>
                  </a:cubicBezTo>
                  <a:cubicBezTo>
                    <a:pt x="1343236" y="1042542"/>
                    <a:pt x="1042542" y="1343236"/>
                    <a:pt x="671618" y="1343236"/>
                  </a:cubicBezTo>
                  <a:cubicBezTo>
                    <a:pt x="300694" y="1343236"/>
                    <a:pt x="0" y="1042542"/>
                    <a:pt x="0" y="671618"/>
                  </a:cubicBezTo>
                  <a:close/>
                </a:path>
              </a:pathLst>
            </a:custGeom>
            <a:solidFill>
              <a:schemeClr val="tx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04" tIns="44802" rIns="44802" bIns="89604" numCol="1" spcCol="0" rtlCol="0" fromWordArt="0" anchor="b" anchorCtr="0" forceAA="0" compatLnSpc="1">
              <a:prstTxWarp prst="textNoShape">
                <a:avLst/>
              </a:prstTxWarp>
              <a:noAutofit/>
            </a:bodyPr>
            <a:lstStyle/>
            <a:p>
              <a:pPr defTabSz="895575" fontAlgn="base">
                <a:spcBef>
                  <a:spcPct val="0"/>
                </a:spcBef>
                <a:spcAft>
                  <a:spcPct val="0"/>
                </a:spcAft>
              </a:pPr>
              <a:endParaRPr lang="en-US" sz="1765" kern="0" spc="-49" dirty="0">
                <a:solidFill>
                  <a:prstClr val="white"/>
                </a:solidFill>
                <a:ea typeface="Segoe UI" pitchFamily="34" charset="0"/>
                <a:cs typeface="Segoe UI" pitchFamily="34" charset="0"/>
              </a:endParaRPr>
            </a:p>
          </p:txBody>
        </p:sp>
        <p:sp>
          <p:nvSpPr>
            <p:cNvPr id="127" name="Freeform 84"/>
            <p:cNvSpPr>
              <a:spLocks noEditPoints="1"/>
            </p:cNvSpPr>
            <p:nvPr/>
          </p:nvSpPr>
          <p:spPr bwMode="black">
            <a:xfrm>
              <a:off x="5518126" y="5634532"/>
              <a:ext cx="415925" cy="497201"/>
            </a:xfrm>
            <a:custGeom>
              <a:avLst/>
              <a:gdLst>
                <a:gd name="T0" fmla="*/ 604 w 1838"/>
                <a:gd name="T1" fmla="*/ 253 h 2192"/>
                <a:gd name="T2" fmla="*/ 1159 w 1838"/>
                <a:gd name="T3" fmla="*/ 963 h 2192"/>
                <a:gd name="T4" fmla="*/ 1105 w 1838"/>
                <a:gd name="T5" fmla="*/ 573 h 2192"/>
                <a:gd name="T6" fmla="*/ 214 w 1838"/>
                <a:gd name="T7" fmla="*/ 0 h 2192"/>
                <a:gd name="T8" fmla="*/ 1159 w 1838"/>
                <a:gd name="T9" fmla="*/ 694 h 2192"/>
                <a:gd name="T10" fmla="*/ 1088 w 1838"/>
                <a:gd name="T11" fmla="*/ 764 h 2192"/>
                <a:gd name="T12" fmla="*/ 284 w 1838"/>
                <a:gd name="T13" fmla="*/ 198 h 2192"/>
                <a:gd name="T14" fmla="*/ 214 w 1838"/>
                <a:gd name="T15" fmla="*/ 128 h 2192"/>
                <a:gd name="T16" fmla="*/ 1443 w 1838"/>
                <a:gd name="T17" fmla="*/ 262 h 2192"/>
                <a:gd name="T18" fmla="*/ 1309 w 1838"/>
                <a:gd name="T19" fmla="*/ 1063 h 2192"/>
                <a:gd name="T20" fmla="*/ 903 w 1838"/>
                <a:gd name="T21" fmla="*/ 764 h 2192"/>
                <a:gd name="T22" fmla="*/ 639 w 1838"/>
                <a:gd name="T23" fmla="*/ 952 h 2192"/>
                <a:gd name="T24" fmla="*/ 704 w 1838"/>
                <a:gd name="T25" fmla="*/ 1683 h 2192"/>
                <a:gd name="T26" fmla="*/ 767 w 1838"/>
                <a:gd name="T27" fmla="*/ 1191 h 2192"/>
                <a:gd name="T28" fmla="*/ 1683 w 1838"/>
                <a:gd name="T29" fmla="*/ 390 h 2192"/>
                <a:gd name="T30" fmla="*/ 1443 w 1838"/>
                <a:gd name="T31" fmla="*/ 134 h 2192"/>
                <a:gd name="T32" fmla="*/ 960 w 1838"/>
                <a:gd name="T33" fmla="*/ 198 h 2192"/>
                <a:gd name="T34" fmla="*/ 704 w 1838"/>
                <a:gd name="T35" fmla="*/ 1555 h 2192"/>
                <a:gd name="T36" fmla="*/ 775 w 1838"/>
                <a:gd name="T37" fmla="*/ 1484 h 2192"/>
                <a:gd name="T38" fmla="*/ 704 w 1838"/>
                <a:gd name="T39" fmla="*/ 694 h 2192"/>
                <a:gd name="T40" fmla="*/ 1631 w 1838"/>
                <a:gd name="T41" fmla="*/ 128 h 2192"/>
                <a:gd name="T42" fmla="*/ 1560 w 1838"/>
                <a:gd name="T43" fmla="*/ 198 h 2192"/>
                <a:gd name="T44" fmla="*/ 1230 w 1838"/>
                <a:gd name="T45" fmla="*/ 198 h 2192"/>
                <a:gd name="T46" fmla="*/ 1159 w 1838"/>
                <a:gd name="T47" fmla="*/ 128 h 2192"/>
                <a:gd name="T48" fmla="*/ 1823 w 1838"/>
                <a:gd name="T49" fmla="*/ 1484 h 2192"/>
                <a:gd name="T50" fmla="*/ 1553 w 1838"/>
                <a:gd name="T51" fmla="*/ 1670 h 2192"/>
                <a:gd name="T52" fmla="*/ 1362 w 1838"/>
                <a:gd name="T53" fmla="*/ 1922 h 2192"/>
                <a:gd name="T54" fmla="*/ 1177 w 1838"/>
                <a:gd name="T55" fmla="*/ 2192 h 2192"/>
                <a:gd name="T56" fmla="*/ 1639 w 1838"/>
                <a:gd name="T57" fmla="*/ 2192 h 2192"/>
                <a:gd name="T58" fmla="*/ 1177 w 1838"/>
                <a:gd name="T59" fmla="*/ 2064 h 2192"/>
                <a:gd name="T60" fmla="*/ 1247 w 1838"/>
                <a:gd name="T61" fmla="*/ 1993 h 2192"/>
                <a:gd name="T62" fmla="*/ 1695 w 1838"/>
                <a:gd name="T63" fmla="*/ 1484 h 2192"/>
                <a:gd name="T64" fmla="*/ 1624 w 1838"/>
                <a:gd name="T65" fmla="*/ 1414 h 2192"/>
                <a:gd name="T66" fmla="*/ 1639 w 1838"/>
                <a:gd name="T67" fmla="*/ 1922 h 2192"/>
                <a:gd name="T68" fmla="*/ 1133 w 1838"/>
                <a:gd name="T69" fmla="*/ 1678 h 2192"/>
                <a:gd name="T70" fmla="*/ 1177 w 1838"/>
                <a:gd name="T71" fmla="*/ 1286 h 2192"/>
                <a:gd name="T72" fmla="*/ 807 w 1838"/>
                <a:gd name="T73" fmla="*/ 1823 h 2192"/>
                <a:gd name="T74" fmla="*/ 384 w 1838"/>
                <a:gd name="T75" fmla="*/ 1922 h 2192"/>
                <a:gd name="T76" fmla="*/ 412 w 1838"/>
                <a:gd name="T77" fmla="*/ 764 h 2192"/>
                <a:gd name="T78" fmla="*/ 157 w 1838"/>
                <a:gd name="T79" fmla="*/ 955 h 2192"/>
                <a:gd name="T80" fmla="*/ 199 w 1838"/>
                <a:gd name="T81" fmla="*/ 2192 h 2192"/>
                <a:gd name="T82" fmla="*/ 704 w 1838"/>
                <a:gd name="T83" fmla="*/ 2192 h 2192"/>
                <a:gd name="T84" fmla="*/ 1133 w 1838"/>
                <a:gd name="T85" fmla="*/ 1678 h 2192"/>
                <a:gd name="T86" fmla="*/ 1177 w 1838"/>
                <a:gd name="T87" fmla="*/ 1555 h 2192"/>
                <a:gd name="T88" fmla="*/ 199 w 1838"/>
                <a:gd name="T89" fmla="*/ 2064 h 2192"/>
                <a:gd name="T90" fmla="*/ 270 w 1838"/>
                <a:gd name="T91" fmla="*/ 1993 h 2192"/>
                <a:gd name="T92" fmla="*/ 143 w 1838"/>
                <a:gd name="T93" fmla="*/ 764 h 2192"/>
                <a:gd name="T94" fmla="*/ 214 w 1838"/>
                <a:gd name="T95" fmla="*/ 835 h 2192"/>
                <a:gd name="T96" fmla="*/ 704 w 1838"/>
                <a:gd name="T97" fmla="*/ 1922 h 2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838" h="2192">
                  <a:moveTo>
                    <a:pt x="214" y="397"/>
                  </a:moveTo>
                  <a:cubicBezTo>
                    <a:pt x="304" y="397"/>
                    <a:pt x="381" y="336"/>
                    <a:pt x="405" y="253"/>
                  </a:cubicBezTo>
                  <a:cubicBezTo>
                    <a:pt x="604" y="253"/>
                    <a:pt x="604" y="253"/>
                    <a:pt x="604" y="253"/>
                  </a:cubicBezTo>
                  <a:cubicBezTo>
                    <a:pt x="998" y="647"/>
                    <a:pt x="998" y="647"/>
                    <a:pt x="998" y="647"/>
                  </a:cubicBezTo>
                  <a:cubicBezTo>
                    <a:pt x="974" y="680"/>
                    <a:pt x="960" y="720"/>
                    <a:pt x="960" y="764"/>
                  </a:cubicBezTo>
                  <a:cubicBezTo>
                    <a:pt x="960" y="874"/>
                    <a:pt x="1049" y="963"/>
                    <a:pt x="1159" y="963"/>
                  </a:cubicBezTo>
                  <a:cubicBezTo>
                    <a:pt x="1268" y="963"/>
                    <a:pt x="1358" y="874"/>
                    <a:pt x="1358" y="764"/>
                  </a:cubicBezTo>
                  <a:cubicBezTo>
                    <a:pt x="1358" y="655"/>
                    <a:pt x="1268" y="566"/>
                    <a:pt x="1159" y="566"/>
                  </a:cubicBezTo>
                  <a:cubicBezTo>
                    <a:pt x="1140" y="566"/>
                    <a:pt x="1122" y="568"/>
                    <a:pt x="1105" y="573"/>
                  </a:cubicBezTo>
                  <a:cubicBezTo>
                    <a:pt x="657" y="125"/>
                    <a:pt x="657" y="125"/>
                    <a:pt x="657" y="125"/>
                  </a:cubicBezTo>
                  <a:cubicBezTo>
                    <a:pt x="398" y="125"/>
                    <a:pt x="398" y="125"/>
                    <a:pt x="398" y="125"/>
                  </a:cubicBezTo>
                  <a:cubicBezTo>
                    <a:pt x="369" y="51"/>
                    <a:pt x="297" y="0"/>
                    <a:pt x="214" y="0"/>
                  </a:cubicBezTo>
                  <a:cubicBezTo>
                    <a:pt x="104" y="0"/>
                    <a:pt x="15" y="89"/>
                    <a:pt x="15" y="198"/>
                  </a:cubicBezTo>
                  <a:cubicBezTo>
                    <a:pt x="15" y="308"/>
                    <a:pt x="104" y="397"/>
                    <a:pt x="214" y="397"/>
                  </a:cubicBezTo>
                  <a:close/>
                  <a:moveTo>
                    <a:pt x="1159" y="694"/>
                  </a:moveTo>
                  <a:cubicBezTo>
                    <a:pt x="1198" y="694"/>
                    <a:pt x="1230" y="725"/>
                    <a:pt x="1230" y="764"/>
                  </a:cubicBezTo>
                  <a:cubicBezTo>
                    <a:pt x="1230" y="803"/>
                    <a:pt x="1198" y="835"/>
                    <a:pt x="1159" y="835"/>
                  </a:cubicBezTo>
                  <a:cubicBezTo>
                    <a:pt x="1120" y="835"/>
                    <a:pt x="1088" y="803"/>
                    <a:pt x="1088" y="764"/>
                  </a:cubicBezTo>
                  <a:cubicBezTo>
                    <a:pt x="1088" y="725"/>
                    <a:pt x="1120" y="694"/>
                    <a:pt x="1159" y="694"/>
                  </a:cubicBezTo>
                  <a:close/>
                  <a:moveTo>
                    <a:pt x="214" y="128"/>
                  </a:moveTo>
                  <a:cubicBezTo>
                    <a:pt x="253" y="128"/>
                    <a:pt x="284" y="159"/>
                    <a:pt x="284" y="198"/>
                  </a:cubicBezTo>
                  <a:cubicBezTo>
                    <a:pt x="284" y="237"/>
                    <a:pt x="253" y="269"/>
                    <a:pt x="214" y="269"/>
                  </a:cubicBezTo>
                  <a:cubicBezTo>
                    <a:pt x="175" y="269"/>
                    <a:pt x="143" y="237"/>
                    <a:pt x="143" y="198"/>
                  </a:cubicBezTo>
                  <a:cubicBezTo>
                    <a:pt x="143" y="159"/>
                    <a:pt x="175" y="128"/>
                    <a:pt x="214" y="128"/>
                  </a:cubicBezTo>
                  <a:close/>
                  <a:moveTo>
                    <a:pt x="1159" y="397"/>
                  </a:moveTo>
                  <a:cubicBezTo>
                    <a:pt x="1246" y="397"/>
                    <a:pt x="1320" y="341"/>
                    <a:pt x="1347" y="262"/>
                  </a:cubicBezTo>
                  <a:cubicBezTo>
                    <a:pt x="1443" y="262"/>
                    <a:pt x="1443" y="262"/>
                    <a:pt x="1443" y="262"/>
                  </a:cubicBezTo>
                  <a:cubicBezTo>
                    <a:pt x="1461" y="317"/>
                    <a:pt x="1503" y="360"/>
                    <a:pt x="1555" y="382"/>
                  </a:cubicBezTo>
                  <a:cubicBezTo>
                    <a:pt x="1555" y="817"/>
                    <a:pt x="1555" y="817"/>
                    <a:pt x="1555" y="817"/>
                  </a:cubicBezTo>
                  <a:cubicBezTo>
                    <a:pt x="1309" y="1063"/>
                    <a:pt x="1309" y="1063"/>
                    <a:pt x="1309" y="1063"/>
                  </a:cubicBezTo>
                  <a:cubicBezTo>
                    <a:pt x="767" y="1063"/>
                    <a:pt x="767" y="1063"/>
                    <a:pt x="767" y="1063"/>
                  </a:cubicBezTo>
                  <a:cubicBezTo>
                    <a:pt x="767" y="953"/>
                    <a:pt x="767" y="953"/>
                    <a:pt x="767" y="953"/>
                  </a:cubicBezTo>
                  <a:cubicBezTo>
                    <a:pt x="846" y="927"/>
                    <a:pt x="903" y="852"/>
                    <a:pt x="903" y="764"/>
                  </a:cubicBezTo>
                  <a:cubicBezTo>
                    <a:pt x="903" y="655"/>
                    <a:pt x="814" y="566"/>
                    <a:pt x="704" y="566"/>
                  </a:cubicBezTo>
                  <a:cubicBezTo>
                    <a:pt x="595" y="566"/>
                    <a:pt x="506" y="655"/>
                    <a:pt x="506" y="764"/>
                  </a:cubicBezTo>
                  <a:cubicBezTo>
                    <a:pt x="506" y="851"/>
                    <a:pt x="561" y="925"/>
                    <a:pt x="639" y="952"/>
                  </a:cubicBezTo>
                  <a:cubicBezTo>
                    <a:pt x="639" y="1297"/>
                    <a:pt x="639" y="1297"/>
                    <a:pt x="639" y="1297"/>
                  </a:cubicBezTo>
                  <a:cubicBezTo>
                    <a:pt x="561" y="1324"/>
                    <a:pt x="506" y="1398"/>
                    <a:pt x="506" y="1484"/>
                  </a:cubicBezTo>
                  <a:cubicBezTo>
                    <a:pt x="506" y="1594"/>
                    <a:pt x="595" y="1683"/>
                    <a:pt x="704" y="1683"/>
                  </a:cubicBezTo>
                  <a:cubicBezTo>
                    <a:pt x="814" y="1683"/>
                    <a:pt x="903" y="1594"/>
                    <a:pt x="903" y="1484"/>
                  </a:cubicBezTo>
                  <a:cubicBezTo>
                    <a:pt x="903" y="1397"/>
                    <a:pt x="846" y="1322"/>
                    <a:pt x="767" y="1296"/>
                  </a:cubicBezTo>
                  <a:cubicBezTo>
                    <a:pt x="767" y="1191"/>
                    <a:pt x="767" y="1191"/>
                    <a:pt x="767" y="1191"/>
                  </a:cubicBezTo>
                  <a:cubicBezTo>
                    <a:pt x="1362" y="1191"/>
                    <a:pt x="1362" y="1191"/>
                    <a:pt x="1362" y="1191"/>
                  </a:cubicBezTo>
                  <a:cubicBezTo>
                    <a:pt x="1683" y="870"/>
                    <a:pt x="1683" y="870"/>
                    <a:pt x="1683" y="870"/>
                  </a:cubicBezTo>
                  <a:cubicBezTo>
                    <a:pt x="1683" y="390"/>
                    <a:pt x="1683" y="390"/>
                    <a:pt x="1683" y="390"/>
                  </a:cubicBezTo>
                  <a:cubicBezTo>
                    <a:pt x="1768" y="367"/>
                    <a:pt x="1830" y="290"/>
                    <a:pt x="1830" y="198"/>
                  </a:cubicBezTo>
                  <a:cubicBezTo>
                    <a:pt x="1830" y="89"/>
                    <a:pt x="1740" y="0"/>
                    <a:pt x="1631" y="0"/>
                  </a:cubicBezTo>
                  <a:cubicBezTo>
                    <a:pt x="1544" y="0"/>
                    <a:pt x="1469" y="56"/>
                    <a:pt x="1443" y="134"/>
                  </a:cubicBezTo>
                  <a:cubicBezTo>
                    <a:pt x="1347" y="134"/>
                    <a:pt x="1347" y="134"/>
                    <a:pt x="1347" y="134"/>
                  </a:cubicBezTo>
                  <a:cubicBezTo>
                    <a:pt x="1320" y="56"/>
                    <a:pt x="1246" y="0"/>
                    <a:pt x="1159" y="0"/>
                  </a:cubicBezTo>
                  <a:cubicBezTo>
                    <a:pt x="1049" y="0"/>
                    <a:pt x="960" y="89"/>
                    <a:pt x="960" y="198"/>
                  </a:cubicBezTo>
                  <a:cubicBezTo>
                    <a:pt x="960" y="308"/>
                    <a:pt x="1049" y="397"/>
                    <a:pt x="1159" y="397"/>
                  </a:cubicBezTo>
                  <a:close/>
                  <a:moveTo>
                    <a:pt x="775" y="1484"/>
                  </a:moveTo>
                  <a:cubicBezTo>
                    <a:pt x="775" y="1523"/>
                    <a:pt x="743" y="1555"/>
                    <a:pt x="704" y="1555"/>
                  </a:cubicBezTo>
                  <a:cubicBezTo>
                    <a:pt x="665" y="1555"/>
                    <a:pt x="634" y="1523"/>
                    <a:pt x="634" y="1484"/>
                  </a:cubicBezTo>
                  <a:cubicBezTo>
                    <a:pt x="634" y="1445"/>
                    <a:pt x="665" y="1414"/>
                    <a:pt x="704" y="1414"/>
                  </a:cubicBezTo>
                  <a:cubicBezTo>
                    <a:pt x="743" y="1414"/>
                    <a:pt x="775" y="1445"/>
                    <a:pt x="775" y="1484"/>
                  </a:cubicBezTo>
                  <a:close/>
                  <a:moveTo>
                    <a:pt x="704" y="835"/>
                  </a:moveTo>
                  <a:cubicBezTo>
                    <a:pt x="665" y="835"/>
                    <a:pt x="634" y="803"/>
                    <a:pt x="634" y="764"/>
                  </a:cubicBezTo>
                  <a:cubicBezTo>
                    <a:pt x="634" y="725"/>
                    <a:pt x="665" y="694"/>
                    <a:pt x="704" y="694"/>
                  </a:cubicBezTo>
                  <a:cubicBezTo>
                    <a:pt x="743" y="694"/>
                    <a:pt x="775" y="725"/>
                    <a:pt x="775" y="764"/>
                  </a:cubicBezTo>
                  <a:cubicBezTo>
                    <a:pt x="775" y="803"/>
                    <a:pt x="743" y="835"/>
                    <a:pt x="704" y="835"/>
                  </a:cubicBezTo>
                  <a:close/>
                  <a:moveTo>
                    <a:pt x="1631" y="128"/>
                  </a:moveTo>
                  <a:cubicBezTo>
                    <a:pt x="1670" y="128"/>
                    <a:pt x="1702" y="159"/>
                    <a:pt x="1702" y="198"/>
                  </a:cubicBezTo>
                  <a:cubicBezTo>
                    <a:pt x="1702" y="237"/>
                    <a:pt x="1670" y="269"/>
                    <a:pt x="1631" y="269"/>
                  </a:cubicBezTo>
                  <a:cubicBezTo>
                    <a:pt x="1592" y="269"/>
                    <a:pt x="1560" y="237"/>
                    <a:pt x="1560" y="198"/>
                  </a:cubicBezTo>
                  <a:cubicBezTo>
                    <a:pt x="1560" y="159"/>
                    <a:pt x="1592" y="128"/>
                    <a:pt x="1631" y="128"/>
                  </a:cubicBezTo>
                  <a:close/>
                  <a:moveTo>
                    <a:pt x="1159" y="128"/>
                  </a:moveTo>
                  <a:cubicBezTo>
                    <a:pt x="1198" y="128"/>
                    <a:pt x="1230" y="159"/>
                    <a:pt x="1230" y="198"/>
                  </a:cubicBezTo>
                  <a:cubicBezTo>
                    <a:pt x="1230" y="237"/>
                    <a:pt x="1198" y="269"/>
                    <a:pt x="1159" y="269"/>
                  </a:cubicBezTo>
                  <a:cubicBezTo>
                    <a:pt x="1120" y="269"/>
                    <a:pt x="1088" y="237"/>
                    <a:pt x="1088" y="198"/>
                  </a:cubicBezTo>
                  <a:cubicBezTo>
                    <a:pt x="1088" y="159"/>
                    <a:pt x="1120" y="128"/>
                    <a:pt x="1159" y="128"/>
                  </a:cubicBezTo>
                  <a:close/>
                  <a:moveTo>
                    <a:pt x="1681" y="1799"/>
                  </a:moveTo>
                  <a:cubicBezTo>
                    <a:pt x="1681" y="1675"/>
                    <a:pt x="1681" y="1675"/>
                    <a:pt x="1681" y="1675"/>
                  </a:cubicBezTo>
                  <a:cubicBezTo>
                    <a:pt x="1763" y="1650"/>
                    <a:pt x="1823" y="1574"/>
                    <a:pt x="1823" y="1484"/>
                  </a:cubicBezTo>
                  <a:cubicBezTo>
                    <a:pt x="1823" y="1375"/>
                    <a:pt x="1734" y="1286"/>
                    <a:pt x="1624" y="1286"/>
                  </a:cubicBezTo>
                  <a:cubicBezTo>
                    <a:pt x="1514" y="1286"/>
                    <a:pt x="1425" y="1375"/>
                    <a:pt x="1425" y="1484"/>
                  </a:cubicBezTo>
                  <a:cubicBezTo>
                    <a:pt x="1425" y="1569"/>
                    <a:pt x="1478" y="1641"/>
                    <a:pt x="1553" y="1670"/>
                  </a:cubicBezTo>
                  <a:cubicBezTo>
                    <a:pt x="1553" y="1814"/>
                    <a:pt x="1553" y="1814"/>
                    <a:pt x="1553" y="1814"/>
                  </a:cubicBezTo>
                  <a:cubicBezTo>
                    <a:pt x="1507" y="1836"/>
                    <a:pt x="1472" y="1874"/>
                    <a:pt x="1453" y="1922"/>
                  </a:cubicBezTo>
                  <a:cubicBezTo>
                    <a:pt x="1362" y="1922"/>
                    <a:pt x="1362" y="1922"/>
                    <a:pt x="1362" y="1922"/>
                  </a:cubicBezTo>
                  <a:cubicBezTo>
                    <a:pt x="1333" y="1847"/>
                    <a:pt x="1261" y="1794"/>
                    <a:pt x="1177" y="1794"/>
                  </a:cubicBezTo>
                  <a:cubicBezTo>
                    <a:pt x="1067" y="1794"/>
                    <a:pt x="978" y="1883"/>
                    <a:pt x="978" y="1993"/>
                  </a:cubicBezTo>
                  <a:cubicBezTo>
                    <a:pt x="978" y="2103"/>
                    <a:pt x="1067" y="2192"/>
                    <a:pt x="1177" y="2192"/>
                  </a:cubicBezTo>
                  <a:cubicBezTo>
                    <a:pt x="1266" y="2192"/>
                    <a:pt x="1343" y="2132"/>
                    <a:pt x="1367" y="2050"/>
                  </a:cubicBezTo>
                  <a:cubicBezTo>
                    <a:pt x="1448" y="2050"/>
                    <a:pt x="1448" y="2050"/>
                    <a:pt x="1448" y="2050"/>
                  </a:cubicBezTo>
                  <a:cubicBezTo>
                    <a:pt x="1473" y="2132"/>
                    <a:pt x="1549" y="2192"/>
                    <a:pt x="1639" y="2192"/>
                  </a:cubicBezTo>
                  <a:cubicBezTo>
                    <a:pt x="1748" y="2192"/>
                    <a:pt x="1838" y="2103"/>
                    <a:pt x="1838" y="1993"/>
                  </a:cubicBezTo>
                  <a:cubicBezTo>
                    <a:pt x="1838" y="1898"/>
                    <a:pt x="1770" y="1818"/>
                    <a:pt x="1681" y="1799"/>
                  </a:cubicBezTo>
                  <a:close/>
                  <a:moveTo>
                    <a:pt x="1177" y="2064"/>
                  </a:moveTo>
                  <a:cubicBezTo>
                    <a:pt x="1138" y="2064"/>
                    <a:pt x="1106" y="2032"/>
                    <a:pt x="1106" y="1993"/>
                  </a:cubicBezTo>
                  <a:cubicBezTo>
                    <a:pt x="1106" y="1954"/>
                    <a:pt x="1138" y="1922"/>
                    <a:pt x="1177" y="1922"/>
                  </a:cubicBezTo>
                  <a:cubicBezTo>
                    <a:pt x="1216" y="1922"/>
                    <a:pt x="1247" y="1954"/>
                    <a:pt x="1247" y="1993"/>
                  </a:cubicBezTo>
                  <a:cubicBezTo>
                    <a:pt x="1247" y="2032"/>
                    <a:pt x="1216" y="2064"/>
                    <a:pt x="1177" y="2064"/>
                  </a:cubicBezTo>
                  <a:close/>
                  <a:moveTo>
                    <a:pt x="1624" y="1414"/>
                  </a:moveTo>
                  <a:cubicBezTo>
                    <a:pt x="1663" y="1414"/>
                    <a:pt x="1695" y="1445"/>
                    <a:pt x="1695" y="1484"/>
                  </a:cubicBezTo>
                  <a:cubicBezTo>
                    <a:pt x="1695" y="1523"/>
                    <a:pt x="1663" y="1555"/>
                    <a:pt x="1624" y="1555"/>
                  </a:cubicBezTo>
                  <a:cubicBezTo>
                    <a:pt x="1585" y="1555"/>
                    <a:pt x="1553" y="1523"/>
                    <a:pt x="1553" y="1484"/>
                  </a:cubicBezTo>
                  <a:cubicBezTo>
                    <a:pt x="1553" y="1445"/>
                    <a:pt x="1585" y="1414"/>
                    <a:pt x="1624" y="1414"/>
                  </a:cubicBezTo>
                  <a:close/>
                  <a:moveTo>
                    <a:pt x="1639" y="2064"/>
                  </a:moveTo>
                  <a:cubicBezTo>
                    <a:pt x="1600" y="2064"/>
                    <a:pt x="1568" y="2032"/>
                    <a:pt x="1568" y="1993"/>
                  </a:cubicBezTo>
                  <a:cubicBezTo>
                    <a:pt x="1568" y="1954"/>
                    <a:pt x="1600" y="1922"/>
                    <a:pt x="1639" y="1922"/>
                  </a:cubicBezTo>
                  <a:cubicBezTo>
                    <a:pt x="1678" y="1922"/>
                    <a:pt x="1710" y="1954"/>
                    <a:pt x="1710" y="1993"/>
                  </a:cubicBezTo>
                  <a:cubicBezTo>
                    <a:pt x="1710" y="2032"/>
                    <a:pt x="1678" y="2064"/>
                    <a:pt x="1639" y="2064"/>
                  </a:cubicBezTo>
                  <a:close/>
                  <a:moveTo>
                    <a:pt x="1133" y="1678"/>
                  </a:moveTo>
                  <a:cubicBezTo>
                    <a:pt x="1147" y="1681"/>
                    <a:pt x="1162" y="1683"/>
                    <a:pt x="1177" y="1683"/>
                  </a:cubicBezTo>
                  <a:cubicBezTo>
                    <a:pt x="1286" y="1683"/>
                    <a:pt x="1375" y="1594"/>
                    <a:pt x="1375" y="1484"/>
                  </a:cubicBezTo>
                  <a:cubicBezTo>
                    <a:pt x="1375" y="1375"/>
                    <a:pt x="1286" y="1286"/>
                    <a:pt x="1177" y="1286"/>
                  </a:cubicBezTo>
                  <a:cubicBezTo>
                    <a:pt x="1067" y="1286"/>
                    <a:pt x="978" y="1375"/>
                    <a:pt x="978" y="1484"/>
                  </a:cubicBezTo>
                  <a:cubicBezTo>
                    <a:pt x="978" y="1531"/>
                    <a:pt x="994" y="1575"/>
                    <a:pt x="1022" y="1609"/>
                  </a:cubicBezTo>
                  <a:cubicBezTo>
                    <a:pt x="807" y="1823"/>
                    <a:pt x="807" y="1823"/>
                    <a:pt x="807" y="1823"/>
                  </a:cubicBezTo>
                  <a:cubicBezTo>
                    <a:pt x="777" y="1805"/>
                    <a:pt x="742" y="1794"/>
                    <a:pt x="704" y="1794"/>
                  </a:cubicBezTo>
                  <a:cubicBezTo>
                    <a:pt x="620" y="1794"/>
                    <a:pt x="548" y="1847"/>
                    <a:pt x="519" y="1922"/>
                  </a:cubicBezTo>
                  <a:cubicBezTo>
                    <a:pt x="384" y="1922"/>
                    <a:pt x="384" y="1922"/>
                    <a:pt x="384" y="1922"/>
                  </a:cubicBezTo>
                  <a:cubicBezTo>
                    <a:pt x="366" y="1874"/>
                    <a:pt x="330" y="1836"/>
                    <a:pt x="285" y="1814"/>
                  </a:cubicBezTo>
                  <a:cubicBezTo>
                    <a:pt x="285" y="950"/>
                    <a:pt x="285" y="950"/>
                    <a:pt x="285" y="950"/>
                  </a:cubicBezTo>
                  <a:cubicBezTo>
                    <a:pt x="359" y="921"/>
                    <a:pt x="412" y="849"/>
                    <a:pt x="412" y="764"/>
                  </a:cubicBezTo>
                  <a:cubicBezTo>
                    <a:pt x="412" y="655"/>
                    <a:pt x="323" y="566"/>
                    <a:pt x="214" y="566"/>
                  </a:cubicBezTo>
                  <a:cubicBezTo>
                    <a:pt x="104" y="566"/>
                    <a:pt x="15" y="655"/>
                    <a:pt x="15" y="764"/>
                  </a:cubicBezTo>
                  <a:cubicBezTo>
                    <a:pt x="15" y="854"/>
                    <a:pt x="75" y="930"/>
                    <a:pt x="157" y="955"/>
                  </a:cubicBezTo>
                  <a:cubicBezTo>
                    <a:pt x="157" y="1799"/>
                    <a:pt x="157" y="1799"/>
                    <a:pt x="157" y="1799"/>
                  </a:cubicBezTo>
                  <a:cubicBezTo>
                    <a:pt x="67" y="1818"/>
                    <a:pt x="0" y="1898"/>
                    <a:pt x="0" y="1993"/>
                  </a:cubicBezTo>
                  <a:cubicBezTo>
                    <a:pt x="0" y="2103"/>
                    <a:pt x="89" y="2192"/>
                    <a:pt x="199" y="2192"/>
                  </a:cubicBezTo>
                  <a:cubicBezTo>
                    <a:pt x="289" y="2192"/>
                    <a:pt x="365" y="2132"/>
                    <a:pt x="389" y="2050"/>
                  </a:cubicBezTo>
                  <a:cubicBezTo>
                    <a:pt x="514" y="2050"/>
                    <a:pt x="514" y="2050"/>
                    <a:pt x="514" y="2050"/>
                  </a:cubicBezTo>
                  <a:cubicBezTo>
                    <a:pt x="538" y="2132"/>
                    <a:pt x="615" y="2192"/>
                    <a:pt x="704" y="2192"/>
                  </a:cubicBezTo>
                  <a:cubicBezTo>
                    <a:pt x="814" y="2192"/>
                    <a:pt x="903" y="2103"/>
                    <a:pt x="903" y="1993"/>
                  </a:cubicBezTo>
                  <a:cubicBezTo>
                    <a:pt x="903" y="1968"/>
                    <a:pt x="898" y="1944"/>
                    <a:pt x="890" y="1922"/>
                  </a:cubicBezTo>
                  <a:lnTo>
                    <a:pt x="1133" y="1678"/>
                  </a:lnTo>
                  <a:close/>
                  <a:moveTo>
                    <a:pt x="1177" y="1414"/>
                  </a:moveTo>
                  <a:cubicBezTo>
                    <a:pt x="1216" y="1414"/>
                    <a:pt x="1247" y="1445"/>
                    <a:pt x="1247" y="1484"/>
                  </a:cubicBezTo>
                  <a:cubicBezTo>
                    <a:pt x="1247" y="1523"/>
                    <a:pt x="1216" y="1555"/>
                    <a:pt x="1177" y="1555"/>
                  </a:cubicBezTo>
                  <a:cubicBezTo>
                    <a:pt x="1138" y="1555"/>
                    <a:pt x="1106" y="1523"/>
                    <a:pt x="1106" y="1484"/>
                  </a:cubicBezTo>
                  <a:cubicBezTo>
                    <a:pt x="1106" y="1445"/>
                    <a:pt x="1138" y="1414"/>
                    <a:pt x="1177" y="1414"/>
                  </a:cubicBezTo>
                  <a:close/>
                  <a:moveTo>
                    <a:pt x="199" y="2064"/>
                  </a:moveTo>
                  <a:cubicBezTo>
                    <a:pt x="160" y="2064"/>
                    <a:pt x="128" y="2032"/>
                    <a:pt x="128" y="1993"/>
                  </a:cubicBezTo>
                  <a:cubicBezTo>
                    <a:pt x="128" y="1954"/>
                    <a:pt x="160" y="1922"/>
                    <a:pt x="199" y="1922"/>
                  </a:cubicBezTo>
                  <a:cubicBezTo>
                    <a:pt x="238" y="1922"/>
                    <a:pt x="270" y="1954"/>
                    <a:pt x="270" y="1993"/>
                  </a:cubicBezTo>
                  <a:cubicBezTo>
                    <a:pt x="270" y="2032"/>
                    <a:pt x="238" y="2064"/>
                    <a:pt x="199" y="2064"/>
                  </a:cubicBezTo>
                  <a:close/>
                  <a:moveTo>
                    <a:pt x="214" y="835"/>
                  </a:moveTo>
                  <a:cubicBezTo>
                    <a:pt x="175" y="835"/>
                    <a:pt x="143" y="803"/>
                    <a:pt x="143" y="764"/>
                  </a:cubicBezTo>
                  <a:cubicBezTo>
                    <a:pt x="143" y="725"/>
                    <a:pt x="175" y="694"/>
                    <a:pt x="214" y="694"/>
                  </a:cubicBezTo>
                  <a:cubicBezTo>
                    <a:pt x="253" y="694"/>
                    <a:pt x="284" y="725"/>
                    <a:pt x="284" y="764"/>
                  </a:cubicBezTo>
                  <a:cubicBezTo>
                    <a:pt x="284" y="803"/>
                    <a:pt x="253" y="835"/>
                    <a:pt x="214" y="835"/>
                  </a:cubicBezTo>
                  <a:close/>
                  <a:moveTo>
                    <a:pt x="704" y="2064"/>
                  </a:moveTo>
                  <a:cubicBezTo>
                    <a:pt x="665" y="2064"/>
                    <a:pt x="634" y="2032"/>
                    <a:pt x="634" y="1993"/>
                  </a:cubicBezTo>
                  <a:cubicBezTo>
                    <a:pt x="634" y="1954"/>
                    <a:pt x="665" y="1922"/>
                    <a:pt x="704" y="1922"/>
                  </a:cubicBezTo>
                  <a:cubicBezTo>
                    <a:pt x="743" y="1922"/>
                    <a:pt x="775" y="1954"/>
                    <a:pt x="775" y="1993"/>
                  </a:cubicBezTo>
                  <a:cubicBezTo>
                    <a:pt x="775" y="2032"/>
                    <a:pt x="743" y="2064"/>
                    <a:pt x="704" y="2064"/>
                  </a:cubicBezTo>
                  <a:close/>
                </a:path>
              </a:pathLst>
            </a:custGeom>
            <a:solidFill>
              <a:schemeClr val="accent1"/>
            </a:solidFill>
            <a:ln>
              <a:noFill/>
              <a:headEnd type="none" w="med" len="med"/>
              <a:tailEnd type="none" w="med" len="med"/>
            </a:ln>
            <a:effectLst/>
          </p:spPr>
          <p:txBody>
            <a:bodyPr vert="horz" wrap="square" lIns="91397" tIns="45699" rIns="91397" bIns="45699" numCol="1" rtlCol="0" anchor="ctr" anchorCtr="0" compatLnSpc="1">
              <a:prstTxWarp prst="textNoShape">
                <a:avLst/>
              </a:prstTxWarp>
            </a:bodyPr>
            <a:lstStyle/>
            <a:p>
              <a:pPr algn="ctr" defTabSz="913573"/>
              <a:endParaRPr lang="en-US" sz="2353" kern="0" dirty="0">
                <a:gradFill>
                  <a:gsLst>
                    <a:gs pos="0">
                      <a:srgbClr val="FFFFFF"/>
                    </a:gs>
                    <a:gs pos="100000">
                      <a:srgbClr val="FFFFFF"/>
                    </a:gs>
                  </a:gsLst>
                  <a:lin ang="5400000" scaled="0"/>
                </a:gradFill>
                <a:ea typeface="MS PGothic" charset="0"/>
              </a:endParaRPr>
            </a:p>
          </p:txBody>
        </p:sp>
      </p:grpSp>
      <p:grpSp>
        <p:nvGrpSpPr>
          <p:cNvPr id="128" name="Group 127"/>
          <p:cNvGrpSpPr/>
          <p:nvPr/>
        </p:nvGrpSpPr>
        <p:grpSpPr>
          <a:xfrm>
            <a:off x="6111280" y="5439523"/>
            <a:ext cx="930800" cy="930801"/>
            <a:chOff x="6729124" y="5408401"/>
            <a:chExt cx="949464" cy="949465"/>
          </a:xfrm>
        </p:grpSpPr>
        <p:sp>
          <p:nvSpPr>
            <p:cNvPr id="129" name="Freeform 128"/>
            <p:cNvSpPr/>
            <p:nvPr/>
          </p:nvSpPr>
          <p:spPr>
            <a:xfrm rot="1786720">
              <a:off x="6729124" y="5408401"/>
              <a:ext cx="949464" cy="949465"/>
            </a:xfrm>
            <a:custGeom>
              <a:avLst/>
              <a:gdLst>
                <a:gd name="connsiteX0" fmla="*/ 0 w 1343236"/>
                <a:gd name="connsiteY0" fmla="*/ 671618 h 1343236"/>
                <a:gd name="connsiteX1" fmla="*/ 671618 w 1343236"/>
                <a:gd name="connsiteY1" fmla="*/ 0 h 1343236"/>
                <a:gd name="connsiteX2" fmla="*/ 1343236 w 1343236"/>
                <a:gd name="connsiteY2" fmla="*/ 671618 h 1343236"/>
                <a:gd name="connsiteX3" fmla="*/ 671618 w 1343236"/>
                <a:gd name="connsiteY3" fmla="*/ 1343236 h 1343236"/>
                <a:gd name="connsiteX4" fmla="*/ 0 w 1343236"/>
                <a:gd name="connsiteY4" fmla="*/ 671618 h 13432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3236" h="1343236">
                  <a:moveTo>
                    <a:pt x="0" y="671618"/>
                  </a:moveTo>
                  <a:cubicBezTo>
                    <a:pt x="0" y="300694"/>
                    <a:pt x="300694" y="0"/>
                    <a:pt x="671618" y="0"/>
                  </a:cubicBezTo>
                  <a:cubicBezTo>
                    <a:pt x="1042542" y="0"/>
                    <a:pt x="1343236" y="300694"/>
                    <a:pt x="1343236" y="671618"/>
                  </a:cubicBezTo>
                  <a:cubicBezTo>
                    <a:pt x="1343236" y="1042542"/>
                    <a:pt x="1042542" y="1343236"/>
                    <a:pt x="671618" y="1343236"/>
                  </a:cubicBezTo>
                  <a:cubicBezTo>
                    <a:pt x="300694" y="1343236"/>
                    <a:pt x="0" y="1042542"/>
                    <a:pt x="0" y="671618"/>
                  </a:cubicBezTo>
                  <a:close/>
                </a:path>
              </a:pathLst>
            </a:custGeom>
            <a:solidFill>
              <a:schemeClr val="tx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04" tIns="44802" rIns="44802" bIns="89604" numCol="1" spcCol="0" rtlCol="0" fromWordArt="0" anchor="b" anchorCtr="0" forceAA="0" compatLnSpc="1">
              <a:prstTxWarp prst="textNoShape">
                <a:avLst/>
              </a:prstTxWarp>
              <a:noAutofit/>
            </a:bodyPr>
            <a:lstStyle/>
            <a:p>
              <a:pPr defTabSz="895575" fontAlgn="base">
                <a:spcBef>
                  <a:spcPct val="0"/>
                </a:spcBef>
                <a:spcAft>
                  <a:spcPct val="0"/>
                </a:spcAft>
              </a:pPr>
              <a:endParaRPr lang="en-US" sz="1765" kern="0" spc="-49" dirty="0">
                <a:solidFill>
                  <a:prstClr val="white"/>
                </a:solidFill>
                <a:ea typeface="Segoe UI" pitchFamily="34" charset="0"/>
                <a:cs typeface="Segoe UI" pitchFamily="34" charset="0"/>
              </a:endParaRPr>
            </a:p>
          </p:txBody>
        </p:sp>
        <p:sp>
          <p:nvSpPr>
            <p:cNvPr id="130" name="Donut 80"/>
            <p:cNvSpPr/>
            <p:nvPr/>
          </p:nvSpPr>
          <p:spPr bwMode="auto">
            <a:xfrm>
              <a:off x="6908161" y="5647119"/>
              <a:ext cx="591390" cy="472029"/>
            </a:xfrm>
            <a:custGeom>
              <a:avLst/>
              <a:gdLst/>
              <a:ahLst/>
              <a:cxnLst/>
              <a:rect l="l" t="t" r="r" b="b"/>
              <a:pathLst>
                <a:path w="4812161" h="3840901">
                  <a:moveTo>
                    <a:pt x="3296159" y="2000287"/>
                  </a:moveTo>
                  <a:cubicBezTo>
                    <a:pt x="3116881" y="2000287"/>
                    <a:pt x="2971547" y="2145621"/>
                    <a:pt x="2971547" y="2324899"/>
                  </a:cubicBezTo>
                  <a:cubicBezTo>
                    <a:pt x="2971547" y="2504177"/>
                    <a:pt x="3116881" y="2649511"/>
                    <a:pt x="3296159" y="2649511"/>
                  </a:cubicBezTo>
                  <a:cubicBezTo>
                    <a:pt x="3475437" y="2649511"/>
                    <a:pt x="3620771" y="2504177"/>
                    <a:pt x="3620771" y="2324899"/>
                  </a:cubicBezTo>
                  <a:cubicBezTo>
                    <a:pt x="3620771" y="2145621"/>
                    <a:pt x="3475437" y="2000287"/>
                    <a:pt x="3296159" y="2000287"/>
                  </a:cubicBezTo>
                  <a:close/>
                  <a:moveTo>
                    <a:pt x="3296159" y="1675675"/>
                  </a:moveTo>
                  <a:cubicBezTo>
                    <a:pt x="3654716" y="1675675"/>
                    <a:pt x="3945383" y="1966342"/>
                    <a:pt x="3945383" y="2324899"/>
                  </a:cubicBezTo>
                  <a:cubicBezTo>
                    <a:pt x="3945383" y="2683456"/>
                    <a:pt x="3654716" y="2974123"/>
                    <a:pt x="3296159" y="2974123"/>
                  </a:cubicBezTo>
                  <a:cubicBezTo>
                    <a:pt x="2937602" y="2974123"/>
                    <a:pt x="2646935" y="2683456"/>
                    <a:pt x="2646935" y="2324899"/>
                  </a:cubicBezTo>
                  <a:cubicBezTo>
                    <a:pt x="2646935" y="1966342"/>
                    <a:pt x="2937602" y="1675675"/>
                    <a:pt x="3296159" y="1675675"/>
                  </a:cubicBezTo>
                  <a:close/>
                  <a:moveTo>
                    <a:pt x="3296159" y="1420210"/>
                  </a:moveTo>
                  <a:cubicBezTo>
                    <a:pt x="2796513" y="1420210"/>
                    <a:pt x="2391470" y="1825253"/>
                    <a:pt x="2391470" y="2324899"/>
                  </a:cubicBezTo>
                  <a:cubicBezTo>
                    <a:pt x="2391470" y="2824545"/>
                    <a:pt x="2796513" y="3229588"/>
                    <a:pt x="3296159" y="3229588"/>
                  </a:cubicBezTo>
                  <a:cubicBezTo>
                    <a:pt x="3795805" y="3229588"/>
                    <a:pt x="4200848" y="2824545"/>
                    <a:pt x="4200848" y="2324899"/>
                  </a:cubicBezTo>
                  <a:cubicBezTo>
                    <a:pt x="4200848" y="1825253"/>
                    <a:pt x="3795805" y="1420210"/>
                    <a:pt x="3296159" y="1420210"/>
                  </a:cubicBezTo>
                  <a:close/>
                  <a:moveTo>
                    <a:pt x="3296159" y="808897"/>
                  </a:moveTo>
                  <a:cubicBezTo>
                    <a:pt x="3370288" y="808897"/>
                    <a:pt x="3443173" y="814218"/>
                    <a:pt x="3514208" y="826185"/>
                  </a:cubicBezTo>
                  <a:cubicBezTo>
                    <a:pt x="3590275" y="1345671"/>
                    <a:pt x="4110542" y="1236614"/>
                    <a:pt x="4171519" y="1171489"/>
                  </a:cubicBezTo>
                  <a:lnTo>
                    <a:pt x="4215967" y="1123398"/>
                  </a:lnTo>
                  <a:cubicBezTo>
                    <a:pt x="4326392" y="1205433"/>
                    <a:pt x="4423576" y="1303917"/>
                    <a:pt x="4506024" y="1414131"/>
                  </a:cubicBezTo>
                  <a:cubicBezTo>
                    <a:pt x="4193319" y="1914120"/>
                    <a:pt x="4701014" y="2151102"/>
                    <a:pt x="4799529" y="2138412"/>
                  </a:cubicBezTo>
                  <a:cubicBezTo>
                    <a:pt x="4808295" y="2199419"/>
                    <a:pt x="4812161" y="2261708"/>
                    <a:pt x="4812161" y="2324899"/>
                  </a:cubicBezTo>
                  <a:cubicBezTo>
                    <a:pt x="4812161" y="2388615"/>
                    <a:pt x="4808231" y="2451413"/>
                    <a:pt x="4799054" y="2512849"/>
                  </a:cubicBezTo>
                  <a:cubicBezTo>
                    <a:pt x="4788113" y="2515889"/>
                    <a:pt x="4778304" y="2519618"/>
                    <a:pt x="4769770" y="2523906"/>
                  </a:cubicBezTo>
                  <a:lnTo>
                    <a:pt x="4769199" y="2523774"/>
                  </a:lnTo>
                  <a:cubicBezTo>
                    <a:pt x="4276600" y="2692966"/>
                    <a:pt x="4408190" y="3103551"/>
                    <a:pt x="4504674" y="3235631"/>
                  </a:cubicBezTo>
                  <a:cubicBezTo>
                    <a:pt x="4424185" y="3345698"/>
                    <a:pt x="4327453" y="3442859"/>
                    <a:pt x="4219101" y="3525661"/>
                  </a:cubicBezTo>
                  <a:cubicBezTo>
                    <a:pt x="3740127" y="3239817"/>
                    <a:pt x="3508490" y="3714698"/>
                    <a:pt x="3512861" y="3823658"/>
                  </a:cubicBezTo>
                  <a:cubicBezTo>
                    <a:pt x="3442266" y="3835647"/>
                    <a:pt x="3369826" y="3840901"/>
                    <a:pt x="3296159" y="3840901"/>
                  </a:cubicBezTo>
                  <a:cubicBezTo>
                    <a:pt x="3223977" y="3840901"/>
                    <a:pt x="3152974" y="3835857"/>
                    <a:pt x="3083692" y="3824633"/>
                  </a:cubicBezTo>
                  <a:cubicBezTo>
                    <a:pt x="2945132" y="3289289"/>
                    <a:pt x="2478158" y="3436602"/>
                    <a:pt x="2372141" y="3523198"/>
                  </a:cubicBezTo>
                  <a:cubicBezTo>
                    <a:pt x="2262805" y="3441349"/>
                    <a:pt x="2166565" y="3343329"/>
                    <a:pt x="2084868" y="3233760"/>
                  </a:cubicBezTo>
                  <a:cubicBezTo>
                    <a:pt x="2372460" y="2758314"/>
                    <a:pt x="1912484" y="2524914"/>
                    <a:pt x="1794482" y="2522480"/>
                  </a:cubicBezTo>
                  <a:cubicBezTo>
                    <a:pt x="1784508" y="2457948"/>
                    <a:pt x="1780157" y="2391932"/>
                    <a:pt x="1780157" y="2324899"/>
                  </a:cubicBezTo>
                  <a:cubicBezTo>
                    <a:pt x="1780157" y="2258743"/>
                    <a:pt x="1784395" y="2193577"/>
                    <a:pt x="1793487" y="2129772"/>
                  </a:cubicBezTo>
                  <a:cubicBezTo>
                    <a:pt x="2324943" y="2022144"/>
                    <a:pt x="2174743" y="1501516"/>
                    <a:pt x="2104500" y="1445028"/>
                  </a:cubicBezTo>
                  <a:lnTo>
                    <a:pt x="2079323" y="1425048"/>
                  </a:lnTo>
                  <a:cubicBezTo>
                    <a:pt x="2158206" y="1315063"/>
                    <a:pt x="2253175" y="1217660"/>
                    <a:pt x="2359684" y="1134258"/>
                  </a:cubicBezTo>
                  <a:cubicBezTo>
                    <a:pt x="2861568" y="1444701"/>
                    <a:pt x="3096870" y="926345"/>
                    <a:pt x="3079479" y="835441"/>
                  </a:cubicBezTo>
                  <a:lnTo>
                    <a:pt x="3077691" y="826410"/>
                  </a:lnTo>
                  <a:cubicBezTo>
                    <a:pt x="3148845" y="814239"/>
                    <a:pt x="3221878" y="808897"/>
                    <a:pt x="3296159" y="808897"/>
                  </a:cubicBezTo>
                  <a:close/>
                  <a:moveTo>
                    <a:pt x="1005840" y="789098"/>
                  </a:moveTo>
                  <a:cubicBezTo>
                    <a:pt x="886892" y="789098"/>
                    <a:pt x="790466" y="885357"/>
                    <a:pt x="790466" y="1004099"/>
                  </a:cubicBezTo>
                  <a:cubicBezTo>
                    <a:pt x="790466" y="1122841"/>
                    <a:pt x="886892" y="1219101"/>
                    <a:pt x="1005840" y="1219101"/>
                  </a:cubicBezTo>
                  <a:cubicBezTo>
                    <a:pt x="1124788" y="1219101"/>
                    <a:pt x="1221214" y="1122841"/>
                    <a:pt x="1221214" y="1004099"/>
                  </a:cubicBezTo>
                  <a:cubicBezTo>
                    <a:pt x="1221214" y="885357"/>
                    <a:pt x="1124788" y="789098"/>
                    <a:pt x="1005840" y="789098"/>
                  </a:cubicBezTo>
                  <a:close/>
                  <a:moveTo>
                    <a:pt x="1005840" y="574096"/>
                  </a:moveTo>
                  <a:cubicBezTo>
                    <a:pt x="1243736" y="574096"/>
                    <a:pt x="1436589" y="766615"/>
                    <a:pt x="1436589" y="1004099"/>
                  </a:cubicBezTo>
                  <a:cubicBezTo>
                    <a:pt x="1436589" y="1241584"/>
                    <a:pt x="1243736" y="1434102"/>
                    <a:pt x="1005840" y="1434102"/>
                  </a:cubicBezTo>
                  <a:cubicBezTo>
                    <a:pt x="767944" y="1434102"/>
                    <a:pt x="575092" y="1241584"/>
                    <a:pt x="575092" y="1004099"/>
                  </a:cubicBezTo>
                  <a:cubicBezTo>
                    <a:pt x="575092" y="766615"/>
                    <a:pt x="767944" y="574096"/>
                    <a:pt x="1005840" y="574096"/>
                  </a:cubicBezTo>
                  <a:close/>
                  <a:moveTo>
                    <a:pt x="1005840" y="404893"/>
                  </a:moveTo>
                  <a:cubicBezTo>
                    <a:pt x="674334" y="404893"/>
                    <a:pt x="405595" y="673167"/>
                    <a:pt x="405595" y="1004099"/>
                  </a:cubicBezTo>
                  <a:cubicBezTo>
                    <a:pt x="405595" y="1335031"/>
                    <a:pt x="674334" y="1603305"/>
                    <a:pt x="1005840" y="1603305"/>
                  </a:cubicBezTo>
                  <a:cubicBezTo>
                    <a:pt x="1337346" y="1603305"/>
                    <a:pt x="1606085" y="1335031"/>
                    <a:pt x="1606085" y="1004099"/>
                  </a:cubicBezTo>
                  <a:cubicBezTo>
                    <a:pt x="1606085" y="673167"/>
                    <a:pt x="1337346" y="404893"/>
                    <a:pt x="1005840" y="404893"/>
                  </a:cubicBezTo>
                  <a:close/>
                  <a:moveTo>
                    <a:pt x="1005840" y="0"/>
                  </a:moveTo>
                  <a:cubicBezTo>
                    <a:pt x="1055023" y="0"/>
                    <a:pt x="1103381" y="3524"/>
                    <a:pt x="1150512" y="11450"/>
                  </a:cubicBezTo>
                  <a:cubicBezTo>
                    <a:pt x="1200981" y="355524"/>
                    <a:pt x="1546169" y="283291"/>
                    <a:pt x="1586626" y="240157"/>
                  </a:cubicBezTo>
                  <a:lnTo>
                    <a:pt x="1616116" y="208305"/>
                  </a:lnTo>
                  <a:cubicBezTo>
                    <a:pt x="1689381" y="262639"/>
                    <a:pt x="1753861" y="327868"/>
                    <a:pt x="1808564" y="400867"/>
                  </a:cubicBezTo>
                  <a:cubicBezTo>
                    <a:pt x="1601090" y="732026"/>
                    <a:pt x="1937936" y="888988"/>
                    <a:pt x="2003299" y="880583"/>
                  </a:cubicBezTo>
                  <a:cubicBezTo>
                    <a:pt x="2009115" y="920990"/>
                    <a:pt x="2011680" y="962246"/>
                    <a:pt x="2011680" y="1004099"/>
                  </a:cubicBezTo>
                  <a:cubicBezTo>
                    <a:pt x="2011680" y="1046300"/>
                    <a:pt x="2009073" y="1087894"/>
                    <a:pt x="2002984" y="1128585"/>
                  </a:cubicBezTo>
                  <a:cubicBezTo>
                    <a:pt x="1995725" y="1130598"/>
                    <a:pt x="1989217" y="1133068"/>
                    <a:pt x="1983554" y="1135908"/>
                  </a:cubicBezTo>
                  <a:lnTo>
                    <a:pt x="1983176" y="1135821"/>
                  </a:lnTo>
                  <a:cubicBezTo>
                    <a:pt x="1656345" y="1247882"/>
                    <a:pt x="1743653" y="1519827"/>
                    <a:pt x="1807668" y="1607308"/>
                  </a:cubicBezTo>
                  <a:cubicBezTo>
                    <a:pt x="1754265" y="1680209"/>
                    <a:pt x="1690085" y="1744562"/>
                    <a:pt x="1618196" y="1799404"/>
                  </a:cubicBezTo>
                  <a:cubicBezTo>
                    <a:pt x="1300405" y="1610080"/>
                    <a:pt x="1146718" y="1924610"/>
                    <a:pt x="1149618" y="1996778"/>
                  </a:cubicBezTo>
                  <a:cubicBezTo>
                    <a:pt x="1102780" y="2004718"/>
                    <a:pt x="1054717" y="2008198"/>
                    <a:pt x="1005840" y="2008198"/>
                  </a:cubicBezTo>
                  <a:cubicBezTo>
                    <a:pt x="957949" y="2008198"/>
                    <a:pt x="910840" y="2004857"/>
                    <a:pt x="864872" y="1997423"/>
                  </a:cubicBezTo>
                  <a:cubicBezTo>
                    <a:pt x="772940" y="1642847"/>
                    <a:pt x="463111" y="1740417"/>
                    <a:pt x="392771" y="1797773"/>
                  </a:cubicBezTo>
                  <a:cubicBezTo>
                    <a:pt x="320228" y="1743561"/>
                    <a:pt x="256375" y="1678640"/>
                    <a:pt x="202170" y="1606068"/>
                  </a:cubicBezTo>
                  <a:cubicBezTo>
                    <a:pt x="392982" y="1291164"/>
                    <a:pt x="87797" y="1136576"/>
                    <a:pt x="9505" y="1134964"/>
                  </a:cubicBezTo>
                  <a:cubicBezTo>
                    <a:pt x="2887" y="1092222"/>
                    <a:pt x="0" y="1048497"/>
                    <a:pt x="0" y="1004099"/>
                  </a:cubicBezTo>
                  <a:cubicBezTo>
                    <a:pt x="0" y="960282"/>
                    <a:pt x="2812" y="917120"/>
                    <a:pt x="8844" y="874860"/>
                  </a:cubicBezTo>
                  <a:cubicBezTo>
                    <a:pt x="361456" y="803574"/>
                    <a:pt x="261801" y="458745"/>
                    <a:pt x="215196" y="421331"/>
                  </a:cubicBezTo>
                  <a:lnTo>
                    <a:pt x="198491" y="408098"/>
                  </a:lnTo>
                  <a:cubicBezTo>
                    <a:pt x="250829" y="335251"/>
                    <a:pt x="313839" y="270738"/>
                    <a:pt x="384506" y="215498"/>
                  </a:cubicBezTo>
                  <a:cubicBezTo>
                    <a:pt x="717497" y="421114"/>
                    <a:pt x="873616" y="77790"/>
                    <a:pt x="862077" y="17581"/>
                  </a:cubicBezTo>
                  <a:lnTo>
                    <a:pt x="860891" y="11600"/>
                  </a:lnTo>
                  <a:cubicBezTo>
                    <a:pt x="908100" y="3538"/>
                    <a:pt x="956556" y="0"/>
                    <a:pt x="1005840" y="0"/>
                  </a:cubicBezTo>
                  <a:close/>
                </a:path>
              </a:pathLst>
            </a:custGeom>
            <a:solidFill>
              <a:schemeClr val="accent1"/>
            </a:solidFill>
            <a:ln>
              <a:noFill/>
              <a:headEnd type="none" w="med" len="med"/>
              <a:tailEnd type="none" w="med" len="med"/>
            </a:ln>
            <a:effectLst/>
          </p:spPr>
          <p:txBody>
            <a:bodyPr vert="horz" wrap="square" lIns="91397" tIns="45699" rIns="91397" bIns="45699" numCol="1" rtlCol="0" anchor="ctr" anchorCtr="0" compatLnSpc="1">
              <a:prstTxWarp prst="textNoShape">
                <a:avLst/>
              </a:prstTxWarp>
            </a:bodyPr>
            <a:lstStyle/>
            <a:p>
              <a:pPr algn="ctr" defTabSz="913573"/>
              <a:endParaRPr lang="en-US" sz="2353" kern="0" dirty="0">
                <a:gradFill>
                  <a:gsLst>
                    <a:gs pos="0">
                      <a:srgbClr val="FFFFFF"/>
                    </a:gs>
                    <a:gs pos="100000">
                      <a:srgbClr val="FFFFFF"/>
                    </a:gs>
                  </a:gsLst>
                  <a:lin ang="5400000" scaled="0"/>
                </a:gradFill>
                <a:ea typeface="MS PGothic" charset="0"/>
              </a:endParaRPr>
            </a:p>
          </p:txBody>
        </p:sp>
      </p:grpSp>
      <p:grpSp>
        <p:nvGrpSpPr>
          <p:cNvPr id="131" name="Group 130"/>
          <p:cNvGrpSpPr/>
          <p:nvPr/>
        </p:nvGrpSpPr>
        <p:grpSpPr>
          <a:xfrm>
            <a:off x="6830790" y="4233678"/>
            <a:ext cx="930799" cy="930801"/>
            <a:chOff x="7463061" y="4131473"/>
            <a:chExt cx="949463" cy="949465"/>
          </a:xfrm>
        </p:grpSpPr>
        <p:sp>
          <p:nvSpPr>
            <p:cNvPr id="132" name="Freeform 131"/>
            <p:cNvSpPr/>
            <p:nvPr/>
          </p:nvSpPr>
          <p:spPr>
            <a:xfrm rot="1786720">
              <a:off x="7463061" y="4131473"/>
              <a:ext cx="949463" cy="949465"/>
            </a:xfrm>
            <a:custGeom>
              <a:avLst/>
              <a:gdLst>
                <a:gd name="connsiteX0" fmla="*/ 0 w 1343236"/>
                <a:gd name="connsiteY0" fmla="*/ 671618 h 1343236"/>
                <a:gd name="connsiteX1" fmla="*/ 671618 w 1343236"/>
                <a:gd name="connsiteY1" fmla="*/ 0 h 1343236"/>
                <a:gd name="connsiteX2" fmla="*/ 1343236 w 1343236"/>
                <a:gd name="connsiteY2" fmla="*/ 671618 h 1343236"/>
                <a:gd name="connsiteX3" fmla="*/ 671618 w 1343236"/>
                <a:gd name="connsiteY3" fmla="*/ 1343236 h 1343236"/>
                <a:gd name="connsiteX4" fmla="*/ 0 w 1343236"/>
                <a:gd name="connsiteY4" fmla="*/ 671618 h 13432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3236" h="1343236">
                  <a:moveTo>
                    <a:pt x="0" y="671618"/>
                  </a:moveTo>
                  <a:cubicBezTo>
                    <a:pt x="0" y="300694"/>
                    <a:pt x="300694" y="0"/>
                    <a:pt x="671618" y="0"/>
                  </a:cubicBezTo>
                  <a:cubicBezTo>
                    <a:pt x="1042542" y="0"/>
                    <a:pt x="1343236" y="300694"/>
                    <a:pt x="1343236" y="671618"/>
                  </a:cubicBezTo>
                  <a:cubicBezTo>
                    <a:pt x="1343236" y="1042542"/>
                    <a:pt x="1042542" y="1343236"/>
                    <a:pt x="671618" y="1343236"/>
                  </a:cubicBezTo>
                  <a:cubicBezTo>
                    <a:pt x="300694" y="1343236"/>
                    <a:pt x="0" y="1042542"/>
                    <a:pt x="0" y="671618"/>
                  </a:cubicBezTo>
                  <a:close/>
                </a:path>
              </a:pathLst>
            </a:custGeom>
            <a:solidFill>
              <a:schemeClr val="tx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04" tIns="44802" rIns="44802" bIns="89604" numCol="1" spcCol="0" rtlCol="0" fromWordArt="0" anchor="b" anchorCtr="0" forceAA="0" compatLnSpc="1">
              <a:prstTxWarp prst="textNoShape">
                <a:avLst/>
              </a:prstTxWarp>
              <a:noAutofit/>
            </a:bodyPr>
            <a:lstStyle/>
            <a:p>
              <a:pPr defTabSz="895575" fontAlgn="base">
                <a:spcBef>
                  <a:spcPct val="0"/>
                </a:spcBef>
                <a:spcAft>
                  <a:spcPct val="0"/>
                </a:spcAft>
              </a:pPr>
              <a:endParaRPr lang="en-US" sz="1765" kern="0" spc="-49" dirty="0">
                <a:solidFill>
                  <a:prstClr val="white"/>
                </a:solidFill>
                <a:ea typeface="Segoe UI" pitchFamily="34" charset="0"/>
                <a:cs typeface="Segoe UI" pitchFamily="34" charset="0"/>
              </a:endParaRPr>
            </a:p>
          </p:txBody>
        </p:sp>
        <p:sp>
          <p:nvSpPr>
            <p:cNvPr id="133" name="Freeform 73"/>
            <p:cNvSpPr>
              <a:spLocks noEditPoints="1"/>
            </p:cNvSpPr>
            <p:nvPr/>
          </p:nvSpPr>
          <p:spPr bwMode="black">
            <a:xfrm>
              <a:off x="7654497" y="4332722"/>
              <a:ext cx="566591" cy="546967"/>
            </a:xfrm>
            <a:custGeom>
              <a:avLst/>
              <a:gdLst>
                <a:gd name="T0" fmla="*/ 1799 w 2278"/>
                <a:gd name="T1" fmla="*/ 879 h 2201"/>
                <a:gd name="T2" fmla="*/ 1711 w 2278"/>
                <a:gd name="T3" fmla="*/ 335 h 2201"/>
                <a:gd name="T4" fmla="*/ 1363 w 2278"/>
                <a:gd name="T5" fmla="*/ 315 h 2201"/>
                <a:gd name="T6" fmla="*/ 1068 w 2278"/>
                <a:gd name="T7" fmla="*/ 0 h 2201"/>
                <a:gd name="T8" fmla="*/ 810 w 2278"/>
                <a:gd name="T9" fmla="*/ 412 h 2201"/>
                <a:gd name="T10" fmla="*/ 408 w 2278"/>
                <a:gd name="T11" fmla="*/ 325 h 2201"/>
                <a:gd name="T12" fmla="*/ 246 w 2278"/>
                <a:gd name="T13" fmla="*/ 841 h 2201"/>
                <a:gd name="T14" fmla="*/ 0 w 2278"/>
                <a:gd name="T15" fmla="*/ 1138 h 2201"/>
                <a:gd name="T16" fmla="*/ 338 w 2278"/>
                <a:gd name="T17" fmla="*/ 1396 h 2201"/>
                <a:gd name="T18" fmla="*/ 166 w 2278"/>
                <a:gd name="T19" fmla="*/ 1885 h 2201"/>
                <a:gd name="T20" fmla="*/ 769 w 2278"/>
                <a:gd name="T21" fmla="*/ 1966 h 2201"/>
                <a:gd name="T22" fmla="*/ 1053 w 2278"/>
                <a:gd name="T23" fmla="*/ 2200 h 2201"/>
                <a:gd name="T24" fmla="*/ 1081 w 2278"/>
                <a:gd name="T25" fmla="*/ 2201 h 2201"/>
                <a:gd name="T26" fmla="*/ 1184 w 2278"/>
                <a:gd name="T27" fmla="*/ 1949 h 2201"/>
                <a:gd name="T28" fmla="*/ 1666 w 2278"/>
                <a:gd name="T29" fmla="*/ 1872 h 2201"/>
                <a:gd name="T30" fmla="*/ 1874 w 2278"/>
                <a:gd name="T31" fmla="*/ 1743 h 2201"/>
                <a:gd name="T32" fmla="*/ 2060 w 2278"/>
                <a:gd name="T33" fmla="*/ 1273 h 2201"/>
                <a:gd name="T34" fmla="*/ 1940 w 2278"/>
                <a:gd name="T35" fmla="*/ 1369 h 2201"/>
                <a:gd name="T36" fmla="*/ 1385 w 2278"/>
                <a:gd name="T37" fmla="*/ 1279 h 2201"/>
                <a:gd name="T38" fmla="*/ 1837 w 2278"/>
                <a:gd name="T39" fmla="*/ 1733 h 2201"/>
                <a:gd name="T40" fmla="*/ 1302 w 2278"/>
                <a:gd name="T41" fmla="*/ 1393 h 2201"/>
                <a:gd name="T42" fmla="*/ 1433 w 2278"/>
                <a:gd name="T43" fmla="*/ 1759 h 2201"/>
                <a:gd name="T44" fmla="*/ 1193 w 2278"/>
                <a:gd name="T45" fmla="*/ 1461 h 2201"/>
                <a:gd name="T46" fmla="*/ 1156 w 2278"/>
                <a:gd name="T47" fmla="*/ 1924 h 2201"/>
                <a:gd name="T48" fmla="*/ 1053 w 2278"/>
                <a:gd name="T49" fmla="*/ 1484 h 2201"/>
                <a:gd name="T50" fmla="*/ 878 w 2278"/>
                <a:gd name="T51" fmla="*/ 1857 h 2201"/>
                <a:gd name="T52" fmla="*/ 804 w 2278"/>
                <a:gd name="T53" fmla="*/ 1753 h 2201"/>
                <a:gd name="T54" fmla="*/ 438 w 2278"/>
                <a:gd name="T55" fmla="*/ 1789 h 2201"/>
                <a:gd name="T56" fmla="*/ 369 w 2278"/>
                <a:gd name="T57" fmla="*/ 1741 h 2201"/>
                <a:gd name="T58" fmla="*/ 551 w 2278"/>
                <a:gd name="T59" fmla="*/ 1362 h 2201"/>
                <a:gd name="T60" fmla="*/ 447 w 2278"/>
                <a:gd name="T61" fmla="*/ 1287 h 2201"/>
                <a:gd name="T62" fmla="*/ 723 w 2278"/>
                <a:gd name="T63" fmla="*/ 1153 h 2201"/>
                <a:gd name="T64" fmla="*/ 253 w 2278"/>
                <a:gd name="T65" fmla="*/ 1023 h 2201"/>
                <a:gd name="T66" fmla="*/ 745 w 2278"/>
                <a:gd name="T67" fmla="*/ 1014 h 2201"/>
                <a:gd name="T68" fmla="*/ 386 w 2278"/>
                <a:gd name="T69" fmla="*/ 736 h 2201"/>
                <a:gd name="T70" fmla="*/ 813 w 2278"/>
                <a:gd name="T71" fmla="*/ 904 h 2201"/>
                <a:gd name="T72" fmla="*/ 701 w 2278"/>
                <a:gd name="T73" fmla="*/ 530 h 2201"/>
                <a:gd name="T74" fmla="*/ 944 w 2278"/>
                <a:gd name="T75" fmla="*/ 815 h 2201"/>
                <a:gd name="T76" fmla="*/ 996 w 2278"/>
                <a:gd name="T77" fmla="*/ 287 h 2201"/>
                <a:gd name="T78" fmla="*/ 1083 w 2278"/>
                <a:gd name="T79" fmla="*/ 792 h 2201"/>
                <a:gd name="T80" fmla="*/ 1253 w 2278"/>
                <a:gd name="T81" fmla="*/ 424 h 2201"/>
                <a:gd name="T82" fmla="*/ 1331 w 2278"/>
                <a:gd name="T83" fmla="*/ 529 h 2201"/>
                <a:gd name="T84" fmla="*/ 1558 w 2278"/>
                <a:gd name="T85" fmla="*/ 488 h 2201"/>
                <a:gd name="T86" fmla="*/ 1618 w 2278"/>
                <a:gd name="T87" fmla="*/ 610 h 2201"/>
                <a:gd name="T88" fmla="*/ 1586 w 2278"/>
                <a:gd name="T89" fmla="*/ 914 h 2201"/>
                <a:gd name="T90" fmla="*/ 1690 w 2278"/>
                <a:gd name="T91" fmla="*/ 989 h 2201"/>
                <a:gd name="T92" fmla="*/ 1414 w 2278"/>
                <a:gd name="T93" fmla="*/ 1123 h 2201"/>
                <a:gd name="T94" fmla="*/ 2028 w 2278"/>
                <a:gd name="T95" fmla="*/ 1253 h 2201"/>
                <a:gd name="T96" fmla="*/ 1292 w 2278"/>
                <a:gd name="T97" fmla="*/ 936 h 2201"/>
                <a:gd name="T98" fmla="*/ 1083 w 2278"/>
                <a:gd name="T99" fmla="*/ 837 h 2201"/>
                <a:gd name="T100" fmla="*/ 945 w 2278"/>
                <a:gd name="T101" fmla="*/ 863 h 2201"/>
                <a:gd name="T102" fmla="*/ 787 w 2278"/>
                <a:gd name="T103" fmla="*/ 1031 h 2201"/>
                <a:gd name="T104" fmla="*/ 787 w 2278"/>
                <a:gd name="T105" fmla="*/ 1245 h 2201"/>
                <a:gd name="T106" fmla="*/ 945 w 2278"/>
                <a:gd name="T107" fmla="*/ 1412 h 2201"/>
                <a:gd name="T108" fmla="*/ 1083 w 2278"/>
                <a:gd name="T109" fmla="*/ 1439 h 2201"/>
                <a:gd name="T110" fmla="*/ 1292 w 2278"/>
                <a:gd name="T111" fmla="*/ 1340 h 2201"/>
                <a:gd name="T112" fmla="*/ 1370 w 2278"/>
                <a:gd name="T113" fmla="*/ 1138 h 2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278" h="2201">
                  <a:moveTo>
                    <a:pt x="2125" y="983"/>
                  </a:moveTo>
                  <a:cubicBezTo>
                    <a:pt x="2074" y="983"/>
                    <a:pt x="2030" y="1007"/>
                    <a:pt x="2002" y="1045"/>
                  </a:cubicBezTo>
                  <a:cubicBezTo>
                    <a:pt x="1787" y="929"/>
                    <a:pt x="1787" y="929"/>
                    <a:pt x="1787" y="929"/>
                  </a:cubicBezTo>
                  <a:cubicBezTo>
                    <a:pt x="1795" y="914"/>
                    <a:pt x="1799" y="897"/>
                    <a:pt x="1799" y="879"/>
                  </a:cubicBezTo>
                  <a:cubicBezTo>
                    <a:pt x="1799" y="828"/>
                    <a:pt x="1764" y="785"/>
                    <a:pt x="1715" y="773"/>
                  </a:cubicBezTo>
                  <a:cubicBezTo>
                    <a:pt x="1729" y="640"/>
                    <a:pt x="1729" y="640"/>
                    <a:pt x="1729" y="640"/>
                  </a:cubicBezTo>
                  <a:cubicBezTo>
                    <a:pt x="1805" y="630"/>
                    <a:pt x="1863" y="566"/>
                    <a:pt x="1863" y="488"/>
                  </a:cubicBezTo>
                  <a:cubicBezTo>
                    <a:pt x="1863" y="404"/>
                    <a:pt x="1795" y="335"/>
                    <a:pt x="1711" y="335"/>
                  </a:cubicBezTo>
                  <a:cubicBezTo>
                    <a:pt x="1645" y="335"/>
                    <a:pt x="1589" y="377"/>
                    <a:pt x="1567" y="435"/>
                  </a:cubicBezTo>
                  <a:cubicBezTo>
                    <a:pt x="1472" y="427"/>
                    <a:pt x="1472" y="427"/>
                    <a:pt x="1472" y="427"/>
                  </a:cubicBezTo>
                  <a:cubicBezTo>
                    <a:pt x="1472" y="426"/>
                    <a:pt x="1472" y="425"/>
                    <a:pt x="1472" y="424"/>
                  </a:cubicBezTo>
                  <a:cubicBezTo>
                    <a:pt x="1472" y="364"/>
                    <a:pt x="1423" y="315"/>
                    <a:pt x="1363" y="315"/>
                  </a:cubicBezTo>
                  <a:cubicBezTo>
                    <a:pt x="1334" y="315"/>
                    <a:pt x="1309" y="326"/>
                    <a:pt x="1289" y="343"/>
                  </a:cubicBezTo>
                  <a:cubicBezTo>
                    <a:pt x="1187" y="250"/>
                    <a:pt x="1187" y="250"/>
                    <a:pt x="1187" y="250"/>
                  </a:cubicBezTo>
                  <a:cubicBezTo>
                    <a:pt x="1208" y="223"/>
                    <a:pt x="1221" y="190"/>
                    <a:pt x="1221" y="153"/>
                  </a:cubicBezTo>
                  <a:cubicBezTo>
                    <a:pt x="1221" y="69"/>
                    <a:pt x="1153" y="0"/>
                    <a:pt x="1068" y="0"/>
                  </a:cubicBezTo>
                  <a:cubicBezTo>
                    <a:pt x="984" y="0"/>
                    <a:pt x="916" y="69"/>
                    <a:pt x="916" y="153"/>
                  </a:cubicBezTo>
                  <a:cubicBezTo>
                    <a:pt x="916" y="197"/>
                    <a:pt x="935" y="237"/>
                    <a:pt x="965" y="265"/>
                  </a:cubicBezTo>
                  <a:cubicBezTo>
                    <a:pt x="856" y="422"/>
                    <a:pt x="856" y="422"/>
                    <a:pt x="856" y="422"/>
                  </a:cubicBezTo>
                  <a:cubicBezTo>
                    <a:pt x="842" y="416"/>
                    <a:pt x="827" y="412"/>
                    <a:pt x="810" y="412"/>
                  </a:cubicBezTo>
                  <a:cubicBezTo>
                    <a:pt x="760" y="412"/>
                    <a:pt x="717" y="446"/>
                    <a:pt x="705" y="493"/>
                  </a:cubicBezTo>
                  <a:cubicBezTo>
                    <a:pt x="561" y="480"/>
                    <a:pt x="561" y="480"/>
                    <a:pt x="561" y="480"/>
                  </a:cubicBezTo>
                  <a:cubicBezTo>
                    <a:pt x="561" y="480"/>
                    <a:pt x="561" y="479"/>
                    <a:pt x="561" y="478"/>
                  </a:cubicBezTo>
                  <a:cubicBezTo>
                    <a:pt x="561" y="394"/>
                    <a:pt x="493" y="325"/>
                    <a:pt x="408" y="325"/>
                  </a:cubicBezTo>
                  <a:cubicBezTo>
                    <a:pt x="324" y="325"/>
                    <a:pt x="256" y="394"/>
                    <a:pt x="256" y="478"/>
                  </a:cubicBezTo>
                  <a:cubicBezTo>
                    <a:pt x="256" y="546"/>
                    <a:pt x="300" y="603"/>
                    <a:pt x="362" y="623"/>
                  </a:cubicBezTo>
                  <a:cubicBezTo>
                    <a:pt x="348" y="732"/>
                    <a:pt x="348" y="732"/>
                    <a:pt x="348" y="732"/>
                  </a:cubicBezTo>
                  <a:cubicBezTo>
                    <a:pt x="291" y="736"/>
                    <a:pt x="246" y="783"/>
                    <a:pt x="246" y="841"/>
                  </a:cubicBezTo>
                  <a:cubicBezTo>
                    <a:pt x="246" y="873"/>
                    <a:pt x="259" y="901"/>
                    <a:pt x="281" y="921"/>
                  </a:cubicBezTo>
                  <a:cubicBezTo>
                    <a:pt x="221" y="1002"/>
                    <a:pt x="221" y="1002"/>
                    <a:pt x="221" y="1002"/>
                  </a:cubicBezTo>
                  <a:cubicBezTo>
                    <a:pt x="201" y="991"/>
                    <a:pt x="177" y="985"/>
                    <a:pt x="153" y="985"/>
                  </a:cubicBezTo>
                  <a:cubicBezTo>
                    <a:pt x="68" y="985"/>
                    <a:pt x="0" y="1054"/>
                    <a:pt x="0" y="1138"/>
                  </a:cubicBezTo>
                  <a:cubicBezTo>
                    <a:pt x="0" y="1222"/>
                    <a:pt x="68" y="1291"/>
                    <a:pt x="153" y="1291"/>
                  </a:cubicBezTo>
                  <a:cubicBezTo>
                    <a:pt x="190" y="1291"/>
                    <a:pt x="225" y="1277"/>
                    <a:pt x="251" y="1254"/>
                  </a:cubicBezTo>
                  <a:cubicBezTo>
                    <a:pt x="354" y="1339"/>
                    <a:pt x="354" y="1339"/>
                    <a:pt x="354" y="1339"/>
                  </a:cubicBezTo>
                  <a:cubicBezTo>
                    <a:pt x="344" y="1356"/>
                    <a:pt x="338" y="1375"/>
                    <a:pt x="338" y="1396"/>
                  </a:cubicBezTo>
                  <a:cubicBezTo>
                    <a:pt x="338" y="1436"/>
                    <a:pt x="359" y="1471"/>
                    <a:pt x="392" y="1490"/>
                  </a:cubicBezTo>
                  <a:cubicBezTo>
                    <a:pt x="332" y="1733"/>
                    <a:pt x="332" y="1733"/>
                    <a:pt x="332" y="1733"/>
                  </a:cubicBezTo>
                  <a:cubicBezTo>
                    <a:pt x="328" y="1732"/>
                    <a:pt x="323" y="1732"/>
                    <a:pt x="319" y="1732"/>
                  </a:cubicBezTo>
                  <a:cubicBezTo>
                    <a:pt x="235" y="1732"/>
                    <a:pt x="166" y="1800"/>
                    <a:pt x="166" y="1885"/>
                  </a:cubicBezTo>
                  <a:cubicBezTo>
                    <a:pt x="166" y="1969"/>
                    <a:pt x="235" y="2038"/>
                    <a:pt x="319" y="2038"/>
                  </a:cubicBezTo>
                  <a:cubicBezTo>
                    <a:pt x="399" y="2038"/>
                    <a:pt x="464" y="1977"/>
                    <a:pt x="471" y="1899"/>
                  </a:cubicBezTo>
                  <a:cubicBezTo>
                    <a:pt x="664" y="1884"/>
                    <a:pt x="664" y="1884"/>
                    <a:pt x="664" y="1884"/>
                  </a:cubicBezTo>
                  <a:cubicBezTo>
                    <a:pt x="676" y="1931"/>
                    <a:pt x="718" y="1966"/>
                    <a:pt x="769" y="1966"/>
                  </a:cubicBezTo>
                  <a:cubicBezTo>
                    <a:pt x="802" y="1966"/>
                    <a:pt x="832" y="1951"/>
                    <a:pt x="852" y="1928"/>
                  </a:cubicBezTo>
                  <a:cubicBezTo>
                    <a:pt x="931" y="1982"/>
                    <a:pt x="931" y="1982"/>
                    <a:pt x="931" y="1982"/>
                  </a:cubicBezTo>
                  <a:cubicBezTo>
                    <a:pt x="921" y="2002"/>
                    <a:pt x="916" y="2024"/>
                    <a:pt x="916" y="2049"/>
                  </a:cubicBezTo>
                  <a:cubicBezTo>
                    <a:pt x="916" y="2128"/>
                    <a:pt x="976" y="2193"/>
                    <a:pt x="1053" y="2200"/>
                  </a:cubicBezTo>
                  <a:cubicBezTo>
                    <a:pt x="1053" y="2201"/>
                    <a:pt x="1053" y="2201"/>
                    <a:pt x="1053" y="2201"/>
                  </a:cubicBezTo>
                  <a:cubicBezTo>
                    <a:pt x="1056" y="2201"/>
                    <a:pt x="1056" y="2201"/>
                    <a:pt x="1056" y="2201"/>
                  </a:cubicBezTo>
                  <a:cubicBezTo>
                    <a:pt x="1060" y="2201"/>
                    <a:pt x="1064" y="2201"/>
                    <a:pt x="1068" y="2201"/>
                  </a:cubicBezTo>
                  <a:cubicBezTo>
                    <a:pt x="1073" y="2201"/>
                    <a:pt x="1077" y="2201"/>
                    <a:pt x="1081" y="2201"/>
                  </a:cubicBezTo>
                  <a:cubicBezTo>
                    <a:pt x="1083" y="2201"/>
                    <a:pt x="1083" y="2201"/>
                    <a:pt x="1083" y="2201"/>
                  </a:cubicBezTo>
                  <a:cubicBezTo>
                    <a:pt x="1083" y="2201"/>
                    <a:pt x="1083" y="2201"/>
                    <a:pt x="1083" y="2201"/>
                  </a:cubicBezTo>
                  <a:cubicBezTo>
                    <a:pt x="1161" y="2193"/>
                    <a:pt x="1221" y="2128"/>
                    <a:pt x="1221" y="2049"/>
                  </a:cubicBezTo>
                  <a:cubicBezTo>
                    <a:pt x="1221" y="2011"/>
                    <a:pt x="1207" y="1976"/>
                    <a:pt x="1184" y="1949"/>
                  </a:cubicBezTo>
                  <a:cubicBezTo>
                    <a:pt x="1268" y="1853"/>
                    <a:pt x="1268" y="1853"/>
                    <a:pt x="1268" y="1853"/>
                  </a:cubicBezTo>
                  <a:cubicBezTo>
                    <a:pt x="1285" y="1863"/>
                    <a:pt x="1304" y="1869"/>
                    <a:pt x="1324" y="1869"/>
                  </a:cubicBezTo>
                  <a:cubicBezTo>
                    <a:pt x="1364" y="1869"/>
                    <a:pt x="1399" y="1847"/>
                    <a:pt x="1418" y="1815"/>
                  </a:cubicBezTo>
                  <a:cubicBezTo>
                    <a:pt x="1666" y="1872"/>
                    <a:pt x="1666" y="1872"/>
                    <a:pt x="1666" y="1872"/>
                  </a:cubicBezTo>
                  <a:cubicBezTo>
                    <a:pt x="1665" y="1876"/>
                    <a:pt x="1665" y="1880"/>
                    <a:pt x="1665" y="1885"/>
                  </a:cubicBezTo>
                  <a:cubicBezTo>
                    <a:pt x="1665" y="1969"/>
                    <a:pt x="1734" y="2038"/>
                    <a:pt x="1818" y="2038"/>
                  </a:cubicBezTo>
                  <a:cubicBezTo>
                    <a:pt x="1902" y="2038"/>
                    <a:pt x="1971" y="1969"/>
                    <a:pt x="1971" y="1885"/>
                  </a:cubicBezTo>
                  <a:cubicBezTo>
                    <a:pt x="1971" y="1820"/>
                    <a:pt x="1931" y="1765"/>
                    <a:pt x="1874" y="1743"/>
                  </a:cubicBezTo>
                  <a:cubicBezTo>
                    <a:pt x="1893" y="1572"/>
                    <a:pt x="1893" y="1572"/>
                    <a:pt x="1893" y="1572"/>
                  </a:cubicBezTo>
                  <a:cubicBezTo>
                    <a:pt x="1949" y="1567"/>
                    <a:pt x="1994" y="1520"/>
                    <a:pt x="1994" y="1463"/>
                  </a:cubicBezTo>
                  <a:cubicBezTo>
                    <a:pt x="1994" y="1436"/>
                    <a:pt x="1984" y="1412"/>
                    <a:pt x="1969" y="1393"/>
                  </a:cubicBezTo>
                  <a:cubicBezTo>
                    <a:pt x="2060" y="1273"/>
                    <a:pt x="2060" y="1273"/>
                    <a:pt x="2060" y="1273"/>
                  </a:cubicBezTo>
                  <a:cubicBezTo>
                    <a:pt x="2080" y="1283"/>
                    <a:pt x="2102" y="1288"/>
                    <a:pt x="2125" y="1288"/>
                  </a:cubicBezTo>
                  <a:cubicBezTo>
                    <a:pt x="2209" y="1288"/>
                    <a:pt x="2278" y="1220"/>
                    <a:pt x="2278" y="1135"/>
                  </a:cubicBezTo>
                  <a:cubicBezTo>
                    <a:pt x="2278" y="1051"/>
                    <a:pt x="2209" y="983"/>
                    <a:pt x="2125" y="983"/>
                  </a:cubicBezTo>
                  <a:close/>
                  <a:moveTo>
                    <a:pt x="1940" y="1369"/>
                  </a:moveTo>
                  <a:cubicBezTo>
                    <a:pt x="1924" y="1359"/>
                    <a:pt x="1905" y="1353"/>
                    <a:pt x="1884" y="1353"/>
                  </a:cubicBezTo>
                  <a:cubicBezTo>
                    <a:pt x="1838" y="1353"/>
                    <a:pt x="1798" y="1383"/>
                    <a:pt x="1782" y="1424"/>
                  </a:cubicBezTo>
                  <a:cubicBezTo>
                    <a:pt x="1392" y="1262"/>
                    <a:pt x="1392" y="1262"/>
                    <a:pt x="1392" y="1262"/>
                  </a:cubicBezTo>
                  <a:cubicBezTo>
                    <a:pt x="1390" y="1268"/>
                    <a:pt x="1387" y="1273"/>
                    <a:pt x="1385" y="1279"/>
                  </a:cubicBezTo>
                  <a:cubicBezTo>
                    <a:pt x="1777" y="1441"/>
                    <a:pt x="1777" y="1441"/>
                    <a:pt x="1777" y="1441"/>
                  </a:cubicBezTo>
                  <a:cubicBezTo>
                    <a:pt x="1776" y="1448"/>
                    <a:pt x="1775" y="1455"/>
                    <a:pt x="1775" y="1463"/>
                  </a:cubicBezTo>
                  <a:cubicBezTo>
                    <a:pt x="1775" y="1513"/>
                    <a:pt x="1809" y="1555"/>
                    <a:pt x="1855" y="1568"/>
                  </a:cubicBezTo>
                  <a:cubicBezTo>
                    <a:pt x="1837" y="1733"/>
                    <a:pt x="1837" y="1733"/>
                    <a:pt x="1837" y="1733"/>
                  </a:cubicBezTo>
                  <a:cubicBezTo>
                    <a:pt x="1831" y="1733"/>
                    <a:pt x="1825" y="1732"/>
                    <a:pt x="1818" y="1732"/>
                  </a:cubicBezTo>
                  <a:cubicBezTo>
                    <a:pt x="1781" y="1732"/>
                    <a:pt x="1746" y="1746"/>
                    <a:pt x="1720" y="1768"/>
                  </a:cubicBezTo>
                  <a:cubicBezTo>
                    <a:pt x="1324" y="1372"/>
                    <a:pt x="1324" y="1372"/>
                    <a:pt x="1324" y="1372"/>
                  </a:cubicBezTo>
                  <a:cubicBezTo>
                    <a:pt x="1317" y="1379"/>
                    <a:pt x="1310" y="1386"/>
                    <a:pt x="1302" y="1393"/>
                  </a:cubicBezTo>
                  <a:cubicBezTo>
                    <a:pt x="1699" y="1789"/>
                    <a:pt x="1699" y="1789"/>
                    <a:pt x="1699" y="1789"/>
                  </a:cubicBezTo>
                  <a:cubicBezTo>
                    <a:pt x="1688" y="1803"/>
                    <a:pt x="1679" y="1818"/>
                    <a:pt x="1674" y="1835"/>
                  </a:cubicBezTo>
                  <a:cubicBezTo>
                    <a:pt x="1432" y="1779"/>
                    <a:pt x="1432" y="1779"/>
                    <a:pt x="1432" y="1779"/>
                  </a:cubicBezTo>
                  <a:cubicBezTo>
                    <a:pt x="1433" y="1773"/>
                    <a:pt x="1433" y="1766"/>
                    <a:pt x="1433" y="1759"/>
                  </a:cubicBezTo>
                  <a:cubicBezTo>
                    <a:pt x="1433" y="1699"/>
                    <a:pt x="1385" y="1650"/>
                    <a:pt x="1324" y="1650"/>
                  </a:cubicBezTo>
                  <a:cubicBezTo>
                    <a:pt x="1313" y="1650"/>
                    <a:pt x="1302" y="1652"/>
                    <a:pt x="1292" y="1655"/>
                  </a:cubicBezTo>
                  <a:cubicBezTo>
                    <a:pt x="1209" y="1454"/>
                    <a:pt x="1209" y="1454"/>
                    <a:pt x="1209" y="1454"/>
                  </a:cubicBezTo>
                  <a:cubicBezTo>
                    <a:pt x="1204" y="1457"/>
                    <a:pt x="1198" y="1459"/>
                    <a:pt x="1193" y="1461"/>
                  </a:cubicBezTo>
                  <a:cubicBezTo>
                    <a:pt x="1276" y="1662"/>
                    <a:pt x="1276" y="1662"/>
                    <a:pt x="1276" y="1662"/>
                  </a:cubicBezTo>
                  <a:cubicBezTo>
                    <a:pt x="1240" y="1680"/>
                    <a:pt x="1215" y="1717"/>
                    <a:pt x="1215" y="1759"/>
                  </a:cubicBezTo>
                  <a:cubicBezTo>
                    <a:pt x="1215" y="1786"/>
                    <a:pt x="1224" y="1810"/>
                    <a:pt x="1240" y="1828"/>
                  </a:cubicBezTo>
                  <a:cubicBezTo>
                    <a:pt x="1156" y="1924"/>
                    <a:pt x="1156" y="1924"/>
                    <a:pt x="1156" y="1924"/>
                  </a:cubicBezTo>
                  <a:cubicBezTo>
                    <a:pt x="1135" y="1909"/>
                    <a:pt x="1110" y="1899"/>
                    <a:pt x="1083" y="1897"/>
                  </a:cubicBezTo>
                  <a:cubicBezTo>
                    <a:pt x="1083" y="1484"/>
                    <a:pt x="1083" y="1484"/>
                    <a:pt x="1083" y="1484"/>
                  </a:cubicBezTo>
                  <a:cubicBezTo>
                    <a:pt x="1078" y="1484"/>
                    <a:pt x="1073" y="1484"/>
                    <a:pt x="1068" y="1484"/>
                  </a:cubicBezTo>
                  <a:cubicBezTo>
                    <a:pt x="1063" y="1484"/>
                    <a:pt x="1058" y="1484"/>
                    <a:pt x="1053" y="1484"/>
                  </a:cubicBezTo>
                  <a:cubicBezTo>
                    <a:pt x="1053" y="1897"/>
                    <a:pt x="1053" y="1897"/>
                    <a:pt x="1053" y="1897"/>
                  </a:cubicBezTo>
                  <a:cubicBezTo>
                    <a:pt x="1013" y="1901"/>
                    <a:pt x="977" y="1920"/>
                    <a:pt x="952" y="1950"/>
                  </a:cubicBezTo>
                  <a:cubicBezTo>
                    <a:pt x="871" y="1895"/>
                    <a:pt x="871" y="1895"/>
                    <a:pt x="871" y="1895"/>
                  </a:cubicBezTo>
                  <a:cubicBezTo>
                    <a:pt x="876" y="1883"/>
                    <a:pt x="878" y="1870"/>
                    <a:pt x="878" y="1857"/>
                  </a:cubicBezTo>
                  <a:cubicBezTo>
                    <a:pt x="878" y="1815"/>
                    <a:pt x="855" y="1779"/>
                    <a:pt x="820" y="1760"/>
                  </a:cubicBezTo>
                  <a:cubicBezTo>
                    <a:pt x="944" y="1461"/>
                    <a:pt x="944" y="1461"/>
                    <a:pt x="944" y="1461"/>
                  </a:cubicBezTo>
                  <a:cubicBezTo>
                    <a:pt x="939" y="1459"/>
                    <a:pt x="933" y="1457"/>
                    <a:pt x="928" y="1454"/>
                  </a:cubicBezTo>
                  <a:cubicBezTo>
                    <a:pt x="804" y="1753"/>
                    <a:pt x="804" y="1753"/>
                    <a:pt x="804" y="1753"/>
                  </a:cubicBezTo>
                  <a:cubicBezTo>
                    <a:pt x="793" y="1749"/>
                    <a:pt x="781" y="1747"/>
                    <a:pt x="769" y="1747"/>
                  </a:cubicBezTo>
                  <a:cubicBezTo>
                    <a:pt x="712" y="1747"/>
                    <a:pt x="666" y="1791"/>
                    <a:pt x="660" y="1846"/>
                  </a:cubicBezTo>
                  <a:cubicBezTo>
                    <a:pt x="470" y="1861"/>
                    <a:pt x="470" y="1861"/>
                    <a:pt x="470" y="1861"/>
                  </a:cubicBezTo>
                  <a:cubicBezTo>
                    <a:pt x="466" y="1834"/>
                    <a:pt x="454" y="1810"/>
                    <a:pt x="438" y="1789"/>
                  </a:cubicBezTo>
                  <a:cubicBezTo>
                    <a:pt x="835" y="1393"/>
                    <a:pt x="835" y="1393"/>
                    <a:pt x="835" y="1393"/>
                  </a:cubicBezTo>
                  <a:cubicBezTo>
                    <a:pt x="827" y="1386"/>
                    <a:pt x="820" y="1379"/>
                    <a:pt x="813" y="1372"/>
                  </a:cubicBezTo>
                  <a:cubicBezTo>
                    <a:pt x="417" y="1768"/>
                    <a:pt x="417" y="1768"/>
                    <a:pt x="417" y="1768"/>
                  </a:cubicBezTo>
                  <a:cubicBezTo>
                    <a:pt x="403" y="1756"/>
                    <a:pt x="387" y="1747"/>
                    <a:pt x="369" y="1741"/>
                  </a:cubicBezTo>
                  <a:cubicBezTo>
                    <a:pt x="428" y="1504"/>
                    <a:pt x="428" y="1504"/>
                    <a:pt x="428" y="1504"/>
                  </a:cubicBezTo>
                  <a:cubicBezTo>
                    <a:pt x="434" y="1505"/>
                    <a:pt x="440" y="1505"/>
                    <a:pt x="447" y="1505"/>
                  </a:cubicBezTo>
                  <a:cubicBezTo>
                    <a:pt x="507" y="1505"/>
                    <a:pt x="556" y="1457"/>
                    <a:pt x="556" y="1396"/>
                  </a:cubicBezTo>
                  <a:cubicBezTo>
                    <a:pt x="556" y="1384"/>
                    <a:pt x="554" y="1373"/>
                    <a:pt x="551" y="1362"/>
                  </a:cubicBezTo>
                  <a:cubicBezTo>
                    <a:pt x="752" y="1279"/>
                    <a:pt x="752" y="1279"/>
                    <a:pt x="752" y="1279"/>
                  </a:cubicBezTo>
                  <a:cubicBezTo>
                    <a:pt x="750" y="1273"/>
                    <a:pt x="747" y="1268"/>
                    <a:pt x="745" y="1262"/>
                  </a:cubicBezTo>
                  <a:cubicBezTo>
                    <a:pt x="544" y="1345"/>
                    <a:pt x="544" y="1345"/>
                    <a:pt x="544" y="1345"/>
                  </a:cubicBezTo>
                  <a:cubicBezTo>
                    <a:pt x="525" y="1311"/>
                    <a:pt x="489" y="1287"/>
                    <a:pt x="447" y="1287"/>
                  </a:cubicBezTo>
                  <a:cubicBezTo>
                    <a:pt x="421" y="1287"/>
                    <a:pt x="397" y="1296"/>
                    <a:pt x="379" y="1311"/>
                  </a:cubicBezTo>
                  <a:cubicBezTo>
                    <a:pt x="277" y="1226"/>
                    <a:pt x="277" y="1226"/>
                    <a:pt x="277" y="1226"/>
                  </a:cubicBezTo>
                  <a:cubicBezTo>
                    <a:pt x="292" y="1205"/>
                    <a:pt x="302" y="1180"/>
                    <a:pt x="305" y="1153"/>
                  </a:cubicBezTo>
                  <a:cubicBezTo>
                    <a:pt x="723" y="1153"/>
                    <a:pt x="723" y="1153"/>
                    <a:pt x="723" y="1153"/>
                  </a:cubicBezTo>
                  <a:cubicBezTo>
                    <a:pt x="722" y="1148"/>
                    <a:pt x="722" y="1143"/>
                    <a:pt x="722" y="1138"/>
                  </a:cubicBezTo>
                  <a:cubicBezTo>
                    <a:pt x="722" y="1133"/>
                    <a:pt x="722" y="1128"/>
                    <a:pt x="723" y="1123"/>
                  </a:cubicBezTo>
                  <a:cubicBezTo>
                    <a:pt x="305" y="1123"/>
                    <a:pt x="305" y="1123"/>
                    <a:pt x="305" y="1123"/>
                  </a:cubicBezTo>
                  <a:cubicBezTo>
                    <a:pt x="301" y="1083"/>
                    <a:pt x="281" y="1048"/>
                    <a:pt x="253" y="1023"/>
                  </a:cubicBezTo>
                  <a:cubicBezTo>
                    <a:pt x="312" y="942"/>
                    <a:pt x="312" y="942"/>
                    <a:pt x="312" y="942"/>
                  </a:cubicBezTo>
                  <a:cubicBezTo>
                    <a:pt x="325" y="947"/>
                    <a:pt x="340" y="950"/>
                    <a:pt x="355" y="950"/>
                  </a:cubicBezTo>
                  <a:cubicBezTo>
                    <a:pt x="397" y="950"/>
                    <a:pt x="433" y="927"/>
                    <a:pt x="451" y="892"/>
                  </a:cubicBezTo>
                  <a:cubicBezTo>
                    <a:pt x="745" y="1014"/>
                    <a:pt x="745" y="1014"/>
                    <a:pt x="745" y="1014"/>
                  </a:cubicBezTo>
                  <a:cubicBezTo>
                    <a:pt x="747" y="1008"/>
                    <a:pt x="750" y="1003"/>
                    <a:pt x="752" y="997"/>
                  </a:cubicBezTo>
                  <a:cubicBezTo>
                    <a:pt x="458" y="875"/>
                    <a:pt x="458" y="875"/>
                    <a:pt x="458" y="875"/>
                  </a:cubicBezTo>
                  <a:cubicBezTo>
                    <a:pt x="462" y="865"/>
                    <a:pt x="464" y="853"/>
                    <a:pt x="464" y="841"/>
                  </a:cubicBezTo>
                  <a:cubicBezTo>
                    <a:pt x="464" y="792"/>
                    <a:pt x="431" y="750"/>
                    <a:pt x="386" y="736"/>
                  </a:cubicBezTo>
                  <a:cubicBezTo>
                    <a:pt x="399" y="630"/>
                    <a:pt x="399" y="630"/>
                    <a:pt x="399" y="630"/>
                  </a:cubicBezTo>
                  <a:cubicBezTo>
                    <a:pt x="402" y="630"/>
                    <a:pt x="405" y="631"/>
                    <a:pt x="408" y="631"/>
                  </a:cubicBezTo>
                  <a:cubicBezTo>
                    <a:pt x="445" y="631"/>
                    <a:pt x="479" y="618"/>
                    <a:pt x="505" y="596"/>
                  </a:cubicBezTo>
                  <a:cubicBezTo>
                    <a:pt x="813" y="904"/>
                    <a:pt x="813" y="904"/>
                    <a:pt x="813" y="904"/>
                  </a:cubicBezTo>
                  <a:cubicBezTo>
                    <a:pt x="820" y="897"/>
                    <a:pt x="827" y="889"/>
                    <a:pt x="835" y="883"/>
                  </a:cubicBezTo>
                  <a:cubicBezTo>
                    <a:pt x="527" y="575"/>
                    <a:pt x="527" y="575"/>
                    <a:pt x="527" y="575"/>
                  </a:cubicBezTo>
                  <a:cubicBezTo>
                    <a:pt x="540" y="558"/>
                    <a:pt x="550" y="539"/>
                    <a:pt x="556" y="518"/>
                  </a:cubicBezTo>
                  <a:cubicBezTo>
                    <a:pt x="701" y="530"/>
                    <a:pt x="701" y="530"/>
                    <a:pt x="701" y="530"/>
                  </a:cubicBezTo>
                  <a:cubicBezTo>
                    <a:pt x="706" y="587"/>
                    <a:pt x="753" y="631"/>
                    <a:pt x="810" y="631"/>
                  </a:cubicBezTo>
                  <a:cubicBezTo>
                    <a:pt x="823" y="631"/>
                    <a:pt x="835" y="628"/>
                    <a:pt x="846" y="624"/>
                  </a:cubicBezTo>
                  <a:cubicBezTo>
                    <a:pt x="928" y="822"/>
                    <a:pt x="928" y="822"/>
                    <a:pt x="928" y="822"/>
                  </a:cubicBezTo>
                  <a:cubicBezTo>
                    <a:pt x="933" y="819"/>
                    <a:pt x="939" y="817"/>
                    <a:pt x="944" y="815"/>
                  </a:cubicBezTo>
                  <a:cubicBezTo>
                    <a:pt x="863" y="617"/>
                    <a:pt x="863" y="617"/>
                    <a:pt x="863" y="617"/>
                  </a:cubicBezTo>
                  <a:cubicBezTo>
                    <a:pt x="896" y="599"/>
                    <a:pt x="919" y="563"/>
                    <a:pt x="919" y="521"/>
                  </a:cubicBezTo>
                  <a:cubicBezTo>
                    <a:pt x="919" y="491"/>
                    <a:pt x="907" y="464"/>
                    <a:pt x="887" y="444"/>
                  </a:cubicBezTo>
                  <a:cubicBezTo>
                    <a:pt x="996" y="287"/>
                    <a:pt x="996" y="287"/>
                    <a:pt x="996" y="287"/>
                  </a:cubicBezTo>
                  <a:cubicBezTo>
                    <a:pt x="1013" y="297"/>
                    <a:pt x="1033" y="303"/>
                    <a:pt x="1053" y="305"/>
                  </a:cubicBezTo>
                  <a:cubicBezTo>
                    <a:pt x="1053" y="792"/>
                    <a:pt x="1053" y="792"/>
                    <a:pt x="1053" y="792"/>
                  </a:cubicBezTo>
                  <a:cubicBezTo>
                    <a:pt x="1058" y="792"/>
                    <a:pt x="1063" y="792"/>
                    <a:pt x="1068" y="792"/>
                  </a:cubicBezTo>
                  <a:cubicBezTo>
                    <a:pt x="1073" y="792"/>
                    <a:pt x="1078" y="792"/>
                    <a:pt x="1083" y="792"/>
                  </a:cubicBezTo>
                  <a:cubicBezTo>
                    <a:pt x="1083" y="305"/>
                    <a:pt x="1083" y="305"/>
                    <a:pt x="1083" y="305"/>
                  </a:cubicBezTo>
                  <a:cubicBezTo>
                    <a:pt x="1112" y="302"/>
                    <a:pt x="1138" y="292"/>
                    <a:pt x="1159" y="276"/>
                  </a:cubicBezTo>
                  <a:cubicBezTo>
                    <a:pt x="1266" y="373"/>
                    <a:pt x="1266" y="373"/>
                    <a:pt x="1266" y="373"/>
                  </a:cubicBezTo>
                  <a:cubicBezTo>
                    <a:pt x="1258" y="388"/>
                    <a:pt x="1253" y="406"/>
                    <a:pt x="1253" y="424"/>
                  </a:cubicBezTo>
                  <a:cubicBezTo>
                    <a:pt x="1253" y="467"/>
                    <a:pt x="1278" y="504"/>
                    <a:pt x="1314" y="522"/>
                  </a:cubicBezTo>
                  <a:cubicBezTo>
                    <a:pt x="1193" y="815"/>
                    <a:pt x="1193" y="815"/>
                    <a:pt x="1193" y="815"/>
                  </a:cubicBezTo>
                  <a:cubicBezTo>
                    <a:pt x="1198" y="817"/>
                    <a:pt x="1204" y="819"/>
                    <a:pt x="1209" y="822"/>
                  </a:cubicBezTo>
                  <a:cubicBezTo>
                    <a:pt x="1331" y="529"/>
                    <a:pt x="1331" y="529"/>
                    <a:pt x="1331" y="529"/>
                  </a:cubicBezTo>
                  <a:cubicBezTo>
                    <a:pt x="1341" y="532"/>
                    <a:pt x="1351" y="533"/>
                    <a:pt x="1363" y="533"/>
                  </a:cubicBezTo>
                  <a:cubicBezTo>
                    <a:pt x="1409" y="533"/>
                    <a:pt x="1448" y="505"/>
                    <a:pt x="1464" y="464"/>
                  </a:cubicBezTo>
                  <a:cubicBezTo>
                    <a:pt x="1559" y="472"/>
                    <a:pt x="1559" y="472"/>
                    <a:pt x="1559" y="472"/>
                  </a:cubicBezTo>
                  <a:cubicBezTo>
                    <a:pt x="1558" y="477"/>
                    <a:pt x="1558" y="483"/>
                    <a:pt x="1558" y="488"/>
                  </a:cubicBezTo>
                  <a:cubicBezTo>
                    <a:pt x="1558" y="527"/>
                    <a:pt x="1572" y="562"/>
                    <a:pt x="1596" y="589"/>
                  </a:cubicBezTo>
                  <a:cubicBezTo>
                    <a:pt x="1302" y="883"/>
                    <a:pt x="1302" y="883"/>
                    <a:pt x="1302" y="883"/>
                  </a:cubicBezTo>
                  <a:cubicBezTo>
                    <a:pt x="1310" y="889"/>
                    <a:pt x="1317" y="897"/>
                    <a:pt x="1324" y="904"/>
                  </a:cubicBezTo>
                  <a:cubicBezTo>
                    <a:pt x="1618" y="610"/>
                    <a:pt x="1618" y="610"/>
                    <a:pt x="1618" y="610"/>
                  </a:cubicBezTo>
                  <a:cubicBezTo>
                    <a:pt x="1639" y="625"/>
                    <a:pt x="1664" y="636"/>
                    <a:pt x="1691" y="640"/>
                  </a:cubicBezTo>
                  <a:cubicBezTo>
                    <a:pt x="1678" y="771"/>
                    <a:pt x="1678" y="771"/>
                    <a:pt x="1678" y="771"/>
                  </a:cubicBezTo>
                  <a:cubicBezTo>
                    <a:pt x="1623" y="777"/>
                    <a:pt x="1581" y="823"/>
                    <a:pt x="1581" y="879"/>
                  </a:cubicBezTo>
                  <a:cubicBezTo>
                    <a:pt x="1581" y="891"/>
                    <a:pt x="1583" y="903"/>
                    <a:pt x="1586" y="914"/>
                  </a:cubicBezTo>
                  <a:cubicBezTo>
                    <a:pt x="1385" y="997"/>
                    <a:pt x="1385" y="997"/>
                    <a:pt x="1385" y="997"/>
                  </a:cubicBezTo>
                  <a:cubicBezTo>
                    <a:pt x="1387" y="1003"/>
                    <a:pt x="1390" y="1008"/>
                    <a:pt x="1392" y="1014"/>
                  </a:cubicBezTo>
                  <a:cubicBezTo>
                    <a:pt x="1593" y="930"/>
                    <a:pt x="1593" y="930"/>
                    <a:pt x="1593" y="930"/>
                  </a:cubicBezTo>
                  <a:cubicBezTo>
                    <a:pt x="1612" y="965"/>
                    <a:pt x="1648" y="989"/>
                    <a:pt x="1690" y="989"/>
                  </a:cubicBezTo>
                  <a:cubicBezTo>
                    <a:pt x="1719" y="989"/>
                    <a:pt x="1745" y="978"/>
                    <a:pt x="1764" y="960"/>
                  </a:cubicBezTo>
                  <a:cubicBezTo>
                    <a:pt x="1983" y="1078"/>
                    <a:pt x="1983" y="1078"/>
                    <a:pt x="1983" y="1078"/>
                  </a:cubicBezTo>
                  <a:cubicBezTo>
                    <a:pt x="1978" y="1092"/>
                    <a:pt x="1974" y="1107"/>
                    <a:pt x="1973" y="1123"/>
                  </a:cubicBezTo>
                  <a:cubicBezTo>
                    <a:pt x="1414" y="1123"/>
                    <a:pt x="1414" y="1123"/>
                    <a:pt x="1414" y="1123"/>
                  </a:cubicBezTo>
                  <a:cubicBezTo>
                    <a:pt x="1415" y="1128"/>
                    <a:pt x="1415" y="1133"/>
                    <a:pt x="1415" y="1138"/>
                  </a:cubicBezTo>
                  <a:cubicBezTo>
                    <a:pt x="1415" y="1143"/>
                    <a:pt x="1415" y="1148"/>
                    <a:pt x="1414" y="1153"/>
                  </a:cubicBezTo>
                  <a:cubicBezTo>
                    <a:pt x="1973" y="1153"/>
                    <a:pt x="1973" y="1153"/>
                    <a:pt x="1973" y="1153"/>
                  </a:cubicBezTo>
                  <a:cubicBezTo>
                    <a:pt x="1978" y="1193"/>
                    <a:pt x="1998" y="1229"/>
                    <a:pt x="2028" y="1253"/>
                  </a:cubicBezTo>
                  <a:lnTo>
                    <a:pt x="1940" y="1369"/>
                  </a:lnTo>
                  <a:close/>
                  <a:moveTo>
                    <a:pt x="1350" y="1031"/>
                  </a:moveTo>
                  <a:cubicBezTo>
                    <a:pt x="1348" y="1025"/>
                    <a:pt x="1345" y="1020"/>
                    <a:pt x="1343" y="1014"/>
                  </a:cubicBezTo>
                  <a:cubicBezTo>
                    <a:pt x="1330" y="985"/>
                    <a:pt x="1313" y="959"/>
                    <a:pt x="1292" y="936"/>
                  </a:cubicBezTo>
                  <a:cubicBezTo>
                    <a:pt x="1285" y="928"/>
                    <a:pt x="1278" y="921"/>
                    <a:pt x="1270" y="915"/>
                  </a:cubicBezTo>
                  <a:cubicBezTo>
                    <a:pt x="1247" y="894"/>
                    <a:pt x="1221" y="876"/>
                    <a:pt x="1192" y="863"/>
                  </a:cubicBezTo>
                  <a:cubicBezTo>
                    <a:pt x="1186" y="861"/>
                    <a:pt x="1181" y="858"/>
                    <a:pt x="1175" y="856"/>
                  </a:cubicBezTo>
                  <a:cubicBezTo>
                    <a:pt x="1147" y="845"/>
                    <a:pt x="1116" y="839"/>
                    <a:pt x="1083" y="837"/>
                  </a:cubicBezTo>
                  <a:cubicBezTo>
                    <a:pt x="1079" y="837"/>
                    <a:pt x="1073" y="837"/>
                    <a:pt x="1068" y="837"/>
                  </a:cubicBezTo>
                  <a:cubicBezTo>
                    <a:pt x="1063" y="837"/>
                    <a:pt x="1058" y="837"/>
                    <a:pt x="1053" y="837"/>
                  </a:cubicBezTo>
                  <a:cubicBezTo>
                    <a:pt x="1021" y="839"/>
                    <a:pt x="990" y="845"/>
                    <a:pt x="962" y="856"/>
                  </a:cubicBezTo>
                  <a:cubicBezTo>
                    <a:pt x="956" y="858"/>
                    <a:pt x="950" y="861"/>
                    <a:pt x="945" y="863"/>
                  </a:cubicBezTo>
                  <a:cubicBezTo>
                    <a:pt x="916" y="876"/>
                    <a:pt x="890" y="894"/>
                    <a:pt x="866" y="915"/>
                  </a:cubicBezTo>
                  <a:cubicBezTo>
                    <a:pt x="859" y="921"/>
                    <a:pt x="852" y="928"/>
                    <a:pt x="845" y="936"/>
                  </a:cubicBezTo>
                  <a:cubicBezTo>
                    <a:pt x="824" y="959"/>
                    <a:pt x="807" y="985"/>
                    <a:pt x="794" y="1014"/>
                  </a:cubicBezTo>
                  <a:cubicBezTo>
                    <a:pt x="791" y="1020"/>
                    <a:pt x="789" y="1025"/>
                    <a:pt x="787" y="1031"/>
                  </a:cubicBezTo>
                  <a:cubicBezTo>
                    <a:pt x="776" y="1060"/>
                    <a:pt x="769" y="1091"/>
                    <a:pt x="768" y="1123"/>
                  </a:cubicBezTo>
                  <a:cubicBezTo>
                    <a:pt x="767" y="1128"/>
                    <a:pt x="767" y="1133"/>
                    <a:pt x="767" y="1138"/>
                  </a:cubicBezTo>
                  <a:cubicBezTo>
                    <a:pt x="767" y="1143"/>
                    <a:pt x="767" y="1148"/>
                    <a:pt x="768" y="1153"/>
                  </a:cubicBezTo>
                  <a:cubicBezTo>
                    <a:pt x="769" y="1185"/>
                    <a:pt x="776" y="1216"/>
                    <a:pt x="787" y="1245"/>
                  </a:cubicBezTo>
                  <a:cubicBezTo>
                    <a:pt x="789" y="1250"/>
                    <a:pt x="791" y="1256"/>
                    <a:pt x="794" y="1261"/>
                  </a:cubicBezTo>
                  <a:cubicBezTo>
                    <a:pt x="807" y="1290"/>
                    <a:pt x="824" y="1317"/>
                    <a:pt x="845" y="1340"/>
                  </a:cubicBezTo>
                  <a:cubicBezTo>
                    <a:pt x="852" y="1347"/>
                    <a:pt x="859" y="1354"/>
                    <a:pt x="866" y="1361"/>
                  </a:cubicBezTo>
                  <a:cubicBezTo>
                    <a:pt x="890" y="1382"/>
                    <a:pt x="916" y="1399"/>
                    <a:pt x="945" y="1412"/>
                  </a:cubicBezTo>
                  <a:cubicBezTo>
                    <a:pt x="950" y="1415"/>
                    <a:pt x="956" y="1417"/>
                    <a:pt x="962" y="1419"/>
                  </a:cubicBezTo>
                  <a:cubicBezTo>
                    <a:pt x="990" y="1430"/>
                    <a:pt x="1021" y="1437"/>
                    <a:pt x="1053" y="1439"/>
                  </a:cubicBezTo>
                  <a:cubicBezTo>
                    <a:pt x="1058" y="1439"/>
                    <a:pt x="1063" y="1439"/>
                    <a:pt x="1068" y="1439"/>
                  </a:cubicBezTo>
                  <a:cubicBezTo>
                    <a:pt x="1073" y="1439"/>
                    <a:pt x="1079" y="1439"/>
                    <a:pt x="1083" y="1439"/>
                  </a:cubicBezTo>
                  <a:cubicBezTo>
                    <a:pt x="1116" y="1437"/>
                    <a:pt x="1147" y="1430"/>
                    <a:pt x="1175" y="1419"/>
                  </a:cubicBezTo>
                  <a:cubicBezTo>
                    <a:pt x="1181" y="1417"/>
                    <a:pt x="1186" y="1415"/>
                    <a:pt x="1192" y="1412"/>
                  </a:cubicBezTo>
                  <a:cubicBezTo>
                    <a:pt x="1221" y="1399"/>
                    <a:pt x="1247" y="1382"/>
                    <a:pt x="1270" y="1361"/>
                  </a:cubicBezTo>
                  <a:cubicBezTo>
                    <a:pt x="1278" y="1354"/>
                    <a:pt x="1285" y="1347"/>
                    <a:pt x="1292" y="1340"/>
                  </a:cubicBezTo>
                  <a:cubicBezTo>
                    <a:pt x="1313" y="1317"/>
                    <a:pt x="1330" y="1290"/>
                    <a:pt x="1343" y="1261"/>
                  </a:cubicBezTo>
                  <a:cubicBezTo>
                    <a:pt x="1345" y="1256"/>
                    <a:pt x="1348" y="1250"/>
                    <a:pt x="1350" y="1245"/>
                  </a:cubicBezTo>
                  <a:cubicBezTo>
                    <a:pt x="1361" y="1216"/>
                    <a:pt x="1368" y="1185"/>
                    <a:pt x="1369" y="1153"/>
                  </a:cubicBezTo>
                  <a:cubicBezTo>
                    <a:pt x="1369" y="1148"/>
                    <a:pt x="1370" y="1143"/>
                    <a:pt x="1370" y="1138"/>
                  </a:cubicBezTo>
                  <a:cubicBezTo>
                    <a:pt x="1370" y="1133"/>
                    <a:pt x="1369" y="1128"/>
                    <a:pt x="1369" y="1123"/>
                  </a:cubicBezTo>
                  <a:cubicBezTo>
                    <a:pt x="1368" y="1091"/>
                    <a:pt x="1361" y="1060"/>
                    <a:pt x="1350" y="1031"/>
                  </a:cubicBezTo>
                  <a:close/>
                </a:path>
              </a:pathLst>
            </a:custGeom>
            <a:solidFill>
              <a:schemeClr val="accent1"/>
            </a:solidFill>
            <a:ln>
              <a:noFill/>
              <a:headEnd type="none" w="med" len="med"/>
              <a:tailEnd type="none" w="med" len="med"/>
            </a:ln>
            <a:effectLst/>
          </p:spPr>
          <p:txBody>
            <a:bodyPr vert="horz" wrap="square" lIns="91397" tIns="45699" rIns="91397" bIns="45699" numCol="1" rtlCol="0" anchor="ctr" anchorCtr="0" compatLnSpc="1">
              <a:prstTxWarp prst="textNoShape">
                <a:avLst/>
              </a:prstTxWarp>
            </a:bodyPr>
            <a:lstStyle/>
            <a:p>
              <a:pPr algn="ctr" defTabSz="913573"/>
              <a:endParaRPr lang="en-US" sz="2353" kern="0" dirty="0">
                <a:gradFill>
                  <a:gsLst>
                    <a:gs pos="0">
                      <a:srgbClr val="FFFFFF"/>
                    </a:gs>
                    <a:gs pos="100000">
                      <a:srgbClr val="FFFFFF"/>
                    </a:gs>
                  </a:gsLst>
                  <a:lin ang="5400000" scaled="0"/>
                </a:gradFill>
                <a:ea typeface="MS PGothic" charset="0"/>
              </a:endParaRPr>
            </a:p>
          </p:txBody>
        </p:sp>
      </p:grpSp>
      <p:sp>
        <p:nvSpPr>
          <p:cNvPr id="134" name="TextBox 133"/>
          <p:cNvSpPr txBox="1"/>
          <p:nvPr/>
        </p:nvSpPr>
        <p:spPr>
          <a:xfrm>
            <a:off x="1264189" y="5624465"/>
            <a:ext cx="2423456" cy="416361"/>
          </a:xfrm>
          <a:prstGeom prst="rect">
            <a:avLst/>
          </a:prstGeom>
          <a:noFill/>
        </p:spPr>
        <p:txBody>
          <a:bodyPr wrap="square" lIns="179259" tIns="143407" rIns="179259" bIns="0" rtlCol="0">
            <a:spAutoFit/>
          </a:bodyPr>
          <a:lstStyle/>
          <a:p>
            <a:pPr defTabSz="913330" fontAlgn="base">
              <a:lnSpc>
                <a:spcPct val="90000"/>
              </a:lnSpc>
              <a:spcBef>
                <a:spcPct val="0"/>
              </a:spcBef>
              <a:spcAft>
                <a:spcPts val="588"/>
              </a:spcAft>
            </a:pPr>
            <a:r>
              <a:rPr lang="en-US" sz="1961" kern="0" dirty="0">
                <a:gradFill>
                  <a:gsLst>
                    <a:gs pos="2917">
                      <a:schemeClr val="tx1"/>
                    </a:gs>
                    <a:gs pos="95000">
                      <a:schemeClr val="tx1"/>
                    </a:gs>
                  </a:gsLst>
                  <a:lin ang="5400000" scaled="0"/>
                </a:gradFill>
                <a:latin typeface="Segoe UI Semibold" panose="020B0702040204020203" pitchFamily="34" charset="0"/>
                <a:ea typeface="MS PGothic" charset="0"/>
                <a:cs typeface="Segoe UI Semibold" panose="020B0702040204020203" pitchFamily="34" charset="0"/>
              </a:rPr>
              <a:t>VOLUME, IT’S BIG</a:t>
            </a:r>
          </a:p>
        </p:txBody>
      </p:sp>
      <p:sp>
        <p:nvSpPr>
          <p:cNvPr id="135" name="TextBox 134"/>
          <p:cNvSpPr txBox="1"/>
          <p:nvPr/>
        </p:nvSpPr>
        <p:spPr>
          <a:xfrm>
            <a:off x="7931275" y="5624465"/>
            <a:ext cx="3641626" cy="416361"/>
          </a:xfrm>
          <a:prstGeom prst="rect">
            <a:avLst/>
          </a:prstGeom>
          <a:noFill/>
        </p:spPr>
        <p:txBody>
          <a:bodyPr wrap="square" lIns="179259" tIns="143407" rIns="179259" bIns="0" rtlCol="0">
            <a:spAutoFit/>
          </a:bodyPr>
          <a:lstStyle/>
          <a:p>
            <a:pPr defTabSz="913330" fontAlgn="base">
              <a:lnSpc>
                <a:spcPct val="90000"/>
              </a:lnSpc>
              <a:spcBef>
                <a:spcPct val="0"/>
              </a:spcBef>
              <a:spcAft>
                <a:spcPts val="588"/>
              </a:spcAft>
            </a:pPr>
            <a:r>
              <a:rPr lang="en-US" sz="1961" kern="0" dirty="0">
                <a:gradFill>
                  <a:gsLst>
                    <a:gs pos="2917">
                      <a:schemeClr val="tx1"/>
                    </a:gs>
                    <a:gs pos="95000">
                      <a:schemeClr val="tx1"/>
                    </a:gs>
                  </a:gsLst>
                  <a:lin ang="5400000" scaled="0"/>
                </a:gradFill>
                <a:latin typeface="Segoe UI Semibold" panose="020B0702040204020203" pitchFamily="34" charset="0"/>
                <a:ea typeface="MS PGothic" charset="0"/>
                <a:cs typeface="Segoe UI Semibold" panose="020B0702040204020203" pitchFamily="34" charset="0"/>
              </a:rPr>
              <a:t>VERACITY, IT’S UNVERIFIED</a:t>
            </a:r>
          </a:p>
        </p:txBody>
      </p:sp>
      <p:sp>
        <p:nvSpPr>
          <p:cNvPr id="136" name="TextBox 135"/>
          <p:cNvSpPr txBox="1"/>
          <p:nvPr/>
        </p:nvSpPr>
        <p:spPr>
          <a:xfrm>
            <a:off x="8673804" y="4440293"/>
            <a:ext cx="3836824" cy="416361"/>
          </a:xfrm>
          <a:prstGeom prst="rect">
            <a:avLst/>
          </a:prstGeom>
          <a:noFill/>
        </p:spPr>
        <p:txBody>
          <a:bodyPr wrap="square" lIns="179259" tIns="143407" rIns="179259" bIns="0" rtlCol="0">
            <a:spAutoFit/>
          </a:bodyPr>
          <a:lstStyle/>
          <a:p>
            <a:pPr defTabSz="913330" fontAlgn="base">
              <a:lnSpc>
                <a:spcPct val="90000"/>
              </a:lnSpc>
              <a:spcBef>
                <a:spcPct val="0"/>
              </a:spcBef>
              <a:spcAft>
                <a:spcPts val="588"/>
              </a:spcAft>
            </a:pPr>
            <a:r>
              <a:rPr lang="en-US" sz="1961" kern="0" dirty="0">
                <a:gradFill>
                  <a:gsLst>
                    <a:gs pos="2917">
                      <a:schemeClr val="tx1"/>
                    </a:gs>
                    <a:gs pos="95000">
                      <a:schemeClr val="tx1"/>
                    </a:gs>
                  </a:gsLst>
                  <a:lin ang="5400000" scaled="0"/>
                </a:gradFill>
                <a:latin typeface="Segoe UI Semibold" panose="020B0702040204020203" pitchFamily="34" charset="0"/>
                <a:ea typeface="MS PGothic" charset="0"/>
                <a:cs typeface="Segoe UI Semibold" panose="020B0702040204020203" pitchFamily="34" charset="0"/>
              </a:rPr>
              <a:t>VARIETY, IT’S DIFFERENT</a:t>
            </a:r>
          </a:p>
        </p:txBody>
      </p:sp>
      <p:sp>
        <p:nvSpPr>
          <p:cNvPr id="137" name="TextBox 136"/>
          <p:cNvSpPr txBox="1"/>
          <p:nvPr/>
        </p:nvSpPr>
        <p:spPr>
          <a:xfrm>
            <a:off x="398924" y="4440293"/>
            <a:ext cx="2609300" cy="687905"/>
          </a:xfrm>
          <a:prstGeom prst="rect">
            <a:avLst/>
          </a:prstGeom>
          <a:noFill/>
        </p:spPr>
        <p:txBody>
          <a:bodyPr wrap="square" lIns="179259" tIns="143407" rIns="179259" bIns="0" rtlCol="0">
            <a:spAutoFit/>
          </a:bodyPr>
          <a:lstStyle/>
          <a:p>
            <a:pPr defTabSz="913330" fontAlgn="base">
              <a:lnSpc>
                <a:spcPct val="90000"/>
              </a:lnSpc>
              <a:spcBef>
                <a:spcPct val="0"/>
              </a:spcBef>
              <a:spcAft>
                <a:spcPts val="588"/>
              </a:spcAft>
            </a:pPr>
            <a:r>
              <a:rPr lang="en-US" sz="1961" kern="0" dirty="0">
                <a:gradFill>
                  <a:gsLst>
                    <a:gs pos="2917">
                      <a:schemeClr val="tx1"/>
                    </a:gs>
                    <a:gs pos="95000">
                      <a:schemeClr val="tx1"/>
                    </a:gs>
                  </a:gsLst>
                  <a:lin ang="5400000" scaled="0"/>
                </a:gradFill>
                <a:latin typeface="Segoe UI Semibold" panose="020B0702040204020203" pitchFamily="34" charset="0"/>
                <a:ea typeface="MS PGothic" charset="0"/>
                <a:cs typeface="Segoe UI Semibold" panose="020B0702040204020203" pitchFamily="34" charset="0"/>
              </a:rPr>
              <a:t>VELOCITY, IT’S FAST</a:t>
            </a:r>
          </a:p>
        </p:txBody>
      </p:sp>
      <p:sp>
        <p:nvSpPr>
          <p:cNvPr id="138" name="Oval 137"/>
          <p:cNvSpPr/>
          <p:nvPr/>
        </p:nvSpPr>
        <p:spPr>
          <a:xfrm>
            <a:off x="5270117" y="4109972"/>
            <a:ext cx="1178213" cy="1178213"/>
          </a:xfrm>
          <a:prstGeom prst="ellipse">
            <a:avLst/>
          </a:prstGeom>
          <a:solidFill>
            <a:schemeClr val="tx1"/>
          </a:solidFill>
          <a:ln>
            <a:noFill/>
          </a:ln>
        </p:spPr>
        <p:style>
          <a:lnRef idx="2">
            <a:schemeClr val="accent1"/>
          </a:lnRef>
          <a:fillRef idx="1">
            <a:schemeClr val="lt1"/>
          </a:fillRef>
          <a:effectRef idx="0">
            <a:schemeClr val="accent1"/>
          </a:effectRef>
          <a:fontRef idx="minor">
            <a:schemeClr val="dk1"/>
          </a:fontRef>
        </p:style>
        <p:txBody>
          <a:bodyPr wrap="square" rtlCol="0" anchor="ctr">
            <a:noAutofit/>
          </a:bodyPr>
          <a:lstStyle/>
          <a:p>
            <a:pPr algn="ctr" defTabSz="913330" fontAlgn="base">
              <a:spcBef>
                <a:spcPct val="0"/>
              </a:spcBef>
              <a:spcAft>
                <a:spcPct val="0"/>
              </a:spcAft>
            </a:pPr>
            <a:endParaRPr lang="en-IN" sz="2400" kern="0" dirty="0">
              <a:solidFill>
                <a:prstClr val="black"/>
              </a:solidFill>
            </a:endParaRPr>
          </a:p>
        </p:txBody>
      </p:sp>
      <p:grpSp>
        <p:nvGrpSpPr>
          <p:cNvPr id="139" name="Group 361"/>
          <p:cNvGrpSpPr>
            <a:grpSpLocks noChangeAspect="1"/>
          </p:cNvGrpSpPr>
          <p:nvPr/>
        </p:nvGrpSpPr>
        <p:grpSpPr bwMode="auto">
          <a:xfrm>
            <a:off x="5205107" y="1307773"/>
            <a:ext cx="1345492" cy="3842451"/>
            <a:chOff x="378" y="1801"/>
            <a:chExt cx="742" cy="2119"/>
          </a:xfrm>
        </p:grpSpPr>
        <p:sp>
          <p:nvSpPr>
            <p:cNvPr id="140" name="AutoShape 360"/>
            <p:cNvSpPr>
              <a:spLocks noChangeAspect="1" noChangeArrowheads="1" noTextEdit="1"/>
            </p:cNvSpPr>
            <p:nvPr/>
          </p:nvSpPr>
          <p:spPr bwMode="auto">
            <a:xfrm>
              <a:off x="378" y="1801"/>
              <a:ext cx="742" cy="2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kern="0" dirty="0">
                <a:solidFill>
                  <a:prstClr val="black"/>
                </a:solidFill>
                <a:ea typeface="MS PGothic" charset="0"/>
              </a:endParaRPr>
            </a:p>
          </p:txBody>
        </p:sp>
        <p:sp>
          <p:nvSpPr>
            <p:cNvPr id="141" name="Rectangle 362"/>
            <p:cNvSpPr>
              <a:spLocks noChangeArrowheads="1"/>
            </p:cNvSpPr>
            <p:nvPr/>
          </p:nvSpPr>
          <p:spPr bwMode="auto">
            <a:xfrm>
              <a:off x="853" y="2040"/>
              <a:ext cx="225" cy="202"/>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kern="0" dirty="0">
                <a:solidFill>
                  <a:prstClr val="black"/>
                </a:solidFill>
                <a:ea typeface="MS PGothic" charset="0"/>
              </a:endParaRPr>
            </a:p>
          </p:txBody>
        </p:sp>
        <p:sp>
          <p:nvSpPr>
            <p:cNvPr id="142" name="Rectangle 363"/>
            <p:cNvSpPr>
              <a:spLocks noChangeArrowheads="1"/>
            </p:cNvSpPr>
            <p:nvPr/>
          </p:nvSpPr>
          <p:spPr bwMode="auto">
            <a:xfrm>
              <a:off x="380" y="2242"/>
              <a:ext cx="740" cy="3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kern="0" dirty="0">
                <a:solidFill>
                  <a:prstClr val="black"/>
                </a:solidFill>
                <a:ea typeface="MS PGothic" charset="0"/>
              </a:endParaRPr>
            </a:p>
          </p:txBody>
        </p:sp>
        <p:sp>
          <p:nvSpPr>
            <p:cNvPr id="143" name="Rectangle 364"/>
            <p:cNvSpPr>
              <a:spLocks noChangeArrowheads="1"/>
            </p:cNvSpPr>
            <p:nvPr/>
          </p:nvSpPr>
          <p:spPr bwMode="auto">
            <a:xfrm>
              <a:off x="422" y="2276"/>
              <a:ext cx="656" cy="3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kern="0" dirty="0">
                <a:solidFill>
                  <a:prstClr val="black"/>
                </a:solidFill>
                <a:ea typeface="MS PGothic" charset="0"/>
              </a:endParaRPr>
            </a:p>
          </p:txBody>
        </p:sp>
        <p:sp>
          <p:nvSpPr>
            <p:cNvPr id="144" name="Rectangle 365"/>
            <p:cNvSpPr>
              <a:spLocks noChangeArrowheads="1"/>
            </p:cNvSpPr>
            <p:nvPr/>
          </p:nvSpPr>
          <p:spPr bwMode="auto">
            <a:xfrm>
              <a:off x="380" y="2605"/>
              <a:ext cx="740" cy="3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kern="0" dirty="0">
                <a:solidFill>
                  <a:prstClr val="black"/>
                </a:solidFill>
                <a:ea typeface="MS PGothic" charset="0"/>
              </a:endParaRPr>
            </a:p>
          </p:txBody>
        </p:sp>
        <p:sp>
          <p:nvSpPr>
            <p:cNvPr id="145" name="Rectangle 366"/>
            <p:cNvSpPr>
              <a:spLocks noChangeArrowheads="1"/>
            </p:cNvSpPr>
            <p:nvPr/>
          </p:nvSpPr>
          <p:spPr bwMode="auto">
            <a:xfrm>
              <a:off x="422" y="2637"/>
              <a:ext cx="656" cy="3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kern="0" dirty="0">
                <a:solidFill>
                  <a:prstClr val="black"/>
                </a:solidFill>
                <a:ea typeface="MS PGothic" charset="0"/>
              </a:endParaRPr>
            </a:p>
          </p:txBody>
        </p:sp>
        <p:sp>
          <p:nvSpPr>
            <p:cNvPr id="146" name="Rectangle 367"/>
            <p:cNvSpPr>
              <a:spLocks noChangeArrowheads="1"/>
            </p:cNvSpPr>
            <p:nvPr/>
          </p:nvSpPr>
          <p:spPr bwMode="auto">
            <a:xfrm>
              <a:off x="502" y="2968"/>
              <a:ext cx="496" cy="3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kern="0" dirty="0">
                <a:solidFill>
                  <a:prstClr val="black"/>
                </a:solidFill>
                <a:ea typeface="MS PGothic" charset="0"/>
              </a:endParaRPr>
            </a:p>
          </p:txBody>
        </p:sp>
        <p:sp>
          <p:nvSpPr>
            <p:cNvPr id="147" name="Rectangle 368"/>
            <p:cNvSpPr>
              <a:spLocks noChangeArrowheads="1"/>
            </p:cNvSpPr>
            <p:nvPr/>
          </p:nvSpPr>
          <p:spPr bwMode="auto">
            <a:xfrm>
              <a:off x="544" y="3000"/>
              <a:ext cx="413" cy="5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kern="0" dirty="0">
                <a:solidFill>
                  <a:prstClr val="black"/>
                </a:solidFill>
                <a:ea typeface="MS PGothic" charset="0"/>
              </a:endParaRPr>
            </a:p>
          </p:txBody>
        </p:sp>
        <p:sp>
          <p:nvSpPr>
            <p:cNvPr id="148" name="Rectangle 369"/>
            <p:cNvSpPr>
              <a:spLocks noChangeArrowheads="1"/>
            </p:cNvSpPr>
            <p:nvPr/>
          </p:nvSpPr>
          <p:spPr bwMode="auto">
            <a:xfrm>
              <a:off x="594" y="2312"/>
              <a:ext cx="484" cy="29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kern="0" dirty="0">
                <a:solidFill>
                  <a:prstClr val="black"/>
                </a:solidFill>
                <a:ea typeface="MS PGothic" charset="0"/>
              </a:endParaRPr>
            </a:p>
          </p:txBody>
        </p:sp>
        <p:sp>
          <p:nvSpPr>
            <p:cNvPr id="149" name="Freeform 370"/>
            <p:cNvSpPr>
              <a:spLocks/>
            </p:cNvSpPr>
            <p:nvPr/>
          </p:nvSpPr>
          <p:spPr bwMode="auto">
            <a:xfrm>
              <a:off x="594" y="2673"/>
              <a:ext cx="484" cy="295"/>
            </a:xfrm>
            <a:custGeom>
              <a:avLst/>
              <a:gdLst>
                <a:gd name="T0" fmla="*/ 363 w 484"/>
                <a:gd name="T1" fmla="*/ 295 h 295"/>
                <a:gd name="T2" fmla="*/ 484 w 484"/>
                <a:gd name="T3" fmla="*/ 0 h 295"/>
                <a:gd name="T4" fmla="*/ 0 w 484"/>
                <a:gd name="T5" fmla="*/ 0 h 295"/>
                <a:gd name="T6" fmla="*/ 0 w 484"/>
                <a:gd name="T7" fmla="*/ 295 h 295"/>
                <a:gd name="T8" fmla="*/ 363 w 484"/>
                <a:gd name="T9" fmla="*/ 295 h 295"/>
              </a:gdLst>
              <a:ahLst/>
              <a:cxnLst>
                <a:cxn ang="0">
                  <a:pos x="T0" y="T1"/>
                </a:cxn>
                <a:cxn ang="0">
                  <a:pos x="T2" y="T3"/>
                </a:cxn>
                <a:cxn ang="0">
                  <a:pos x="T4" y="T5"/>
                </a:cxn>
                <a:cxn ang="0">
                  <a:pos x="T6" y="T7"/>
                </a:cxn>
                <a:cxn ang="0">
                  <a:pos x="T8" y="T9"/>
                </a:cxn>
              </a:cxnLst>
              <a:rect l="0" t="0" r="r" b="b"/>
              <a:pathLst>
                <a:path w="484" h="295">
                  <a:moveTo>
                    <a:pt x="363" y="295"/>
                  </a:moveTo>
                  <a:lnTo>
                    <a:pt x="484" y="0"/>
                  </a:lnTo>
                  <a:lnTo>
                    <a:pt x="0" y="0"/>
                  </a:lnTo>
                  <a:lnTo>
                    <a:pt x="0" y="295"/>
                  </a:lnTo>
                  <a:lnTo>
                    <a:pt x="363" y="295"/>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kern="0" dirty="0">
                <a:solidFill>
                  <a:prstClr val="black"/>
                </a:solidFill>
                <a:ea typeface="MS PGothic" charset="0"/>
              </a:endParaRPr>
            </a:p>
          </p:txBody>
        </p:sp>
        <p:sp>
          <p:nvSpPr>
            <p:cNvPr id="150" name="Rectangle 371"/>
            <p:cNvSpPr>
              <a:spLocks noChangeArrowheads="1"/>
            </p:cNvSpPr>
            <p:nvPr/>
          </p:nvSpPr>
          <p:spPr bwMode="auto">
            <a:xfrm>
              <a:off x="422" y="2312"/>
              <a:ext cx="172" cy="29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kern="0" dirty="0">
                <a:solidFill>
                  <a:prstClr val="black"/>
                </a:solidFill>
                <a:ea typeface="MS PGothic" charset="0"/>
              </a:endParaRPr>
            </a:p>
          </p:txBody>
        </p:sp>
        <p:sp>
          <p:nvSpPr>
            <p:cNvPr id="151" name="Rectangle 372"/>
            <p:cNvSpPr>
              <a:spLocks noChangeArrowheads="1"/>
            </p:cNvSpPr>
            <p:nvPr/>
          </p:nvSpPr>
          <p:spPr bwMode="auto">
            <a:xfrm>
              <a:off x="651" y="2424"/>
              <a:ext cx="172" cy="71"/>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kern="0" dirty="0">
                <a:solidFill>
                  <a:prstClr val="black"/>
                </a:solidFill>
                <a:ea typeface="MS PGothic" charset="0"/>
              </a:endParaRPr>
            </a:p>
          </p:txBody>
        </p:sp>
        <p:sp>
          <p:nvSpPr>
            <p:cNvPr id="152" name="Freeform 373"/>
            <p:cNvSpPr>
              <a:spLocks/>
            </p:cNvSpPr>
            <p:nvPr/>
          </p:nvSpPr>
          <p:spPr bwMode="auto">
            <a:xfrm>
              <a:off x="422" y="2673"/>
              <a:ext cx="172" cy="295"/>
            </a:xfrm>
            <a:custGeom>
              <a:avLst/>
              <a:gdLst>
                <a:gd name="T0" fmla="*/ 122 w 172"/>
                <a:gd name="T1" fmla="*/ 295 h 295"/>
                <a:gd name="T2" fmla="*/ 172 w 172"/>
                <a:gd name="T3" fmla="*/ 295 h 295"/>
                <a:gd name="T4" fmla="*/ 172 w 172"/>
                <a:gd name="T5" fmla="*/ 0 h 295"/>
                <a:gd name="T6" fmla="*/ 0 w 172"/>
                <a:gd name="T7" fmla="*/ 0 h 295"/>
                <a:gd name="T8" fmla="*/ 122 w 172"/>
                <a:gd name="T9" fmla="*/ 295 h 295"/>
              </a:gdLst>
              <a:ahLst/>
              <a:cxnLst>
                <a:cxn ang="0">
                  <a:pos x="T0" y="T1"/>
                </a:cxn>
                <a:cxn ang="0">
                  <a:pos x="T2" y="T3"/>
                </a:cxn>
                <a:cxn ang="0">
                  <a:pos x="T4" y="T5"/>
                </a:cxn>
                <a:cxn ang="0">
                  <a:pos x="T6" y="T7"/>
                </a:cxn>
                <a:cxn ang="0">
                  <a:pos x="T8" y="T9"/>
                </a:cxn>
              </a:cxnLst>
              <a:rect l="0" t="0" r="r" b="b"/>
              <a:pathLst>
                <a:path w="172" h="295">
                  <a:moveTo>
                    <a:pt x="122" y="295"/>
                  </a:moveTo>
                  <a:lnTo>
                    <a:pt x="172" y="295"/>
                  </a:lnTo>
                  <a:lnTo>
                    <a:pt x="172" y="0"/>
                  </a:lnTo>
                  <a:lnTo>
                    <a:pt x="0" y="0"/>
                  </a:lnTo>
                  <a:lnTo>
                    <a:pt x="122" y="295"/>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kern="0" dirty="0">
                <a:solidFill>
                  <a:prstClr val="black"/>
                </a:solidFill>
                <a:ea typeface="MS PGothic" charset="0"/>
              </a:endParaRPr>
            </a:p>
          </p:txBody>
        </p:sp>
        <p:sp>
          <p:nvSpPr>
            <p:cNvPr id="153" name="Freeform 374"/>
            <p:cNvSpPr>
              <a:spLocks/>
            </p:cNvSpPr>
            <p:nvPr/>
          </p:nvSpPr>
          <p:spPr bwMode="auto">
            <a:xfrm>
              <a:off x="578" y="3096"/>
              <a:ext cx="35" cy="88"/>
            </a:xfrm>
            <a:custGeom>
              <a:avLst/>
              <a:gdLst>
                <a:gd name="T0" fmla="*/ 18 w 18"/>
                <a:gd name="T1" fmla="*/ 0 h 44"/>
                <a:gd name="T2" fmla="*/ 18 w 18"/>
                <a:gd name="T3" fmla="*/ 44 h 44"/>
                <a:gd name="T4" fmla="*/ 9 w 18"/>
                <a:gd name="T5" fmla="*/ 44 h 44"/>
                <a:gd name="T6" fmla="*/ 9 w 18"/>
                <a:gd name="T7" fmla="*/ 10 h 44"/>
                <a:gd name="T8" fmla="*/ 7 w 18"/>
                <a:gd name="T9" fmla="*/ 12 h 44"/>
                <a:gd name="T10" fmla="*/ 5 w 18"/>
                <a:gd name="T11" fmla="*/ 13 h 44"/>
                <a:gd name="T12" fmla="*/ 2 w 18"/>
                <a:gd name="T13" fmla="*/ 14 h 44"/>
                <a:gd name="T14" fmla="*/ 0 w 18"/>
                <a:gd name="T15" fmla="*/ 14 h 44"/>
                <a:gd name="T16" fmla="*/ 0 w 18"/>
                <a:gd name="T17" fmla="*/ 6 h 44"/>
                <a:gd name="T18" fmla="*/ 7 w 18"/>
                <a:gd name="T19" fmla="*/ 3 h 44"/>
                <a:gd name="T20" fmla="*/ 13 w 18"/>
                <a:gd name="T21" fmla="*/ 0 h 44"/>
                <a:gd name="T22" fmla="*/ 18 w 18"/>
                <a:gd name="T23"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 h="44">
                  <a:moveTo>
                    <a:pt x="18" y="0"/>
                  </a:moveTo>
                  <a:cubicBezTo>
                    <a:pt x="18" y="44"/>
                    <a:pt x="18" y="44"/>
                    <a:pt x="18" y="44"/>
                  </a:cubicBezTo>
                  <a:cubicBezTo>
                    <a:pt x="9" y="44"/>
                    <a:pt x="9" y="44"/>
                    <a:pt x="9" y="44"/>
                  </a:cubicBezTo>
                  <a:cubicBezTo>
                    <a:pt x="9" y="10"/>
                    <a:pt x="9" y="10"/>
                    <a:pt x="9" y="10"/>
                  </a:cubicBezTo>
                  <a:cubicBezTo>
                    <a:pt x="8" y="11"/>
                    <a:pt x="8" y="11"/>
                    <a:pt x="7" y="12"/>
                  </a:cubicBezTo>
                  <a:cubicBezTo>
                    <a:pt x="6" y="12"/>
                    <a:pt x="6" y="13"/>
                    <a:pt x="5" y="13"/>
                  </a:cubicBezTo>
                  <a:cubicBezTo>
                    <a:pt x="4" y="13"/>
                    <a:pt x="3" y="13"/>
                    <a:pt x="2" y="14"/>
                  </a:cubicBezTo>
                  <a:cubicBezTo>
                    <a:pt x="1" y="14"/>
                    <a:pt x="0" y="14"/>
                    <a:pt x="0" y="14"/>
                  </a:cubicBezTo>
                  <a:cubicBezTo>
                    <a:pt x="0" y="6"/>
                    <a:pt x="0" y="6"/>
                    <a:pt x="0" y="6"/>
                  </a:cubicBezTo>
                  <a:cubicBezTo>
                    <a:pt x="2" y="5"/>
                    <a:pt x="4" y="5"/>
                    <a:pt x="7" y="3"/>
                  </a:cubicBezTo>
                  <a:cubicBezTo>
                    <a:pt x="9" y="2"/>
                    <a:pt x="11" y="1"/>
                    <a:pt x="13" y="0"/>
                  </a:cubicBezTo>
                  <a:lnTo>
                    <a:pt x="18" y="0"/>
                  </a:lnTo>
                  <a:close/>
                </a:path>
              </a:pathLst>
            </a:custGeom>
            <a:solidFill>
              <a:schemeClr val="bg2">
                <a:lumMod val="50000"/>
                <a:lumOff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kern="0" dirty="0">
                <a:solidFill>
                  <a:prstClr val="black"/>
                </a:solidFill>
                <a:ea typeface="MS PGothic" charset="0"/>
              </a:endParaRPr>
            </a:p>
          </p:txBody>
        </p:sp>
        <p:sp>
          <p:nvSpPr>
            <p:cNvPr id="154" name="Freeform 375"/>
            <p:cNvSpPr>
              <a:spLocks noEditPoints="1"/>
            </p:cNvSpPr>
            <p:nvPr/>
          </p:nvSpPr>
          <p:spPr bwMode="auto">
            <a:xfrm>
              <a:off x="645" y="3096"/>
              <a:ext cx="62" cy="90"/>
            </a:xfrm>
            <a:custGeom>
              <a:avLst/>
              <a:gdLst>
                <a:gd name="T0" fmla="*/ 15 w 31"/>
                <a:gd name="T1" fmla="*/ 45 h 45"/>
                <a:gd name="T2" fmla="*/ 0 w 31"/>
                <a:gd name="T3" fmla="*/ 23 h 45"/>
                <a:gd name="T4" fmla="*/ 4 w 31"/>
                <a:gd name="T5" fmla="*/ 6 h 45"/>
                <a:gd name="T6" fmla="*/ 16 w 31"/>
                <a:gd name="T7" fmla="*/ 0 h 45"/>
                <a:gd name="T8" fmla="*/ 31 w 31"/>
                <a:gd name="T9" fmla="*/ 22 h 45"/>
                <a:gd name="T10" fmla="*/ 27 w 31"/>
                <a:gd name="T11" fmla="*/ 39 h 45"/>
                <a:gd name="T12" fmla="*/ 15 w 31"/>
                <a:gd name="T13" fmla="*/ 45 h 45"/>
                <a:gd name="T14" fmla="*/ 16 w 31"/>
                <a:gd name="T15" fmla="*/ 7 h 45"/>
                <a:gd name="T16" fmla="*/ 9 w 31"/>
                <a:gd name="T17" fmla="*/ 23 h 45"/>
                <a:gd name="T18" fmla="*/ 15 w 31"/>
                <a:gd name="T19" fmla="*/ 37 h 45"/>
                <a:gd name="T20" fmla="*/ 21 w 31"/>
                <a:gd name="T21" fmla="*/ 22 h 45"/>
                <a:gd name="T22" fmla="*/ 16 w 31"/>
                <a:gd name="T23" fmla="*/ 7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 h="45">
                  <a:moveTo>
                    <a:pt x="15" y="45"/>
                  </a:moveTo>
                  <a:cubicBezTo>
                    <a:pt x="5" y="45"/>
                    <a:pt x="0" y="38"/>
                    <a:pt x="0" y="23"/>
                  </a:cubicBezTo>
                  <a:cubicBezTo>
                    <a:pt x="0" y="16"/>
                    <a:pt x="1" y="10"/>
                    <a:pt x="4" y="6"/>
                  </a:cubicBezTo>
                  <a:cubicBezTo>
                    <a:pt x="7" y="2"/>
                    <a:pt x="11" y="0"/>
                    <a:pt x="16" y="0"/>
                  </a:cubicBezTo>
                  <a:cubicBezTo>
                    <a:pt x="26" y="0"/>
                    <a:pt x="31" y="7"/>
                    <a:pt x="31" y="22"/>
                  </a:cubicBezTo>
                  <a:cubicBezTo>
                    <a:pt x="31" y="29"/>
                    <a:pt x="30" y="35"/>
                    <a:pt x="27" y="39"/>
                  </a:cubicBezTo>
                  <a:cubicBezTo>
                    <a:pt x="24" y="43"/>
                    <a:pt x="20" y="45"/>
                    <a:pt x="15" y="45"/>
                  </a:cubicBezTo>
                  <a:close/>
                  <a:moveTo>
                    <a:pt x="16" y="7"/>
                  </a:moveTo>
                  <a:cubicBezTo>
                    <a:pt x="11" y="7"/>
                    <a:pt x="9" y="12"/>
                    <a:pt x="9" y="23"/>
                  </a:cubicBezTo>
                  <a:cubicBezTo>
                    <a:pt x="9" y="33"/>
                    <a:pt x="11" y="37"/>
                    <a:pt x="15" y="37"/>
                  </a:cubicBezTo>
                  <a:cubicBezTo>
                    <a:pt x="19" y="37"/>
                    <a:pt x="21" y="32"/>
                    <a:pt x="21" y="22"/>
                  </a:cubicBezTo>
                  <a:cubicBezTo>
                    <a:pt x="21" y="12"/>
                    <a:pt x="19" y="7"/>
                    <a:pt x="16" y="7"/>
                  </a:cubicBezTo>
                  <a:close/>
                </a:path>
              </a:pathLst>
            </a:custGeom>
            <a:solidFill>
              <a:schemeClr val="bg2">
                <a:lumMod val="50000"/>
                <a:lumOff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kern="0" dirty="0">
                <a:solidFill>
                  <a:prstClr val="black"/>
                </a:solidFill>
                <a:ea typeface="MS PGothic" charset="0"/>
              </a:endParaRPr>
            </a:p>
          </p:txBody>
        </p:sp>
        <p:sp>
          <p:nvSpPr>
            <p:cNvPr id="155" name="Freeform 376"/>
            <p:cNvSpPr>
              <a:spLocks/>
            </p:cNvSpPr>
            <p:nvPr/>
          </p:nvSpPr>
          <p:spPr bwMode="auto">
            <a:xfrm>
              <a:off x="725" y="3096"/>
              <a:ext cx="36" cy="88"/>
            </a:xfrm>
            <a:custGeom>
              <a:avLst/>
              <a:gdLst>
                <a:gd name="T0" fmla="*/ 18 w 18"/>
                <a:gd name="T1" fmla="*/ 0 h 44"/>
                <a:gd name="T2" fmla="*/ 18 w 18"/>
                <a:gd name="T3" fmla="*/ 44 h 44"/>
                <a:gd name="T4" fmla="*/ 9 w 18"/>
                <a:gd name="T5" fmla="*/ 44 h 44"/>
                <a:gd name="T6" fmla="*/ 9 w 18"/>
                <a:gd name="T7" fmla="*/ 10 h 44"/>
                <a:gd name="T8" fmla="*/ 7 w 18"/>
                <a:gd name="T9" fmla="*/ 12 h 44"/>
                <a:gd name="T10" fmla="*/ 5 w 18"/>
                <a:gd name="T11" fmla="*/ 13 h 44"/>
                <a:gd name="T12" fmla="*/ 2 w 18"/>
                <a:gd name="T13" fmla="*/ 14 h 44"/>
                <a:gd name="T14" fmla="*/ 0 w 18"/>
                <a:gd name="T15" fmla="*/ 14 h 44"/>
                <a:gd name="T16" fmla="*/ 0 w 18"/>
                <a:gd name="T17" fmla="*/ 6 h 44"/>
                <a:gd name="T18" fmla="*/ 7 w 18"/>
                <a:gd name="T19" fmla="*/ 3 h 44"/>
                <a:gd name="T20" fmla="*/ 13 w 18"/>
                <a:gd name="T21" fmla="*/ 0 h 44"/>
                <a:gd name="T22" fmla="*/ 18 w 18"/>
                <a:gd name="T23"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 h="44">
                  <a:moveTo>
                    <a:pt x="18" y="0"/>
                  </a:moveTo>
                  <a:cubicBezTo>
                    <a:pt x="18" y="44"/>
                    <a:pt x="18" y="44"/>
                    <a:pt x="18" y="44"/>
                  </a:cubicBezTo>
                  <a:cubicBezTo>
                    <a:pt x="9" y="44"/>
                    <a:pt x="9" y="44"/>
                    <a:pt x="9" y="44"/>
                  </a:cubicBezTo>
                  <a:cubicBezTo>
                    <a:pt x="9" y="10"/>
                    <a:pt x="9" y="10"/>
                    <a:pt x="9" y="10"/>
                  </a:cubicBezTo>
                  <a:cubicBezTo>
                    <a:pt x="8" y="11"/>
                    <a:pt x="8" y="11"/>
                    <a:pt x="7" y="12"/>
                  </a:cubicBezTo>
                  <a:cubicBezTo>
                    <a:pt x="6" y="12"/>
                    <a:pt x="6" y="13"/>
                    <a:pt x="5" y="13"/>
                  </a:cubicBezTo>
                  <a:cubicBezTo>
                    <a:pt x="4" y="13"/>
                    <a:pt x="3" y="13"/>
                    <a:pt x="2" y="14"/>
                  </a:cubicBezTo>
                  <a:cubicBezTo>
                    <a:pt x="1" y="14"/>
                    <a:pt x="0" y="14"/>
                    <a:pt x="0" y="14"/>
                  </a:cubicBezTo>
                  <a:cubicBezTo>
                    <a:pt x="0" y="6"/>
                    <a:pt x="0" y="6"/>
                    <a:pt x="0" y="6"/>
                  </a:cubicBezTo>
                  <a:cubicBezTo>
                    <a:pt x="2" y="5"/>
                    <a:pt x="4" y="5"/>
                    <a:pt x="7" y="3"/>
                  </a:cubicBezTo>
                  <a:cubicBezTo>
                    <a:pt x="9" y="2"/>
                    <a:pt x="11" y="1"/>
                    <a:pt x="13" y="0"/>
                  </a:cubicBezTo>
                  <a:lnTo>
                    <a:pt x="18" y="0"/>
                  </a:lnTo>
                  <a:close/>
                </a:path>
              </a:pathLst>
            </a:custGeom>
            <a:solidFill>
              <a:schemeClr val="bg2">
                <a:lumMod val="50000"/>
                <a:lumOff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kern="0" dirty="0">
                <a:solidFill>
                  <a:prstClr val="black"/>
                </a:solidFill>
                <a:ea typeface="MS PGothic" charset="0"/>
              </a:endParaRPr>
            </a:p>
          </p:txBody>
        </p:sp>
        <p:sp>
          <p:nvSpPr>
            <p:cNvPr id="156" name="Freeform 377"/>
            <p:cNvSpPr>
              <a:spLocks noEditPoints="1"/>
            </p:cNvSpPr>
            <p:nvPr/>
          </p:nvSpPr>
          <p:spPr bwMode="auto">
            <a:xfrm>
              <a:off x="568" y="3220"/>
              <a:ext cx="63" cy="89"/>
            </a:xfrm>
            <a:custGeom>
              <a:avLst/>
              <a:gdLst>
                <a:gd name="T0" fmla="*/ 16 w 32"/>
                <a:gd name="T1" fmla="*/ 45 h 45"/>
                <a:gd name="T2" fmla="*/ 0 w 32"/>
                <a:gd name="T3" fmla="*/ 23 h 45"/>
                <a:gd name="T4" fmla="*/ 4 w 32"/>
                <a:gd name="T5" fmla="*/ 6 h 45"/>
                <a:gd name="T6" fmla="*/ 17 w 32"/>
                <a:gd name="T7" fmla="*/ 0 h 45"/>
                <a:gd name="T8" fmla="*/ 32 w 32"/>
                <a:gd name="T9" fmla="*/ 22 h 45"/>
                <a:gd name="T10" fmla="*/ 28 w 32"/>
                <a:gd name="T11" fmla="*/ 39 h 45"/>
                <a:gd name="T12" fmla="*/ 16 w 32"/>
                <a:gd name="T13" fmla="*/ 45 h 45"/>
                <a:gd name="T14" fmla="*/ 16 w 32"/>
                <a:gd name="T15" fmla="*/ 7 h 45"/>
                <a:gd name="T16" fmla="*/ 10 w 32"/>
                <a:gd name="T17" fmla="*/ 23 h 45"/>
                <a:gd name="T18" fmla="*/ 16 w 32"/>
                <a:gd name="T19" fmla="*/ 38 h 45"/>
                <a:gd name="T20" fmla="*/ 22 w 32"/>
                <a:gd name="T21" fmla="*/ 22 h 45"/>
                <a:gd name="T22" fmla="*/ 16 w 32"/>
                <a:gd name="T23" fmla="*/ 7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 h="45">
                  <a:moveTo>
                    <a:pt x="16" y="45"/>
                  </a:moveTo>
                  <a:cubicBezTo>
                    <a:pt x="5" y="45"/>
                    <a:pt x="0" y="38"/>
                    <a:pt x="0" y="23"/>
                  </a:cubicBezTo>
                  <a:cubicBezTo>
                    <a:pt x="0" y="16"/>
                    <a:pt x="2" y="10"/>
                    <a:pt x="4" y="6"/>
                  </a:cubicBezTo>
                  <a:cubicBezTo>
                    <a:pt x="7" y="2"/>
                    <a:pt x="11" y="0"/>
                    <a:pt x="17" y="0"/>
                  </a:cubicBezTo>
                  <a:cubicBezTo>
                    <a:pt x="27" y="0"/>
                    <a:pt x="32" y="7"/>
                    <a:pt x="32" y="22"/>
                  </a:cubicBezTo>
                  <a:cubicBezTo>
                    <a:pt x="32" y="29"/>
                    <a:pt x="30" y="35"/>
                    <a:pt x="28" y="39"/>
                  </a:cubicBezTo>
                  <a:cubicBezTo>
                    <a:pt x="25" y="43"/>
                    <a:pt x="21" y="45"/>
                    <a:pt x="16" y="45"/>
                  </a:cubicBezTo>
                  <a:close/>
                  <a:moveTo>
                    <a:pt x="16" y="7"/>
                  </a:moveTo>
                  <a:cubicBezTo>
                    <a:pt x="12" y="7"/>
                    <a:pt x="10" y="12"/>
                    <a:pt x="10" y="23"/>
                  </a:cubicBezTo>
                  <a:cubicBezTo>
                    <a:pt x="10" y="33"/>
                    <a:pt x="12" y="38"/>
                    <a:pt x="16" y="38"/>
                  </a:cubicBezTo>
                  <a:cubicBezTo>
                    <a:pt x="20" y="38"/>
                    <a:pt x="22" y="32"/>
                    <a:pt x="22" y="22"/>
                  </a:cubicBezTo>
                  <a:cubicBezTo>
                    <a:pt x="22" y="12"/>
                    <a:pt x="20" y="7"/>
                    <a:pt x="16" y="7"/>
                  </a:cubicBezTo>
                  <a:close/>
                </a:path>
              </a:pathLst>
            </a:custGeom>
            <a:solidFill>
              <a:schemeClr val="bg2">
                <a:lumMod val="50000"/>
                <a:lumOff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kern="0" dirty="0">
                <a:solidFill>
                  <a:prstClr val="black"/>
                </a:solidFill>
                <a:ea typeface="MS PGothic" charset="0"/>
              </a:endParaRPr>
            </a:p>
          </p:txBody>
        </p:sp>
        <p:sp>
          <p:nvSpPr>
            <p:cNvPr id="157" name="Freeform 378"/>
            <p:cNvSpPr>
              <a:spLocks/>
            </p:cNvSpPr>
            <p:nvPr/>
          </p:nvSpPr>
          <p:spPr bwMode="auto">
            <a:xfrm>
              <a:off x="653" y="3220"/>
              <a:ext cx="38" cy="87"/>
            </a:xfrm>
            <a:custGeom>
              <a:avLst/>
              <a:gdLst>
                <a:gd name="T0" fmla="*/ 19 w 19"/>
                <a:gd name="T1" fmla="*/ 0 h 44"/>
                <a:gd name="T2" fmla="*/ 19 w 19"/>
                <a:gd name="T3" fmla="*/ 44 h 44"/>
                <a:gd name="T4" fmla="*/ 9 w 19"/>
                <a:gd name="T5" fmla="*/ 44 h 44"/>
                <a:gd name="T6" fmla="*/ 9 w 19"/>
                <a:gd name="T7" fmla="*/ 10 h 44"/>
                <a:gd name="T8" fmla="*/ 7 w 19"/>
                <a:gd name="T9" fmla="*/ 12 h 44"/>
                <a:gd name="T10" fmla="*/ 5 w 19"/>
                <a:gd name="T11" fmla="*/ 13 h 44"/>
                <a:gd name="T12" fmla="*/ 3 w 19"/>
                <a:gd name="T13" fmla="*/ 14 h 44"/>
                <a:gd name="T14" fmla="*/ 0 w 19"/>
                <a:gd name="T15" fmla="*/ 14 h 44"/>
                <a:gd name="T16" fmla="*/ 0 w 19"/>
                <a:gd name="T17" fmla="*/ 6 h 44"/>
                <a:gd name="T18" fmla="*/ 7 w 19"/>
                <a:gd name="T19" fmla="*/ 3 h 44"/>
                <a:gd name="T20" fmla="*/ 13 w 19"/>
                <a:gd name="T21" fmla="*/ 0 h 44"/>
                <a:gd name="T22" fmla="*/ 19 w 19"/>
                <a:gd name="T23"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44">
                  <a:moveTo>
                    <a:pt x="19" y="0"/>
                  </a:moveTo>
                  <a:cubicBezTo>
                    <a:pt x="19" y="44"/>
                    <a:pt x="19" y="44"/>
                    <a:pt x="19" y="44"/>
                  </a:cubicBezTo>
                  <a:cubicBezTo>
                    <a:pt x="9" y="44"/>
                    <a:pt x="9" y="44"/>
                    <a:pt x="9" y="44"/>
                  </a:cubicBezTo>
                  <a:cubicBezTo>
                    <a:pt x="9" y="10"/>
                    <a:pt x="9" y="10"/>
                    <a:pt x="9" y="10"/>
                  </a:cubicBezTo>
                  <a:cubicBezTo>
                    <a:pt x="9" y="11"/>
                    <a:pt x="8" y="11"/>
                    <a:pt x="7" y="12"/>
                  </a:cubicBezTo>
                  <a:cubicBezTo>
                    <a:pt x="7" y="12"/>
                    <a:pt x="6" y="13"/>
                    <a:pt x="5" y="13"/>
                  </a:cubicBezTo>
                  <a:cubicBezTo>
                    <a:pt x="4" y="13"/>
                    <a:pt x="3" y="14"/>
                    <a:pt x="3" y="14"/>
                  </a:cubicBezTo>
                  <a:cubicBezTo>
                    <a:pt x="2" y="14"/>
                    <a:pt x="1" y="14"/>
                    <a:pt x="0" y="14"/>
                  </a:cubicBezTo>
                  <a:cubicBezTo>
                    <a:pt x="0" y="6"/>
                    <a:pt x="0" y="6"/>
                    <a:pt x="0" y="6"/>
                  </a:cubicBezTo>
                  <a:cubicBezTo>
                    <a:pt x="2" y="5"/>
                    <a:pt x="5" y="5"/>
                    <a:pt x="7" y="3"/>
                  </a:cubicBezTo>
                  <a:cubicBezTo>
                    <a:pt x="9" y="2"/>
                    <a:pt x="11" y="1"/>
                    <a:pt x="13" y="0"/>
                  </a:cubicBezTo>
                  <a:lnTo>
                    <a:pt x="19" y="0"/>
                  </a:lnTo>
                  <a:close/>
                </a:path>
              </a:pathLst>
            </a:custGeom>
            <a:solidFill>
              <a:schemeClr val="bg2">
                <a:lumMod val="50000"/>
                <a:lumOff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kern="0" dirty="0">
                <a:solidFill>
                  <a:prstClr val="black"/>
                </a:solidFill>
                <a:ea typeface="MS PGothic" charset="0"/>
              </a:endParaRPr>
            </a:p>
          </p:txBody>
        </p:sp>
        <p:sp>
          <p:nvSpPr>
            <p:cNvPr id="158" name="Freeform 379"/>
            <p:cNvSpPr>
              <a:spLocks noEditPoints="1"/>
            </p:cNvSpPr>
            <p:nvPr/>
          </p:nvSpPr>
          <p:spPr bwMode="auto">
            <a:xfrm>
              <a:off x="715" y="3220"/>
              <a:ext cx="64" cy="89"/>
            </a:xfrm>
            <a:custGeom>
              <a:avLst/>
              <a:gdLst>
                <a:gd name="T0" fmla="*/ 16 w 32"/>
                <a:gd name="T1" fmla="*/ 45 h 45"/>
                <a:gd name="T2" fmla="*/ 0 w 32"/>
                <a:gd name="T3" fmla="*/ 23 h 45"/>
                <a:gd name="T4" fmla="*/ 5 w 32"/>
                <a:gd name="T5" fmla="*/ 6 h 45"/>
                <a:gd name="T6" fmla="*/ 17 w 32"/>
                <a:gd name="T7" fmla="*/ 0 h 45"/>
                <a:gd name="T8" fmla="*/ 32 w 32"/>
                <a:gd name="T9" fmla="*/ 22 h 45"/>
                <a:gd name="T10" fmla="*/ 28 w 32"/>
                <a:gd name="T11" fmla="*/ 39 h 45"/>
                <a:gd name="T12" fmla="*/ 16 w 32"/>
                <a:gd name="T13" fmla="*/ 45 h 45"/>
                <a:gd name="T14" fmla="*/ 16 w 32"/>
                <a:gd name="T15" fmla="*/ 7 h 45"/>
                <a:gd name="T16" fmla="*/ 10 w 32"/>
                <a:gd name="T17" fmla="*/ 23 h 45"/>
                <a:gd name="T18" fmla="*/ 16 w 32"/>
                <a:gd name="T19" fmla="*/ 38 h 45"/>
                <a:gd name="T20" fmla="*/ 22 w 32"/>
                <a:gd name="T21" fmla="*/ 22 h 45"/>
                <a:gd name="T22" fmla="*/ 16 w 32"/>
                <a:gd name="T23" fmla="*/ 7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 h="45">
                  <a:moveTo>
                    <a:pt x="16" y="45"/>
                  </a:moveTo>
                  <a:cubicBezTo>
                    <a:pt x="5" y="45"/>
                    <a:pt x="0" y="38"/>
                    <a:pt x="0" y="23"/>
                  </a:cubicBezTo>
                  <a:cubicBezTo>
                    <a:pt x="0" y="16"/>
                    <a:pt x="2" y="10"/>
                    <a:pt x="5" y="6"/>
                  </a:cubicBezTo>
                  <a:cubicBezTo>
                    <a:pt x="7" y="2"/>
                    <a:pt x="11" y="0"/>
                    <a:pt x="17" y="0"/>
                  </a:cubicBezTo>
                  <a:cubicBezTo>
                    <a:pt x="27" y="0"/>
                    <a:pt x="32" y="7"/>
                    <a:pt x="32" y="22"/>
                  </a:cubicBezTo>
                  <a:cubicBezTo>
                    <a:pt x="32" y="29"/>
                    <a:pt x="30" y="35"/>
                    <a:pt x="28" y="39"/>
                  </a:cubicBezTo>
                  <a:cubicBezTo>
                    <a:pt x="25" y="43"/>
                    <a:pt x="21" y="45"/>
                    <a:pt x="16" y="45"/>
                  </a:cubicBezTo>
                  <a:close/>
                  <a:moveTo>
                    <a:pt x="16" y="7"/>
                  </a:moveTo>
                  <a:cubicBezTo>
                    <a:pt x="12" y="7"/>
                    <a:pt x="10" y="12"/>
                    <a:pt x="10" y="23"/>
                  </a:cubicBezTo>
                  <a:cubicBezTo>
                    <a:pt x="10" y="33"/>
                    <a:pt x="12" y="38"/>
                    <a:pt x="16" y="38"/>
                  </a:cubicBezTo>
                  <a:cubicBezTo>
                    <a:pt x="20" y="38"/>
                    <a:pt x="22" y="32"/>
                    <a:pt x="22" y="22"/>
                  </a:cubicBezTo>
                  <a:cubicBezTo>
                    <a:pt x="22" y="12"/>
                    <a:pt x="20" y="7"/>
                    <a:pt x="16" y="7"/>
                  </a:cubicBezTo>
                  <a:close/>
                </a:path>
              </a:pathLst>
            </a:custGeom>
            <a:solidFill>
              <a:schemeClr val="bg2">
                <a:lumMod val="50000"/>
                <a:lumOff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kern="0" dirty="0">
                <a:solidFill>
                  <a:prstClr val="black"/>
                </a:solidFill>
                <a:ea typeface="MS PGothic" charset="0"/>
              </a:endParaRPr>
            </a:p>
          </p:txBody>
        </p:sp>
        <p:sp>
          <p:nvSpPr>
            <p:cNvPr id="159" name="Freeform 380"/>
            <p:cNvSpPr>
              <a:spLocks noEditPoints="1"/>
            </p:cNvSpPr>
            <p:nvPr/>
          </p:nvSpPr>
          <p:spPr bwMode="auto">
            <a:xfrm>
              <a:off x="568" y="3589"/>
              <a:ext cx="63" cy="90"/>
            </a:xfrm>
            <a:custGeom>
              <a:avLst/>
              <a:gdLst>
                <a:gd name="T0" fmla="*/ 16 w 32"/>
                <a:gd name="T1" fmla="*/ 45 h 45"/>
                <a:gd name="T2" fmla="*/ 0 w 32"/>
                <a:gd name="T3" fmla="*/ 23 h 45"/>
                <a:gd name="T4" fmla="*/ 4 w 32"/>
                <a:gd name="T5" fmla="*/ 6 h 45"/>
                <a:gd name="T6" fmla="*/ 17 w 32"/>
                <a:gd name="T7" fmla="*/ 0 h 45"/>
                <a:gd name="T8" fmla="*/ 32 w 32"/>
                <a:gd name="T9" fmla="*/ 22 h 45"/>
                <a:gd name="T10" fmla="*/ 28 w 32"/>
                <a:gd name="T11" fmla="*/ 39 h 45"/>
                <a:gd name="T12" fmla="*/ 16 w 32"/>
                <a:gd name="T13" fmla="*/ 45 h 45"/>
                <a:gd name="T14" fmla="*/ 16 w 32"/>
                <a:gd name="T15" fmla="*/ 7 h 45"/>
                <a:gd name="T16" fmla="*/ 10 w 32"/>
                <a:gd name="T17" fmla="*/ 23 h 45"/>
                <a:gd name="T18" fmla="*/ 16 w 32"/>
                <a:gd name="T19" fmla="*/ 37 h 45"/>
                <a:gd name="T20" fmla="*/ 22 w 32"/>
                <a:gd name="T21" fmla="*/ 22 h 45"/>
                <a:gd name="T22" fmla="*/ 16 w 32"/>
                <a:gd name="T23" fmla="*/ 7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 h="45">
                  <a:moveTo>
                    <a:pt x="16" y="45"/>
                  </a:moveTo>
                  <a:cubicBezTo>
                    <a:pt x="5" y="45"/>
                    <a:pt x="0" y="38"/>
                    <a:pt x="0" y="23"/>
                  </a:cubicBezTo>
                  <a:cubicBezTo>
                    <a:pt x="0" y="15"/>
                    <a:pt x="2" y="10"/>
                    <a:pt x="4" y="6"/>
                  </a:cubicBezTo>
                  <a:cubicBezTo>
                    <a:pt x="7" y="2"/>
                    <a:pt x="11" y="0"/>
                    <a:pt x="17" y="0"/>
                  </a:cubicBezTo>
                  <a:cubicBezTo>
                    <a:pt x="27" y="0"/>
                    <a:pt x="32" y="7"/>
                    <a:pt x="32" y="22"/>
                  </a:cubicBezTo>
                  <a:cubicBezTo>
                    <a:pt x="32" y="29"/>
                    <a:pt x="30" y="35"/>
                    <a:pt x="28" y="39"/>
                  </a:cubicBezTo>
                  <a:cubicBezTo>
                    <a:pt x="25" y="43"/>
                    <a:pt x="21" y="45"/>
                    <a:pt x="16" y="45"/>
                  </a:cubicBezTo>
                  <a:close/>
                  <a:moveTo>
                    <a:pt x="16" y="7"/>
                  </a:moveTo>
                  <a:cubicBezTo>
                    <a:pt x="12" y="7"/>
                    <a:pt x="10" y="12"/>
                    <a:pt x="10" y="23"/>
                  </a:cubicBezTo>
                  <a:cubicBezTo>
                    <a:pt x="10" y="33"/>
                    <a:pt x="12" y="37"/>
                    <a:pt x="16" y="37"/>
                  </a:cubicBezTo>
                  <a:cubicBezTo>
                    <a:pt x="20" y="37"/>
                    <a:pt x="22" y="32"/>
                    <a:pt x="22" y="22"/>
                  </a:cubicBezTo>
                  <a:cubicBezTo>
                    <a:pt x="22" y="12"/>
                    <a:pt x="20" y="7"/>
                    <a:pt x="16" y="7"/>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kern="0" dirty="0">
                <a:solidFill>
                  <a:prstClr val="black"/>
                </a:solidFill>
                <a:ea typeface="MS PGothic" charset="0"/>
              </a:endParaRPr>
            </a:p>
          </p:txBody>
        </p:sp>
        <p:sp>
          <p:nvSpPr>
            <p:cNvPr id="160" name="Freeform 381"/>
            <p:cNvSpPr>
              <a:spLocks/>
            </p:cNvSpPr>
            <p:nvPr/>
          </p:nvSpPr>
          <p:spPr bwMode="auto">
            <a:xfrm>
              <a:off x="653" y="3589"/>
              <a:ext cx="38" cy="88"/>
            </a:xfrm>
            <a:custGeom>
              <a:avLst/>
              <a:gdLst>
                <a:gd name="T0" fmla="*/ 19 w 19"/>
                <a:gd name="T1" fmla="*/ 0 h 44"/>
                <a:gd name="T2" fmla="*/ 19 w 19"/>
                <a:gd name="T3" fmla="*/ 44 h 44"/>
                <a:gd name="T4" fmla="*/ 9 w 19"/>
                <a:gd name="T5" fmla="*/ 44 h 44"/>
                <a:gd name="T6" fmla="*/ 9 w 19"/>
                <a:gd name="T7" fmla="*/ 10 h 44"/>
                <a:gd name="T8" fmla="*/ 7 w 19"/>
                <a:gd name="T9" fmla="*/ 12 h 44"/>
                <a:gd name="T10" fmla="*/ 5 w 19"/>
                <a:gd name="T11" fmla="*/ 13 h 44"/>
                <a:gd name="T12" fmla="*/ 3 w 19"/>
                <a:gd name="T13" fmla="*/ 14 h 44"/>
                <a:gd name="T14" fmla="*/ 0 w 19"/>
                <a:gd name="T15" fmla="*/ 14 h 44"/>
                <a:gd name="T16" fmla="*/ 0 w 19"/>
                <a:gd name="T17" fmla="*/ 6 h 44"/>
                <a:gd name="T18" fmla="*/ 7 w 19"/>
                <a:gd name="T19" fmla="*/ 3 h 44"/>
                <a:gd name="T20" fmla="*/ 13 w 19"/>
                <a:gd name="T21" fmla="*/ 0 h 44"/>
                <a:gd name="T22" fmla="*/ 19 w 19"/>
                <a:gd name="T23"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44">
                  <a:moveTo>
                    <a:pt x="19" y="0"/>
                  </a:moveTo>
                  <a:cubicBezTo>
                    <a:pt x="19" y="44"/>
                    <a:pt x="19" y="44"/>
                    <a:pt x="19" y="44"/>
                  </a:cubicBezTo>
                  <a:cubicBezTo>
                    <a:pt x="9" y="44"/>
                    <a:pt x="9" y="44"/>
                    <a:pt x="9" y="44"/>
                  </a:cubicBezTo>
                  <a:cubicBezTo>
                    <a:pt x="9" y="10"/>
                    <a:pt x="9" y="10"/>
                    <a:pt x="9" y="10"/>
                  </a:cubicBezTo>
                  <a:cubicBezTo>
                    <a:pt x="9" y="11"/>
                    <a:pt x="8" y="11"/>
                    <a:pt x="7" y="12"/>
                  </a:cubicBezTo>
                  <a:cubicBezTo>
                    <a:pt x="7" y="12"/>
                    <a:pt x="6" y="13"/>
                    <a:pt x="5" y="13"/>
                  </a:cubicBezTo>
                  <a:cubicBezTo>
                    <a:pt x="4" y="13"/>
                    <a:pt x="3" y="13"/>
                    <a:pt x="3" y="14"/>
                  </a:cubicBezTo>
                  <a:cubicBezTo>
                    <a:pt x="2" y="14"/>
                    <a:pt x="1" y="14"/>
                    <a:pt x="0" y="14"/>
                  </a:cubicBezTo>
                  <a:cubicBezTo>
                    <a:pt x="0" y="6"/>
                    <a:pt x="0" y="6"/>
                    <a:pt x="0" y="6"/>
                  </a:cubicBezTo>
                  <a:cubicBezTo>
                    <a:pt x="2" y="5"/>
                    <a:pt x="5" y="4"/>
                    <a:pt x="7" y="3"/>
                  </a:cubicBezTo>
                  <a:cubicBezTo>
                    <a:pt x="9" y="2"/>
                    <a:pt x="11" y="1"/>
                    <a:pt x="13" y="0"/>
                  </a:cubicBezTo>
                  <a:lnTo>
                    <a:pt x="19"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kern="0" dirty="0">
                <a:solidFill>
                  <a:prstClr val="black"/>
                </a:solidFill>
                <a:ea typeface="MS PGothic" charset="0"/>
              </a:endParaRPr>
            </a:p>
          </p:txBody>
        </p:sp>
        <p:sp>
          <p:nvSpPr>
            <p:cNvPr id="161" name="Freeform 382"/>
            <p:cNvSpPr>
              <a:spLocks noEditPoints="1"/>
            </p:cNvSpPr>
            <p:nvPr/>
          </p:nvSpPr>
          <p:spPr bwMode="auto">
            <a:xfrm>
              <a:off x="715" y="3589"/>
              <a:ext cx="64" cy="90"/>
            </a:xfrm>
            <a:custGeom>
              <a:avLst/>
              <a:gdLst>
                <a:gd name="T0" fmla="*/ 16 w 32"/>
                <a:gd name="T1" fmla="*/ 45 h 45"/>
                <a:gd name="T2" fmla="*/ 0 w 32"/>
                <a:gd name="T3" fmla="*/ 23 h 45"/>
                <a:gd name="T4" fmla="*/ 5 w 32"/>
                <a:gd name="T5" fmla="*/ 6 h 45"/>
                <a:gd name="T6" fmla="*/ 17 w 32"/>
                <a:gd name="T7" fmla="*/ 0 h 45"/>
                <a:gd name="T8" fmla="*/ 32 w 32"/>
                <a:gd name="T9" fmla="*/ 22 h 45"/>
                <a:gd name="T10" fmla="*/ 28 w 32"/>
                <a:gd name="T11" fmla="*/ 39 h 45"/>
                <a:gd name="T12" fmla="*/ 16 w 32"/>
                <a:gd name="T13" fmla="*/ 45 h 45"/>
                <a:gd name="T14" fmla="*/ 16 w 32"/>
                <a:gd name="T15" fmla="*/ 7 h 45"/>
                <a:gd name="T16" fmla="*/ 10 w 32"/>
                <a:gd name="T17" fmla="*/ 23 h 45"/>
                <a:gd name="T18" fmla="*/ 16 w 32"/>
                <a:gd name="T19" fmla="*/ 37 h 45"/>
                <a:gd name="T20" fmla="*/ 22 w 32"/>
                <a:gd name="T21" fmla="*/ 22 h 45"/>
                <a:gd name="T22" fmla="*/ 16 w 32"/>
                <a:gd name="T23" fmla="*/ 7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 h="45">
                  <a:moveTo>
                    <a:pt x="16" y="45"/>
                  </a:moveTo>
                  <a:cubicBezTo>
                    <a:pt x="5" y="45"/>
                    <a:pt x="0" y="38"/>
                    <a:pt x="0" y="23"/>
                  </a:cubicBezTo>
                  <a:cubicBezTo>
                    <a:pt x="0" y="15"/>
                    <a:pt x="2" y="10"/>
                    <a:pt x="5" y="6"/>
                  </a:cubicBezTo>
                  <a:cubicBezTo>
                    <a:pt x="7" y="2"/>
                    <a:pt x="11" y="0"/>
                    <a:pt x="17" y="0"/>
                  </a:cubicBezTo>
                  <a:cubicBezTo>
                    <a:pt x="27" y="0"/>
                    <a:pt x="32" y="7"/>
                    <a:pt x="32" y="22"/>
                  </a:cubicBezTo>
                  <a:cubicBezTo>
                    <a:pt x="32" y="29"/>
                    <a:pt x="30" y="35"/>
                    <a:pt x="28" y="39"/>
                  </a:cubicBezTo>
                  <a:cubicBezTo>
                    <a:pt x="25" y="43"/>
                    <a:pt x="21" y="45"/>
                    <a:pt x="16" y="45"/>
                  </a:cubicBezTo>
                  <a:close/>
                  <a:moveTo>
                    <a:pt x="16" y="7"/>
                  </a:moveTo>
                  <a:cubicBezTo>
                    <a:pt x="12" y="7"/>
                    <a:pt x="10" y="12"/>
                    <a:pt x="10" y="23"/>
                  </a:cubicBezTo>
                  <a:cubicBezTo>
                    <a:pt x="10" y="33"/>
                    <a:pt x="12" y="37"/>
                    <a:pt x="16" y="37"/>
                  </a:cubicBezTo>
                  <a:cubicBezTo>
                    <a:pt x="20" y="37"/>
                    <a:pt x="22" y="32"/>
                    <a:pt x="22" y="22"/>
                  </a:cubicBezTo>
                  <a:cubicBezTo>
                    <a:pt x="22" y="12"/>
                    <a:pt x="20" y="7"/>
                    <a:pt x="16" y="7"/>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kern="0" dirty="0">
                <a:solidFill>
                  <a:prstClr val="black"/>
                </a:solidFill>
                <a:ea typeface="MS PGothic" charset="0"/>
              </a:endParaRPr>
            </a:p>
          </p:txBody>
        </p:sp>
        <p:sp>
          <p:nvSpPr>
            <p:cNvPr id="162" name="Freeform 383"/>
            <p:cNvSpPr>
              <a:spLocks noEditPoints="1"/>
            </p:cNvSpPr>
            <p:nvPr/>
          </p:nvSpPr>
          <p:spPr bwMode="auto">
            <a:xfrm>
              <a:off x="568" y="3343"/>
              <a:ext cx="63" cy="90"/>
            </a:xfrm>
            <a:custGeom>
              <a:avLst/>
              <a:gdLst>
                <a:gd name="T0" fmla="*/ 16 w 32"/>
                <a:gd name="T1" fmla="*/ 45 h 45"/>
                <a:gd name="T2" fmla="*/ 0 w 32"/>
                <a:gd name="T3" fmla="*/ 23 h 45"/>
                <a:gd name="T4" fmla="*/ 4 w 32"/>
                <a:gd name="T5" fmla="*/ 6 h 45"/>
                <a:gd name="T6" fmla="*/ 17 w 32"/>
                <a:gd name="T7" fmla="*/ 0 h 45"/>
                <a:gd name="T8" fmla="*/ 32 w 32"/>
                <a:gd name="T9" fmla="*/ 22 h 45"/>
                <a:gd name="T10" fmla="*/ 28 w 32"/>
                <a:gd name="T11" fmla="*/ 39 h 45"/>
                <a:gd name="T12" fmla="*/ 16 w 32"/>
                <a:gd name="T13" fmla="*/ 45 h 45"/>
                <a:gd name="T14" fmla="*/ 16 w 32"/>
                <a:gd name="T15" fmla="*/ 7 h 45"/>
                <a:gd name="T16" fmla="*/ 10 w 32"/>
                <a:gd name="T17" fmla="*/ 23 h 45"/>
                <a:gd name="T18" fmla="*/ 16 w 32"/>
                <a:gd name="T19" fmla="*/ 38 h 45"/>
                <a:gd name="T20" fmla="*/ 22 w 32"/>
                <a:gd name="T21" fmla="*/ 22 h 45"/>
                <a:gd name="T22" fmla="*/ 16 w 32"/>
                <a:gd name="T23" fmla="*/ 7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 h="45">
                  <a:moveTo>
                    <a:pt x="16" y="45"/>
                  </a:moveTo>
                  <a:cubicBezTo>
                    <a:pt x="5" y="45"/>
                    <a:pt x="0" y="38"/>
                    <a:pt x="0" y="23"/>
                  </a:cubicBezTo>
                  <a:cubicBezTo>
                    <a:pt x="0" y="16"/>
                    <a:pt x="2" y="10"/>
                    <a:pt x="4" y="6"/>
                  </a:cubicBezTo>
                  <a:cubicBezTo>
                    <a:pt x="7" y="2"/>
                    <a:pt x="11" y="0"/>
                    <a:pt x="17" y="0"/>
                  </a:cubicBezTo>
                  <a:cubicBezTo>
                    <a:pt x="27" y="0"/>
                    <a:pt x="32" y="7"/>
                    <a:pt x="32" y="22"/>
                  </a:cubicBezTo>
                  <a:cubicBezTo>
                    <a:pt x="32" y="29"/>
                    <a:pt x="30" y="35"/>
                    <a:pt x="28" y="39"/>
                  </a:cubicBezTo>
                  <a:cubicBezTo>
                    <a:pt x="25" y="43"/>
                    <a:pt x="21" y="45"/>
                    <a:pt x="16" y="45"/>
                  </a:cubicBezTo>
                  <a:close/>
                  <a:moveTo>
                    <a:pt x="16" y="7"/>
                  </a:moveTo>
                  <a:cubicBezTo>
                    <a:pt x="12" y="7"/>
                    <a:pt x="10" y="12"/>
                    <a:pt x="10" y="23"/>
                  </a:cubicBezTo>
                  <a:cubicBezTo>
                    <a:pt x="10" y="33"/>
                    <a:pt x="12" y="38"/>
                    <a:pt x="16" y="38"/>
                  </a:cubicBezTo>
                  <a:cubicBezTo>
                    <a:pt x="20" y="38"/>
                    <a:pt x="22" y="33"/>
                    <a:pt x="22" y="22"/>
                  </a:cubicBezTo>
                  <a:cubicBezTo>
                    <a:pt x="22" y="12"/>
                    <a:pt x="20" y="7"/>
                    <a:pt x="16" y="7"/>
                  </a:cubicBezTo>
                  <a:close/>
                </a:path>
              </a:pathLst>
            </a:custGeom>
            <a:solidFill>
              <a:schemeClr val="bg2">
                <a:lumMod val="50000"/>
                <a:lumOff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kern="0" dirty="0">
                <a:solidFill>
                  <a:prstClr val="black"/>
                </a:solidFill>
                <a:ea typeface="MS PGothic" charset="0"/>
              </a:endParaRPr>
            </a:p>
          </p:txBody>
        </p:sp>
        <p:sp>
          <p:nvSpPr>
            <p:cNvPr id="163" name="Freeform 384"/>
            <p:cNvSpPr>
              <a:spLocks noEditPoints="1"/>
            </p:cNvSpPr>
            <p:nvPr/>
          </p:nvSpPr>
          <p:spPr bwMode="auto">
            <a:xfrm>
              <a:off x="645" y="3343"/>
              <a:ext cx="62" cy="90"/>
            </a:xfrm>
            <a:custGeom>
              <a:avLst/>
              <a:gdLst>
                <a:gd name="T0" fmla="*/ 15 w 31"/>
                <a:gd name="T1" fmla="*/ 45 h 45"/>
                <a:gd name="T2" fmla="*/ 0 w 31"/>
                <a:gd name="T3" fmla="*/ 23 h 45"/>
                <a:gd name="T4" fmla="*/ 4 w 31"/>
                <a:gd name="T5" fmla="*/ 6 h 45"/>
                <a:gd name="T6" fmla="*/ 16 w 31"/>
                <a:gd name="T7" fmla="*/ 0 h 45"/>
                <a:gd name="T8" fmla="*/ 31 w 31"/>
                <a:gd name="T9" fmla="*/ 22 h 45"/>
                <a:gd name="T10" fmla="*/ 27 w 31"/>
                <a:gd name="T11" fmla="*/ 39 h 45"/>
                <a:gd name="T12" fmla="*/ 15 w 31"/>
                <a:gd name="T13" fmla="*/ 45 h 45"/>
                <a:gd name="T14" fmla="*/ 16 w 31"/>
                <a:gd name="T15" fmla="*/ 7 h 45"/>
                <a:gd name="T16" fmla="*/ 9 w 31"/>
                <a:gd name="T17" fmla="*/ 23 h 45"/>
                <a:gd name="T18" fmla="*/ 15 w 31"/>
                <a:gd name="T19" fmla="*/ 38 h 45"/>
                <a:gd name="T20" fmla="*/ 21 w 31"/>
                <a:gd name="T21" fmla="*/ 22 h 45"/>
                <a:gd name="T22" fmla="*/ 16 w 31"/>
                <a:gd name="T23" fmla="*/ 7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 h="45">
                  <a:moveTo>
                    <a:pt x="15" y="45"/>
                  </a:moveTo>
                  <a:cubicBezTo>
                    <a:pt x="5" y="45"/>
                    <a:pt x="0" y="38"/>
                    <a:pt x="0" y="23"/>
                  </a:cubicBezTo>
                  <a:cubicBezTo>
                    <a:pt x="0" y="16"/>
                    <a:pt x="1" y="10"/>
                    <a:pt x="4" y="6"/>
                  </a:cubicBezTo>
                  <a:cubicBezTo>
                    <a:pt x="7" y="2"/>
                    <a:pt x="11" y="0"/>
                    <a:pt x="16" y="0"/>
                  </a:cubicBezTo>
                  <a:cubicBezTo>
                    <a:pt x="26" y="0"/>
                    <a:pt x="31" y="7"/>
                    <a:pt x="31" y="22"/>
                  </a:cubicBezTo>
                  <a:cubicBezTo>
                    <a:pt x="31" y="29"/>
                    <a:pt x="30" y="35"/>
                    <a:pt x="27" y="39"/>
                  </a:cubicBezTo>
                  <a:cubicBezTo>
                    <a:pt x="24" y="43"/>
                    <a:pt x="20" y="45"/>
                    <a:pt x="15" y="45"/>
                  </a:cubicBezTo>
                  <a:close/>
                  <a:moveTo>
                    <a:pt x="16" y="7"/>
                  </a:moveTo>
                  <a:cubicBezTo>
                    <a:pt x="11" y="7"/>
                    <a:pt x="9" y="12"/>
                    <a:pt x="9" y="23"/>
                  </a:cubicBezTo>
                  <a:cubicBezTo>
                    <a:pt x="9" y="33"/>
                    <a:pt x="11" y="38"/>
                    <a:pt x="15" y="38"/>
                  </a:cubicBezTo>
                  <a:cubicBezTo>
                    <a:pt x="19" y="38"/>
                    <a:pt x="21" y="33"/>
                    <a:pt x="21" y="22"/>
                  </a:cubicBezTo>
                  <a:cubicBezTo>
                    <a:pt x="21" y="12"/>
                    <a:pt x="19" y="7"/>
                    <a:pt x="16" y="7"/>
                  </a:cubicBezTo>
                  <a:close/>
                </a:path>
              </a:pathLst>
            </a:custGeom>
            <a:solidFill>
              <a:schemeClr val="bg2">
                <a:lumMod val="50000"/>
                <a:lumOff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kern="0" dirty="0">
                <a:solidFill>
                  <a:prstClr val="black"/>
                </a:solidFill>
                <a:ea typeface="MS PGothic" charset="0"/>
              </a:endParaRPr>
            </a:p>
          </p:txBody>
        </p:sp>
        <p:sp>
          <p:nvSpPr>
            <p:cNvPr id="164" name="Freeform 385"/>
            <p:cNvSpPr>
              <a:spLocks/>
            </p:cNvSpPr>
            <p:nvPr/>
          </p:nvSpPr>
          <p:spPr bwMode="auto">
            <a:xfrm>
              <a:off x="725" y="3343"/>
              <a:ext cx="36" cy="88"/>
            </a:xfrm>
            <a:custGeom>
              <a:avLst/>
              <a:gdLst>
                <a:gd name="T0" fmla="*/ 18 w 18"/>
                <a:gd name="T1" fmla="*/ 0 h 44"/>
                <a:gd name="T2" fmla="*/ 18 w 18"/>
                <a:gd name="T3" fmla="*/ 44 h 44"/>
                <a:gd name="T4" fmla="*/ 9 w 18"/>
                <a:gd name="T5" fmla="*/ 44 h 44"/>
                <a:gd name="T6" fmla="*/ 9 w 18"/>
                <a:gd name="T7" fmla="*/ 11 h 44"/>
                <a:gd name="T8" fmla="*/ 7 w 18"/>
                <a:gd name="T9" fmla="*/ 12 h 44"/>
                <a:gd name="T10" fmla="*/ 5 w 18"/>
                <a:gd name="T11" fmla="*/ 13 h 44"/>
                <a:gd name="T12" fmla="*/ 2 w 18"/>
                <a:gd name="T13" fmla="*/ 14 h 44"/>
                <a:gd name="T14" fmla="*/ 0 w 18"/>
                <a:gd name="T15" fmla="*/ 14 h 44"/>
                <a:gd name="T16" fmla="*/ 0 w 18"/>
                <a:gd name="T17" fmla="*/ 6 h 44"/>
                <a:gd name="T18" fmla="*/ 7 w 18"/>
                <a:gd name="T19" fmla="*/ 3 h 44"/>
                <a:gd name="T20" fmla="*/ 13 w 18"/>
                <a:gd name="T21" fmla="*/ 0 h 44"/>
                <a:gd name="T22" fmla="*/ 18 w 18"/>
                <a:gd name="T23"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 h="44">
                  <a:moveTo>
                    <a:pt x="18" y="0"/>
                  </a:moveTo>
                  <a:cubicBezTo>
                    <a:pt x="18" y="44"/>
                    <a:pt x="18" y="44"/>
                    <a:pt x="18" y="44"/>
                  </a:cubicBezTo>
                  <a:cubicBezTo>
                    <a:pt x="9" y="44"/>
                    <a:pt x="9" y="44"/>
                    <a:pt x="9" y="44"/>
                  </a:cubicBezTo>
                  <a:cubicBezTo>
                    <a:pt x="9" y="11"/>
                    <a:pt x="9" y="11"/>
                    <a:pt x="9" y="11"/>
                  </a:cubicBezTo>
                  <a:cubicBezTo>
                    <a:pt x="8" y="11"/>
                    <a:pt x="8" y="11"/>
                    <a:pt x="7" y="12"/>
                  </a:cubicBezTo>
                  <a:cubicBezTo>
                    <a:pt x="6" y="12"/>
                    <a:pt x="6" y="13"/>
                    <a:pt x="5" y="13"/>
                  </a:cubicBezTo>
                  <a:cubicBezTo>
                    <a:pt x="4" y="13"/>
                    <a:pt x="3" y="14"/>
                    <a:pt x="2" y="14"/>
                  </a:cubicBezTo>
                  <a:cubicBezTo>
                    <a:pt x="1" y="14"/>
                    <a:pt x="0" y="14"/>
                    <a:pt x="0" y="14"/>
                  </a:cubicBezTo>
                  <a:cubicBezTo>
                    <a:pt x="0" y="6"/>
                    <a:pt x="0" y="6"/>
                    <a:pt x="0" y="6"/>
                  </a:cubicBezTo>
                  <a:cubicBezTo>
                    <a:pt x="2" y="6"/>
                    <a:pt x="4" y="5"/>
                    <a:pt x="7" y="3"/>
                  </a:cubicBezTo>
                  <a:cubicBezTo>
                    <a:pt x="9" y="2"/>
                    <a:pt x="11" y="1"/>
                    <a:pt x="13" y="0"/>
                  </a:cubicBezTo>
                  <a:lnTo>
                    <a:pt x="18"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kern="0" dirty="0">
                <a:solidFill>
                  <a:prstClr val="black"/>
                </a:solidFill>
                <a:ea typeface="MS PGothic" charset="0"/>
              </a:endParaRPr>
            </a:p>
          </p:txBody>
        </p:sp>
        <p:sp>
          <p:nvSpPr>
            <p:cNvPr id="165" name="Freeform 386"/>
            <p:cNvSpPr>
              <a:spLocks/>
            </p:cNvSpPr>
            <p:nvPr/>
          </p:nvSpPr>
          <p:spPr bwMode="auto">
            <a:xfrm>
              <a:off x="578" y="3467"/>
              <a:ext cx="35" cy="88"/>
            </a:xfrm>
            <a:custGeom>
              <a:avLst/>
              <a:gdLst>
                <a:gd name="T0" fmla="*/ 18 w 18"/>
                <a:gd name="T1" fmla="*/ 0 h 44"/>
                <a:gd name="T2" fmla="*/ 18 w 18"/>
                <a:gd name="T3" fmla="*/ 44 h 44"/>
                <a:gd name="T4" fmla="*/ 9 w 18"/>
                <a:gd name="T5" fmla="*/ 44 h 44"/>
                <a:gd name="T6" fmla="*/ 9 w 18"/>
                <a:gd name="T7" fmla="*/ 11 h 44"/>
                <a:gd name="T8" fmla="*/ 7 w 18"/>
                <a:gd name="T9" fmla="*/ 12 h 44"/>
                <a:gd name="T10" fmla="*/ 5 w 18"/>
                <a:gd name="T11" fmla="*/ 13 h 44"/>
                <a:gd name="T12" fmla="*/ 2 w 18"/>
                <a:gd name="T13" fmla="*/ 14 h 44"/>
                <a:gd name="T14" fmla="*/ 0 w 18"/>
                <a:gd name="T15" fmla="*/ 14 h 44"/>
                <a:gd name="T16" fmla="*/ 0 w 18"/>
                <a:gd name="T17" fmla="*/ 6 h 44"/>
                <a:gd name="T18" fmla="*/ 7 w 18"/>
                <a:gd name="T19" fmla="*/ 3 h 44"/>
                <a:gd name="T20" fmla="*/ 13 w 18"/>
                <a:gd name="T21" fmla="*/ 0 h 44"/>
                <a:gd name="T22" fmla="*/ 18 w 18"/>
                <a:gd name="T23"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 h="44">
                  <a:moveTo>
                    <a:pt x="18" y="0"/>
                  </a:moveTo>
                  <a:cubicBezTo>
                    <a:pt x="18" y="44"/>
                    <a:pt x="18" y="44"/>
                    <a:pt x="18" y="44"/>
                  </a:cubicBezTo>
                  <a:cubicBezTo>
                    <a:pt x="9" y="44"/>
                    <a:pt x="9" y="44"/>
                    <a:pt x="9" y="44"/>
                  </a:cubicBezTo>
                  <a:cubicBezTo>
                    <a:pt x="9" y="11"/>
                    <a:pt x="9" y="11"/>
                    <a:pt x="9" y="11"/>
                  </a:cubicBezTo>
                  <a:cubicBezTo>
                    <a:pt x="8" y="11"/>
                    <a:pt x="8" y="11"/>
                    <a:pt x="7" y="12"/>
                  </a:cubicBezTo>
                  <a:cubicBezTo>
                    <a:pt x="6" y="12"/>
                    <a:pt x="6" y="13"/>
                    <a:pt x="5" y="13"/>
                  </a:cubicBezTo>
                  <a:cubicBezTo>
                    <a:pt x="4" y="13"/>
                    <a:pt x="3" y="14"/>
                    <a:pt x="2" y="14"/>
                  </a:cubicBezTo>
                  <a:cubicBezTo>
                    <a:pt x="1" y="14"/>
                    <a:pt x="0" y="14"/>
                    <a:pt x="0" y="14"/>
                  </a:cubicBezTo>
                  <a:cubicBezTo>
                    <a:pt x="0" y="6"/>
                    <a:pt x="0" y="6"/>
                    <a:pt x="0" y="6"/>
                  </a:cubicBezTo>
                  <a:cubicBezTo>
                    <a:pt x="2" y="6"/>
                    <a:pt x="4" y="5"/>
                    <a:pt x="7" y="3"/>
                  </a:cubicBezTo>
                  <a:cubicBezTo>
                    <a:pt x="9" y="2"/>
                    <a:pt x="11" y="1"/>
                    <a:pt x="13" y="0"/>
                  </a:cubicBezTo>
                  <a:lnTo>
                    <a:pt x="18" y="0"/>
                  </a:lnTo>
                  <a:close/>
                </a:path>
              </a:pathLst>
            </a:custGeom>
            <a:solidFill>
              <a:schemeClr val="bg2">
                <a:lumMod val="50000"/>
                <a:lumOff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kern="0" dirty="0">
                <a:solidFill>
                  <a:prstClr val="black"/>
                </a:solidFill>
                <a:ea typeface="MS PGothic" charset="0"/>
              </a:endParaRPr>
            </a:p>
          </p:txBody>
        </p:sp>
        <p:sp>
          <p:nvSpPr>
            <p:cNvPr id="166" name="Freeform 387"/>
            <p:cNvSpPr>
              <a:spLocks/>
            </p:cNvSpPr>
            <p:nvPr/>
          </p:nvSpPr>
          <p:spPr bwMode="auto">
            <a:xfrm>
              <a:off x="875" y="3096"/>
              <a:ext cx="38" cy="88"/>
            </a:xfrm>
            <a:custGeom>
              <a:avLst/>
              <a:gdLst>
                <a:gd name="T0" fmla="*/ 19 w 19"/>
                <a:gd name="T1" fmla="*/ 0 h 44"/>
                <a:gd name="T2" fmla="*/ 19 w 19"/>
                <a:gd name="T3" fmla="*/ 44 h 44"/>
                <a:gd name="T4" fmla="*/ 9 w 19"/>
                <a:gd name="T5" fmla="*/ 44 h 44"/>
                <a:gd name="T6" fmla="*/ 9 w 19"/>
                <a:gd name="T7" fmla="*/ 10 h 44"/>
                <a:gd name="T8" fmla="*/ 7 w 19"/>
                <a:gd name="T9" fmla="*/ 12 h 44"/>
                <a:gd name="T10" fmla="*/ 5 w 19"/>
                <a:gd name="T11" fmla="*/ 13 h 44"/>
                <a:gd name="T12" fmla="*/ 2 w 19"/>
                <a:gd name="T13" fmla="*/ 14 h 44"/>
                <a:gd name="T14" fmla="*/ 0 w 19"/>
                <a:gd name="T15" fmla="*/ 14 h 44"/>
                <a:gd name="T16" fmla="*/ 0 w 19"/>
                <a:gd name="T17" fmla="*/ 6 h 44"/>
                <a:gd name="T18" fmla="*/ 7 w 19"/>
                <a:gd name="T19" fmla="*/ 3 h 44"/>
                <a:gd name="T20" fmla="*/ 13 w 19"/>
                <a:gd name="T21" fmla="*/ 0 h 44"/>
                <a:gd name="T22" fmla="*/ 19 w 19"/>
                <a:gd name="T23"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44">
                  <a:moveTo>
                    <a:pt x="19" y="0"/>
                  </a:moveTo>
                  <a:cubicBezTo>
                    <a:pt x="19" y="44"/>
                    <a:pt x="19" y="44"/>
                    <a:pt x="19" y="44"/>
                  </a:cubicBezTo>
                  <a:cubicBezTo>
                    <a:pt x="9" y="44"/>
                    <a:pt x="9" y="44"/>
                    <a:pt x="9" y="44"/>
                  </a:cubicBezTo>
                  <a:cubicBezTo>
                    <a:pt x="9" y="10"/>
                    <a:pt x="9" y="10"/>
                    <a:pt x="9" y="10"/>
                  </a:cubicBezTo>
                  <a:cubicBezTo>
                    <a:pt x="9" y="11"/>
                    <a:pt x="8" y="11"/>
                    <a:pt x="7" y="12"/>
                  </a:cubicBezTo>
                  <a:cubicBezTo>
                    <a:pt x="6" y="12"/>
                    <a:pt x="6" y="13"/>
                    <a:pt x="5" y="13"/>
                  </a:cubicBezTo>
                  <a:cubicBezTo>
                    <a:pt x="4" y="13"/>
                    <a:pt x="3" y="13"/>
                    <a:pt x="2" y="14"/>
                  </a:cubicBezTo>
                  <a:cubicBezTo>
                    <a:pt x="2" y="14"/>
                    <a:pt x="1" y="14"/>
                    <a:pt x="0" y="14"/>
                  </a:cubicBezTo>
                  <a:cubicBezTo>
                    <a:pt x="0" y="6"/>
                    <a:pt x="0" y="6"/>
                    <a:pt x="0" y="6"/>
                  </a:cubicBezTo>
                  <a:cubicBezTo>
                    <a:pt x="2" y="5"/>
                    <a:pt x="5" y="5"/>
                    <a:pt x="7" y="3"/>
                  </a:cubicBezTo>
                  <a:cubicBezTo>
                    <a:pt x="9" y="2"/>
                    <a:pt x="11" y="1"/>
                    <a:pt x="13" y="0"/>
                  </a:cubicBezTo>
                  <a:lnTo>
                    <a:pt x="19"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kern="0" dirty="0">
                <a:solidFill>
                  <a:prstClr val="black"/>
                </a:solidFill>
                <a:ea typeface="MS PGothic" charset="0"/>
              </a:endParaRPr>
            </a:p>
          </p:txBody>
        </p:sp>
        <p:sp>
          <p:nvSpPr>
            <p:cNvPr id="170" name="Freeform 388"/>
            <p:cNvSpPr>
              <a:spLocks noEditPoints="1"/>
            </p:cNvSpPr>
            <p:nvPr/>
          </p:nvSpPr>
          <p:spPr bwMode="auto">
            <a:xfrm>
              <a:off x="865" y="3220"/>
              <a:ext cx="64" cy="89"/>
            </a:xfrm>
            <a:custGeom>
              <a:avLst/>
              <a:gdLst>
                <a:gd name="T0" fmla="*/ 16 w 32"/>
                <a:gd name="T1" fmla="*/ 45 h 45"/>
                <a:gd name="T2" fmla="*/ 0 w 32"/>
                <a:gd name="T3" fmla="*/ 23 h 45"/>
                <a:gd name="T4" fmla="*/ 5 w 32"/>
                <a:gd name="T5" fmla="*/ 6 h 45"/>
                <a:gd name="T6" fmla="*/ 17 w 32"/>
                <a:gd name="T7" fmla="*/ 0 h 45"/>
                <a:gd name="T8" fmla="*/ 32 w 32"/>
                <a:gd name="T9" fmla="*/ 22 h 45"/>
                <a:gd name="T10" fmla="*/ 28 w 32"/>
                <a:gd name="T11" fmla="*/ 39 h 45"/>
                <a:gd name="T12" fmla="*/ 16 w 32"/>
                <a:gd name="T13" fmla="*/ 45 h 45"/>
                <a:gd name="T14" fmla="*/ 16 w 32"/>
                <a:gd name="T15" fmla="*/ 7 h 45"/>
                <a:gd name="T16" fmla="*/ 10 w 32"/>
                <a:gd name="T17" fmla="*/ 23 h 45"/>
                <a:gd name="T18" fmla="*/ 16 w 32"/>
                <a:gd name="T19" fmla="*/ 38 h 45"/>
                <a:gd name="T20" fmla="*/ 22 w 32"/>
                <a:gd name="T21" fmla="*/ 22 h 45"/>
                <a:gd name="T22" fmla="*/ 16 w 32"/>
                <a:gd name="T23" fmla="*/ 7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 h="45">
                  <a:moveTo>
                    <a:pt x="16" y="45"/>
                  </a:moveTo>
                  <a:cubicBezTo>
                    <a:pt x="6" y="45"/>
                    <a:pt x="0" y="38"/>
                    <a:pt x="0" y="23"/>
                  </a:cubicBezTo>
                  <a:cubicBezTo>
                    <a:pt x="0" y="16"/>
                    <a:pt x="2" y="10"/>
                    <a:pt x="5" y="6"/>
                  </a:cubicBezTo>
                  <a:cubicBezTo>
                    <a:pt x="7" y="2"/>
                    <a:pt x="12" y="0"/>
                    <a:pt x="17" y="0"/>
                  </a:cubicBezTo>
                  <a:cubicBezTo>
                    <a:pt x="27" y="0"/>
                    <a:pt x="32" y="7"/>
                    <a:pt x="32" y="22"/>
                  </a:cubicBezTo>
                  <a:cubicBezTo>
                    <a:pt x="32" y="29"/>
                    <a:pt x="31" y="35"/>
                    <a:pt x="28" y="39"/>
                  </a:cubicBezTo>
                  <a:cubicBezTo>
                    <a:pt x="25" y="43"/>
                    <a:pt x="21" y="45"/>
                    <a:pt x="16" y="45"/>
                  </a:cubicBezTo>
                  <a:close/>
                  <a:moveTo>
                    <a:pt x="16" y="7"/>
                  </a:moveTo>
                  <a:cubicBezTo>
                    <a:pt x="12" y="7"/>
                    <a:pt x="10" y="12"/>
                    <a:pt x="10" y="23"/>
                  </a:cubicBezTo>
                  <a:cubicBezTo>
                    <a:pt x="10" y="33"/>
                    <a:pt x="12" y="38"/>
                    <a:pt x="16" y="38"/>
                  </a:cubicBezTo>
                  <a:cubicBezTo>
                    <a:pt x="20" y="38"/>
                    <a:pt x="22" y="32"/>
                    <a:pt x="22" y="22"/>
                  </a:cubicBezTo>
                  <a:cubicBezTo>
                    <a:pt x="22" y="12"/>
                    <a:pt x="20" y="7"/>
                    <a:pt x="16" y="7"/>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kern="0" dirty="0">
                <a:solidFill>
                  <a:prstClr val="black"/>
                </a:solidFill>
                <a:ea typeface="MS PGothic" charset="0"/>
              </a:endParaRPr>
            </a:p>
          </p:txBody>
        </p:sp>
        <p:sp>
          <p:nvSpPr>
            <p:cNvPr id="224" name="Freeform 389"/>
            <p:cNvSpPr>
              <a:spLocks noEditPoints="1"/>
            </p:cNvSpPr>
            <p:nvPr/>
          </p:nvSpPr>
          <p:spPr bwMode="auto">
            <a:xfrm>
              <a:off x="865" y="3343"/>
              <a:ext cx="64" cy="90"/>
            </a:xfrm>
            <a:custGeom>
              <a:avLst/>
              <a:gdLst>
                <a:gd name="T0" fmla="*/ 16 w 32"/>
                <a:gd name="T1" fmla="*/ 45 h 45"/>
                <a:gd name="T2" fmla="*/ 0 w 32"/>
                <a:gd name="T3" fmla="*/ 23 h 45"/>
                <a:gd name="T4" fmla="*/ 5 w 32"/>
                <a:gd name="T5" fmla="*/ 6 h 45"/>
                <a:gd name="T6" fmla="*/ 17 w 32"/>
                <a:gd name="T7" fmla="*/ 0 h 45"/>
                <a:gd name="T8" fmla="*/ 32 w 32"/>
                <a:gd name="T9" fmla="*/ 22 h 45"/>
                <a:gd name="T10" fmla="*/ 28 w 32"/>
                <a:gd name="T11" fmla="*/ 39 h 45"/>
                <a:gd name="T12" fmla="*/ 16 w 32"/>
                <a:gd name="T13" fmla="*/ 45 h 45"/>
                <a:gd name="T14" fmla="*/ 16 w 32"/>
                <a:gd name="T15" fmla="*/ 7 h 45"/>
                <a:gd name="T16" fmla="*/ 10 w 32"/>
                <a:gd name="T17" fmla="*/ 23 h 45"/>
                <a:gd name="T18" fmla="*/ 16 w 32"/>
                <a:gd name="T19" fmla="*/ 38 h 45"/>
                <a:gd name="T20" fmla="*/ 22 w 32"/>
                <a:gd name="T21" fmla="*/ 22 h 45"/>
                <a:gd name="T22" fmla="*/ 16 w 32"/>
                <a:gd name="T23" fmla="*/ 7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 h="45">
                  <a:moveTo>
                    <a:pt x="16" y="45"/>
                  </a:moveTo>
                  <a:cubicBezTo>
                    <a:pt x="6" y="45"/>
                    <a:pt x="0" y="38"/>
                    <a:pt x="0" y="23"/>
                  </a:cubicBezTo>
                  <a:cubicBezTo>
                    <a:pt x="0" y="16"/>
                    <a:pt x="2" y="10"/>
                    <a:pt x="5" y="6"/>
                  </a:cubicBezTo>
                  <a:cubicBezTo>
                    <a:pt x="7" y="2"/>
                    <a:pt x="12" y="0"/>
                    <a:pt x="17" y="0"/>
                  </a:cubicBezTo>
                  <a:cubicBezTo>
                    <a:pt x="27" y="0"/>
                    <a:pt x="32" y="7"/>
                    <a:pt x="32" y="22"/>
                  </a:cubicBezTo>
                  <a:cubicBezTo>
                    <a:pt x="32" y="29"/>
                    <a:pt x="31" y="35"/>
                    <a:pt x="28" y="39"/>
                  </a:cubicBezTo>
                  <a:cubicBezTo>
                    <a:pt x="25" y="43"/>
                    <a:pt x="21" y="45"/>
                    <a:pt x="16" y="45"/>
                  </a:cubicBezTo>
                  <a:close/>
                  <a:moveTo>
                    <a:pt x="16" y="7"/>
                  </a:moveTo>
                  <a:cubicBezTo>
                    <a:pt x="12" y="7"/>
                    <a:pt x="10" y="12"/>
                    <a:pt x="10" y="23"/>
                  </a:cubicBezTo>
                  <a:cubicBezTo>
                    <a:pt x="10" y="33"/>
                    <a:pt x="12" y="38"/>
                    <a:pt x="16" y="38"/>
                  </a:cubicBezTo>
                  <a:cubicBezTo>
                    <a:pt x="20" y="38"/>
                    <a:pt x="22" y="33"/>
                    <a:pt x="22" y="22"/>
                  </a:cubicBezTo>
                  <a:cubicBezTo>
                    <a:pt x="22" y="12"/>
                    <a:pt x="20" y="7"/>
                    <a:pt x="16" y="7"/>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kern="0" dirty="0">
                <a:solidFill>
                  <a:prstClr val="black"/>
                </a:solidFill>
                <a:ea typeface="MS PGothic" charset="0"/>
              </a:endParaRPr>
            </a:p>
          </p:txBody>
        </p:sp>
        <p:sp>
          <p:nvSpPr>
            <p:cNvPr id="225" name="Freeform 390"/>
            <p:cNvSpPr>
              <a:spLocks/>
            </p:cNvSpPr>
            <p:nvPr/>
          </p:nvSpPr>
          <p:spPr bwMode="auto">
            <a:xfrm>
              <a:off x="875" y="3467"/>
              <a:ext cx="38" cy="88"/>
            </a:xfrm>
            <a:custGeom>
              <a:avLst/>
              <a:gdLst>
                <a:gd name="T0" fmla="*/ 19 w 19"/>
                <a:gd name="T1" fmla="*/ 0 h 44"/>
                <a:gd name="T2" fmla="*/ 19 w 19"/>
                <a:gd name="T3" fmla="*/ 44 h 44"/>
                <a:gd name="T4" fmla="*/ 9 w 19"/>
                <a:gd name="T5" fmla="*/ 44 h 44"/>
                <a:gd name="T6" fmla="*/ 9 w 19"/>
                <a:gd name="T7" fmla="*/ 11 h 44"/>
                <a:gd name="T8" fmla="*/ 7 w 19"/>
                <a:gd name="T9" fmla="*/ 12 h 44"/>
                <a:gd name="T10" fmla="*/ 5 w 19"/>
                <a:gd name="T11" fmla="*/ 13 h 44"/>
                <a:gd name="T12" fmla="*/ 2 w 19"/>
                <a:gd name="T13" fmla="*/ 14 h 44"/>
                <a:gd name="T14" fmla="*/ 0 w 19"/>
                <a:gd name="T15" fmla="*/ 14 h 44"/>
                <a:gd name="T16" fmla="*/ 0 w 19"/>
                <a:gd name="T17" fmla="*/ 6 h 44"/>
                <a:gd name="T18" fmla="*/ 7 w 19"/>
                <a:gd name="T19" fmla="*/ 3 h 44"/>
                <a:gd name="T20" fmla="*/ 13 w 19"/>
                <a:gd name="T21" fmla="*/ 0 h 44"/>
                <a:gd name="T22" fmla="*/ 19 w 19"/>
                <a:gd name="T23"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44">
                  <a:moveTo>
                    <a:pt x="19" y="0"/>
                  </a:moveTo>
                  <a:cubicBezTo>
                    <a:pt x="19" y="44"/>
                    <a:pt x="19" y="44"/>
                    <a:pt x="19" y="44"/>
                  </a:cubicBezTo>
                  <a:cubicBezTo>
                    <a:pt x="9" y="44"/>
                    <a:pt x="9" y="44"/>
                    <a:pt x="9" y="44"/>
                  </a:cubicBezTo>
                  <a:cubicBezTo>
                    <a:pt x="9" y="11"/>
                    <a:pt x="9" y="11"/>
                    <a:pt x="9" y="11"/>
                  </a:cubicBezTo>
                  <a:cubicBezTo>
                    <a:pt x="9" y="11"/>
                    <a:pt x="8" y="11"/>
                    <a:pt x="7" y="12"/>
                  </a:cubicBezTo>
                  <a:cubicBezTo>
                    <a:pt x="6" y="12"/>
                    <a:pt x="6" y="13"/>
                    <a:pt x="5" y="13"/>
                  </a:cubicBezTo>
                  <a:cubicBezTo>
                    <a:pt x="4" y="13"/>
                    <a:pt x="3" y="14"/>
                    <a:pt x="2" y="14"/>
                  </a:cubicBezTo>
                  <a:cubicBezTo>
                    <a:pt x="2" y="14"/>
                    <a:pt x="1" y="14"/>
                    <a:pt x="0" y="14"/>
                  </a:cubicBezTo>
                  <a:cubicBezTo>
                    <a:pt x="0" y="6"/>
                    <a:pt x="0" y="6"/>
                    <a:pt x="0" y="6"/>
                  </a:cubicBezTo>
                  <a:cubicBezTo>
                    <a:pt x="2" y="6"/>
                    <a:pt x="5" y="5"/>
                    <a:pt x="7" y="3"/>
                  </a:cubicBezTo>
                  <a:cubicBezTo>
                    <a:pt x="9" y="2"/>
                    <a:pt x="11" y="1"/>
                    <a:pt x="13" y="0"/>
                  </a:cubicBezTo>
                  <a:lnTo>
                    <a:pt x="19"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kern="0" dirty="0">
                <a:solidFill>
                  <a:prstClr val="black"/>
                </a:solidFill>
                <a:ea typeface="MS PGothic" charset="0"/>
              </a:endParaRPr>
            </a:p>
          </p:txBody>
        </p:sp>
        <p:sp>
          <p:nvSpPr>
            <p:cNvPr id="226" name="Freeform 391"/>
            <p:cNvSpPr>
              <a:spLocks/>
            </p:cNvSpPr>
            <p:nvPr/>
          </p:nvSpPr>
          <p:spPr bwMode="auto">
            <a:xfrm>
              <a:off x="653" y="3467"/>
              <a:ext cx="38" cy="88"/>
            </a:xfrm>
            <a:custGeom>
              <a:avLst/>
              <a:gdLst>
                <a:gd name="T0" fmla="*/ 19 w 19"/>
                <a:gd name="T1" fmla="*/ 0 h 44"/>
                <a:gd name="T2" fmla="*/ 19 w 19"/>
                <a:gd name="T3" fmla="*/ 44 h 44"/>
                <a:gd name="T4" fmla="*/ 9 w 19"/>
                <a:gd name="T5" fmla="*/ 44 h 44"/>
                <a:gd name="T6" fmla="*/ 9 w 19"/>
                <a:gd name="T7" fmla="*/ 11 h 44"/>
                <a:gd name="T8" fmla="*/ 7 w 19"/>
                <a:gd name="T9" fmla="*/ 12 h 44"/>
                <a:gd name="T10" fmla="*/ 5 w 19"/>
                <a:gd name="T11" fmla="*/ 13 h 44"/>
                <a:gd name="T12" fmla="*/ 3 w 19"/>
                <a:gd name="T13" fmla="*/ 14 h 44"/>
                <a:gd name="T14" fmla="*/ 0 w 19"/>
                <a:gd name="T15" fmla="*/ 14 h 44"/>
                <a:gd name="T16" fmla="*/ 0 w 19"/>
                <a:gd name="T17" fmla="*/ 6 h 44"/>
                <a:gd name="T18" fmla="*/ 7 w 19"/>
                <a:gd name="T19" fmla="*/ 3 h 44"/>
                <a:gd name="T20" fmla="*/ 13 w 19"/>
                <a:gd name="T21" fmla="*/ 0 h 44"/>
                <a:gd name="T22" fmla="*/ 19 w 19"/>
                <a:gd name="T23"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44">
                  <a:moveTo>
                    <a:pt x="19" y="0"/>
                  </a:moveTo>
                  <a:cubicBezTo>
                    <a:pt x="19" y="44"/>
                    <a:pt x="19" y="44"/>
                    <a:pt x="19" y="44"/>
                  </a:cubicBezTo>
                  <a:cubicBezTo>
                    <a:pt x="9" y="44"/>
                    <a:pt x="9" y="44"/>
                    <a:pt x="9" y="44"/>
                  </a:cubicBezTo>
                  <a:cubicBezTo>
                    <a:pt x="9" y="11"/>
                    <a:pt x="9" y="11"/>
                    <a:pt x="9" y="11"/>
                  </a:cubicBezTo>
                  <a:cubicBezTo>
                    <a:pt x="9" y="11"/>
                    <a:pt x="8" y="11"/>
                    <a:pt x="7" y="12"/>
                  </a:cubicBezTo>
                  <a:cubicBezTo>
                    <a:pt x="7" y="12"/>
                    <a:pt x="6" y="13"/>
                    <a:pt x="5" y="13"/>
                  </a:cubicBezTo>
                  <a:cubicBezTo>
                    <a:pt x="4" y="13"/>
                    <a:pt x="3" y="14"/>
                    <a:pt x="3" y="14"/>
                  </a:cubicBezTo>
                  <a:cubicBezTo>
                    <a:pt x="2" y="14"/>
                    <a:pt x="1" y="14"/>
                    <a:pt x="0" y="14"/>
                  </a:cubicBezTo>
                  <a:cubicBezTo>
                    <a:pt x="0" y="6"/>
                    <a:pt x="0" y="6"/>
                    <a:pt x="0" y="6"/>
                  </a:cubicBezTo>
                  <a:cubicBezTo>
                    <a:pt x="2" y="6"/>
                    <a:pt x="5" y="5"/>
                    <a:pt x="7" y="3"/>
                  </a:cubicBezTo>
                  <a:cubicBezTo>
                    <a:pt x="9" y="2"/>
                    <a:pt x="11" y="1"/>
                    <a:pt x="13" y="0"/>
                  </a:cubicBezTo>
                  <a:lnTo>
                    <a:pt x="19"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kern="0" dirty="0">
                <a:solidFill>
                  <a:prstClr val="black"/>
                </a:solidFill>
                <a:ea typeface="MS PGothic" charset="0"/>
              </a:endParaRPr>
            </a:p>
          </p:txBody>
        </p:sp>
        <p:sp>
          <p:nvSpPr>
            <p:cNvPr id="227" name="Freeform 392"/>
            <p:cNvSpPr>
              <a:spLocks noEditPoints="1"/>
            </p:cNvSpPr>
            <p:nvPr/>
          </p:nvSpPr>
          <p:spPr bwMode="auto">
            <a:xfrm>
              <a:off x="789" y="3096"/>
              <a:ext cx="64" cy="90"/>
            </a:xfrm>
            <a:custGeom>
              <a:avLst/>
              <a:gdLst>
                <a:gd name="T0" fmla="*/ 16 w 32"/>
                <a:gd name="T1" fmla="*/ 45 h 45"/>
                <a:gd name="T2" fmla="*/ 0 w 32"/>
                <a:gd name="T3" fmla="*/ 23 h 45"/>
                <a:gd name="T4" fmla="*/ 4 w 32"/>
                <a:gd name="T5" fmla="*/ 6 h 45"/>
                <a:gd name="T6" fmla="*/ 16 w 32"/>
                <a:gd name="T7" fmla="*/ 0 h 45"/>
                <a:gd name="T8" fmla="*/ 32 w 32"/>
                <a:gd name="T9" fmla="*/ 22 h 45"/>
                <a:gd name="T10" fmla="*/ 28 w 32"/>
                <a:gd name="T11" fmla="*/ 39 h 45"/>
                <a:gd name="T12" fmla="*/ 16 w 32"/>
                <a:gd name="T13" fmla="*/ 45 h 45"/>
                <a:gd name="T14" fmla="*/ 16 w 32"/>
                <a:gd name="T15" fmla="*/ 7 h 45"/>
                <a:gd name="T16" fmla="*/ 10 w 32"/>
                <a:gd name="T17" fmla="*/ 23 h 45"/>
                <a:gd name="T18" fmla="*/ 16 w 32"/>
                <a:gd name="T19" fmla="*/ 37 h 45"/>
                <a:gd name="T20" fmla="*/ 22 w 32"/>
                <a:gd name="T21" fmla="*/ 22 h 45"/>
                <a:gd name="T22" fmla="*/ 16 w 32"/>
                <a:gd name="T23" fmla="*/ 7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 h="45">
                  <a:moveTo>
                    <a:pt x="16" y="45"/>
                  </a:moveTo>
                  <a:cubicBezTo>
                    <a:pt x="5" y="45"/>
                    <a:pt x="0" y="38"/>
                    <a:pt x="0" y="23"/>
                  </a:cubicBezTo>
                  <a:cubicBezTo>
                    <a:pt x="0" y="16"/>
                    <a:pt x="2" y="10"/>
                    <a:pt x="4" y="6"/>
                  </a:cubicBezTo>
                  <a:cubicBezTo>
                    <a:pt x="7" y="2"/>
                    <a:pt x="11" y="0"/>
                    <a:pt x="16" y="0"/>
                  </a:cubicBezTo>
                  <a:cubicBezTo>
                    <a:pt x="27" y="0"/>
                    <a:pt x="32" y="7"/>
                    <a:pt x="32" y="22"/>
                  </a:cubicBezTo>
                  <a:cubicBezTo>
                    <a:pt x="32" y="29"/>
                    <a:pt x="30" y="35"/>
                    <a:pt x="28" y="39"/>
                  </a:cubicBezTo>
                  <a:cubicBezTo>
                    <a:pt x="25" y="43"/>
                    <a:pt x="21" y="45"/>
                    <a:pt x="16" y="45"/>
                  </a:cubicBezTo>
                  <a:close/>
                  <a:moveTo>
                    <a:pt x="16" y="7"/>
                  </a:moveTo>
                  <a:cubicBezTo>
                    <a:pt x="12" y="7"/>
                    <a:pt x="10" y="12"/>
                    <a:pt x="10" y="23"/>
                  </a:cubicBezTo>
                  <a:cubicBezTo>
                    <a:pt x="10" y="33"/>
                    <a:pt x="12" y="37"/>
                    <a:pt x="16" y="37"/>
                  </a:cubicBezTo>
                  <a:cubicBezTo>
                    <a:pt x="20" y="37"/>
                    <a:pt x="22" y="32"/>
                    <a:pt x="22" y="22"/>
                  </a:cubicBezTo>
                  <a:cubicBezTo>
                    <a:pt x="22" y="12"/>
                    <a:pt x="20" y="7"/>
                    <a:pt x="16" y="7"/>
                  </a:cubicBezTo>
                  <a:close/>
                </a:path>
              </a:pathLst>
            </a:custGeom>
            <a:solidFill>
              <a:schemeClr val="bg2">
                <a:lumMod val="50000"/>
                <a:lumOff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kern="0" dirty="0">
                <a:solidFill>
                  <a:prstClr val="black"/>
                </a:solidFill>
                <a:ea typeface="MS PGothic" charset="0"/>
              </a:endParaRPr>
            </a:p>
          </p:txBody>
        </p:sp>
        <p:sp>
          <p:nvSpPr>
            <p:cNvPr id="228" name="Freeform 393"/>
            <p:cNvSpPr>
              <a:spLocks/>
            </p:cNvSpPr>
            <p:nvPr/>
          </p:nvSpPr>
          <p:spPr bwMode="auto">
            <a:xfrm>
              <a:off x="797" y="3220"/>
              <a:ext cx="38" cy="87"/>
            </a:xfrm>
            <a:custGeom>
              <a:avLst/>
              <a:gdLst>
                <a:gd name="T0" fmla="*/ 19 w 19"/>
                <a:gd name="T1" fmla="*/ 0 h 44"/>
                <a:gd name="T2" fmla="*/ 19 w 19"/>
                <a:gd name="T3" fmla="*/ 44 h 44"/>
                <a:gd name="T4" fmla="*/ 10 w 19"/>
                <a:gd name="T5" fmla="*/ 44 h 44"/>
                <a:gd name="T6" fmla="*/ 10 w 19"/>
                <a:gd name="T7" fmla="*/ 10 h 44"/>
                <a:gd name="T8" fmla="*/ 8 w 19"/>
                <a:gd name="T9" fmla="*/ 12 h 44"/>
                <a:gd name="T10" fmla="*/ 6 w 19"/>
                <a:gd name="T11" fmla="*/ 13 h 44"/>
                <a:gd name="T12" fmla="*/ 3 w 19"/>
                <a:gd name="T13" fmla="*/ 14 h 44"/>
                <a:gd name="T14" fmla="*/ 0 w 19"/>
                <a:gd name="T15" fmla="*/ 14 h 44"/>
                <a:gd name="T16" fmla="*/ 0 w 19"/>
                <a:gd name="T17" fmla="*/ 6 h 44"/>
                <a:gd name="T18" fmla="*/ 8 w 19"/>
                <a:gd name="T19" fmla="*/ 3 h 44"/>
                <a:gd name="T20" fmla="*/ 13 w 19"/>
                <a:gd name="T21" fmla="*/ 0 h 44"/>
                <a:gd name="T22" fmla="*/ 19 w 19"/>
                <a:gd name="T23"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44">
                  <a:moveTo>
                    <a:pt x="19" y="0"/>
                  </a:moveTo>
                  <a:cubicBezTo>
                    <a:pt x="19" y="44"/>
                    <a:pt x="19" y="44"/>
                    <a:pt x="19" y="44"/>
                  </a:cubicBezTo>
                  <a:cubicBezTo>
                    <a:pt x="10" y="44"/>
                    <a:pt x="10" y="44"/>
                    <a:pt x="10" y="44"/>
                  </a:cubicBezTo>
                  <a:cubicBezTo>
                    <a:pt x="10" y="10"/>
                    <a:pt x="10" y="10"/>
                    <a:pt x="10" y="10"/>
                  </a:cubicBezTo>
                  <a:cubicBezTo>
                    <a:pt x="9" y="11"/>
                    <a:pt x="9" y="11"/>
                    <a:pt x="8" y="12"/>
                  </a:cubicBezTo>
                  <a:cubicBezTo>
                    <a:pt x="7" y="12"/>
                    <a:pt x="6" y="13"/>
                    <a:pt x="6" y="13"/>
                  </a:cubicBezTo>
                  <a:cubicBezTo>
                    <a:pt x="5" y="13"/>
                    <a:pt x="4" y="14"/>
                    <a:pt x="3" y="14"/>
                  </a:cubicBezTo>
                  <a:cubicBezTo>
                    <a:pt x="2" y="14"/>
                    <a:pt x="1" y="14"/>
                    <a:pt x="0" y="14"/>
                  </a:cubicBezTo>
                  <a:cubicBezTo>
                    <a:pt x="0" y="6"/>
                    <a:pt x="0" y="6"/>
                    <a:pt x="0" y="6"/>
                  </a:cubicBezTo>
                  <a:cubicBezTo>
                    <a:pt x="3" y="5"/>
                    <a:pt x="5" y="5"/>
                    <a:pt x="8" y="3"/>
                  </a:cubicBezTo>
                  <a:cubicBezTo>
                    <a:pt x="10" y="2"/>
                    <a:pt x="12" y="1"/>
                    <a:pt x="13" y="0"/>
                  </a:cubicBezTo>
                  <a:lnTo>
                    <a:pt x="19"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kern="0" dirty="0">
                <a:solidFill>
                  <a:prstClr val="black"/>
                </a:solidFill>
                <a:ea typeface="MS PGothic" charset="0"/>
              </a:endParaRPr>
            </a:p>
          </p:txBody>
        </p:sp>
        <p:sp>
          <p:nvSpPr>
            <p:cNvPr id="229" name="Freeform 394"/>
            <p:cNvSpPr>
              <a:spLocks/>
            </p:cNvSpPr>
            <p:nvPr/>
          </p:nvSpPr>
          <p:spPr bwMode="auto">
            <a:xfrm>
              <a:off x="797" y="3589"/>
              <a:ext cx="38" cy="88"/>
            </a:xfrm>
            <a:custGeom>
              <a:avLst/>
              <a:gdLst>
                <a:gd name="T0" fmla="*/ 19 w 19"/>
                <a:gd name="T1" fmla="*/ 0 h 44"/>
                <a:gd name="T2" fmla="*/ 19 w 19"/>
                <a:gd name="T3" fmla="*/ 44 h 44"/>
                <a:gd name="T4" fmla="*/ 10 w 19"/>
                <a:gd name="T5" fmla="*/ 44 h 44"/>
                <a:gd name="T6" fmla="*/ 10 w 19"/>
                <a:gd name="T7" fmla="*/ 10 h 44"/>
                <a:gd name="T8" fmla="*/ 8 w 19"/>
                <a:gd name="T9" fmla="*/ 12 h 44"/>
                <a:gd name="T10" fmla="*/ 6 w 19"/>
                <a:gd name="T11" fmla="*/ 13 h 44"/>
                <a:gd name="T12" fmla="*/ 3 w 19"/>
                <a:gd name="T13" fmla="*/ 14 h 44"/>
                <a:gd name="T14" fmla="*/ 0 w 19"/>
                <a:gd name="T15" fmla="*/ 14 h 44"/>
                <a:gd name="T16" fmla="*/ 0 w 19"/>
                <a:gd name="T17" fmla="*/ 6 h 44"/>
                <a:gd name="T18" fmla="*/ 8 w 19"/>
                <a:gd name="T19" fmla="*/ 3 h 44"/>
                <a:gd name="T20" fmla="*/ 13 w 19"/>
                <a:gd name="T21" fmla="*/ 0 h 44"/>
                <a:gd name="T22" fmla="*/ 19 w 19"/>
                <a:gd name="T23"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44">
                  <a:moveTo>
                    <a:pt x="19" y="0"/>
                  </a:moveTo>
                  <a:cubicBezTo>
                    <a:pt x="19" y="44"/>
                    <a:pt x="19" y="44"/>
                    <a:pt x="19" y="44"/>
                  </a:cubicBezTo>
                  <a:cubicBezTo>
                    <a:pt x="10" y="44"/>
                    <a:pt x="10" y="44"/>
                    <a:pt x="10" y="44"/>
                  </a:cubicBezTo>
                  <a:cubicBezTo>
                    <a:pt x="10" y="10"/>
                    <a:pt x="10" y="10"/>
                    <a:pt x="10" y="10"/>
                  </a:cubicBezTo>
                  <a:cubicBezTo>
                    <a:pt x="9" y="11"/>
                    <a:pt x="9" y="11"/>
                    <a:pt x="8" y="12"/>
                  </a:cubicBezTo>
                  <a:cubicBezTo>
                    <a:pt x="7" y="12"/>
                    <a:pt x="6" y="13"/>
                    <a:pt x="6" y="13"/>
                  </a:cubicBezTo>
                  <a:cubicBezTo>
                    <a:pt x="5" y="13"/>
                    <a:pt x="4" y="13"/>
                    <a:pt x="3" y="14"/>
                  </a:cubicBezTo>
                  <a:cubicBezTo>
                    <a:pt x="2" y="14"/>
                    <a:pt x="1" y="14"/>
                    <a:pt x="0" y="14"/>
                  </a:cubicBezTo>
                  <a:cubicBezTo>
                    <a:pt x="0" y="6"/>
                    <a:pt x="0" y="6"/>
                    <a:pt x="0" y="6"/>
                  </a:cubicBezTo>
                  <a:cubicBezTo>
                    <a:pt x="3" y="5"/>
                    <a:pt x="5" y="4"/>
                    <a:pt x="8" y="3"/>
                  </a:cubicBezTo>
                  <a:cubicBezTo>
                    <a:pt x="10" y="2"/>
                    <a:pt x="12" y="1"/>
                    <a:pt x="13" y="0"/>
                  </a:cubicBezTo>
                  <a:lnTo>
                    <a:pt x="19"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kern="0" dirty="0">
                <a:solidFill>
                  <a:prstClr val="black"/>
                </a:solidFill>
                <a:ea typeface="MS PGothic" charset="0"/>
              </a:endParaRPr>
            </a:p>
          </p:txBody>
        </p:sp>
        <p:sp>
          <p:nvSpPr>
            <p:cNvPr id="230" name="Freeform 395"/>
            <p:cNvSpPr>
              <a:spLocks noEditPoints="1"/>
            </p:cNvSpPr>
            <p:nvPr/>
          </p:nvSpPr>
          <p:spPr bwMode="auto">
            <a:xfrm>
              <a:off x="789" y="3343"/>
              <a:ext cx="64" cy="90"/>
            </a:xfrm>
            <a:custGeom>
              <a:avLst/>
              <a:gdLst>
                <a:gd name="T0" fmla="*/ 16 w 32"/>
                <a:gd name="T1" fmla="*/ 45 h 45"/>
                <a:gd name="T2" fmla="*/ 0 w 32"/>
                <a:gd name="T3" fmla="*/ 23 h 45"/>
                <a:gd name="T4" fmla="*/ 4 w 32"/>
                <a:gd name="T5" fmla="*/ 6 h 45"/>
                <a:gd name="T6" fmla="*/ 16 w 32"/>
                <a:gd name="T7" fmla="*/ 0 h 45"/>
                <a:gd name="T8" fmla="*/ 32 w 32"/>
                <a:gd name="T9" fmla="*/ 22 h 45"/>
                <a:gd name="T10" fmla="*/ 28 w 32"/>
                <a:gd name="T11" fmla="*/ 39 h 45"/>
                <a:gd name="T12" fmla="*/ 16 w 32"/>
                <a:gd name="T13" fmla="*/ 45 h 45"/>
                <a:gd name="T14" fmla="*/ 16 w 32"/>
                <a:gd name="T15" fmla="*/ 7 h 45"/>
                <a:gd name="T16" fmla="*/ 10 w 32"/>
                <a:gd name="T17" fmla="*/ 23 h 45"/>
                <a:gd name="T18" fmla="*/ 16 w 32"/>
                <a:gd name="T19" fmla="*/ 38 h 45"/>
                <a:gd name="T20" fmla="*/ 22 w 32"/>
                <a:gd name="T21" fmla="*/ 22 h 45"/>
                <a:gd name="T22" fmla="*/ 16 w 32"/>
                <a:gd name="T23" fmla="*/ 7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 h="45">
                  <a:moveTo>
                    <a:pt x="16" y="45"/>
                  </a:moveTo>
                  <a:cubicBezTo>
                    <a:pt x="5" y="45"/>
                    <a:pt x="0" y="38"/>
                    <a:pt x="0" y="23"/>
                  </a:cubicBezTo>
                  <a:cubicBezTo>
                    <a:pt x="0" y="16"/>
                    <a:pt x="2" y="10"/>
                    <a:pt x="4" y="6"/>
                  </a:cubicBezTo>
                  <a:cubicBezTo>
                    <a:pt x="7" y="2"/>
                    <a:pt x="11" y="0"/>
                    <a:pt x="16" y="0"/>
                  </a:cubicBezTo>
                  <a:cubicBezTo>
                    <a:pt x="27" y="0"/>
                    <a:pt x="32" y="7"/>
                    <a:pt x="32" y="22"/>
                  </a:cubicBezTo>
                  <a:cubicBezTo>
                    <a:pt x="32" y="29"/>
                    <a:pt x="30" y="35"/>
                    <a:pt x="28" y="39"/>
                  </a:cubicBezTo>
                  <a:cubicBezTo>
                    <a:pt x="25" y="43"/>
                    <a:pt x="21" y="45"/>
                    <a:pt x="16" y="45"/>
                  </a:cubicBezTo>
                  <a:close/>
                  <a:moveTo>
                    <a:pt x="16" y="7"/>
                  </a:moveTo>
                  <a:cubicBezTo>
                    <a:pt x="12" y="7"/>
                    <a:pt x="10" y="12"/>
                    <a:pt x="10" y="23"/>
                  </a:cubicBezTo>
                  <a:cubicBezTo>
                    <a:pt x="10" y="33"/>
                    <a:pt x="12" y="38"/>
                    <a:pt x="16" y="38"/>
                  </a:cubicBezTo>
                  <a:cubicBezTo>
                    <a:pt x="20" y="38"/>
                    <a:pt x="22" y="33"/>
                    <a:pt x="22" y="22"/>
                  </a:cubicBezTo>
                  <a:cubicBezTo>
                    <a:pt x="22" y="12"/>
                    <a:pt x="20" y="7"/>
                    <a:pt x="16" y="7"/>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kern="0" dirty="0">
                <a:solidFill>
                  <a:prstClr val="black"/>
                </a:solidFill>
                <a:ea typeface="MS PGothic" charset="0"/>
              </a:endParaRPr>
            </a:p>
          </p:txBody>
        </p:sp>
        <p:sp>
          <p:nvSpPr>
            <p:cNvPr id="231" name="Freeform 396"/>
            <p:cNvSpPr>
              <a:spLocks noEditPoints="1"/>
            </p:cNvSpPr>
            <p:nvPr/>
          </p:nvSpPr>
          <p:spPr bwMode="auto">
            <a:xfrm>
              <a:off x="568" y="3704"/>
              <a:ext cx="63" cy="90"/>
            </a:xfrm>
            <a:custGeom>
              <a:avLst/>
              <a:gdLst>
                <a:gd name="T0" fmla="*/ 16 w 32"/>
                <a:gd name="T1" fmla="*/ 45 h 45"/>
                <a:gd name="T2" fmla="*/ 0 w 32"/>
                <a:gd name="T3" fmla="*/ 23 h 45"/>
                <a:gd name="T4" fmla="*/ 4 w 32"/>
                <a:gd name="T5" fmla="*/ 6 h 45"/>
                <a:gd name="T6" fmla="*/ 17 w 32"/>
                <a:gd name="T7" fmla="*/ 0 h 45"/>
                <a:gd name="T8" fmla="*/ 32 w 32"/>
                <a:gd name="T9" fmla="*/ 22 h 45"/>
                <a:gd name="T10" fmla="*/ 28 w 32"/>
                <a:gd name="T11" fmla="*/ 39 h 45"/>
                <a:gd name="T12" fmla="*/ 16 w 32"/>
                <a:gd name="T13" fmla="*/ 45 h 45"/>
                <a:gd name="T14" fmla="*/ 16 w 32"/>
                <a:gd name="T15" fmla="*/ 8 h 45"/>
                <a:gd name="T16" fmla="*/ 10 w 32"/>
                <a:gd name="T17" fmla="*/ 23 h 45"/>
                <a:gd name="T18" fmla="*/ 16 w 32"/>
                <a:gd name="T19" fmla="*/ 38 h 45"/>
                <a:gd name="T20" fmla="*/ 22 w 32"/>
                <a:gd name="T21" fmla="*/ 23 h 45"/>
                <a:gd name="T22" fmla="*/ 16 w 32"/>
                <a:gd name="T23" fmla="*/ 8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 h="45">
                  <a:moveTo>
                    <a:pt x="16" y="45"/>
                  </a:moveTo>
                  <a:cubicBezTo>
                    <a:pt x="5" y="45"/>
                    <a:pt x="0" y="38"/>
                    <a:pt x="0" y="23"/>
                  </a:cubicBezTo>
                  <a:cubicBezTo>
                    <a:pt x="0" y="16"/>
                    <a:pt x="2" y="10"/>
                    <a:pt x="4" y="6"/>
                  </a:cubicBezTo>
                  <a:cubicBezTo>
                    <a:pt x="7" y="2"/>
                    <a:pt x="11" y="0"/>
                    <a:pt x="17" y="0"/>
                  </a:cubicBezTo>
                  <a:cubicBezTo>
                    <a:pt x="27" y="0"/>
                    <a:pt x="32" y="8"/>
                    <a:pt x="32" y="22"/>
                  </a:cubicBezTo>
                  <a:cubicBezTo>
                    <a:pt x="32" y="30"/>
                    <a:pt x="30" y="35"/>
                    <a:pt x="28" y="39"/>
                  </a:cubicBezTo>
                  <a:cubicBezTo>
                    <a:pt x="25" y="43"/>
                    <a:pt x="21" y="45"/>
                    <a:pt x="16" y="45"/>
                  </a:cubicBezTo>
                  <a:close/>
                  <a:moveTo>
                    <a:pt x="16" y="8"/>
                  </a:moveTo>
                  <a:cubicBezTo>
                    <a:pt x="12" y="8"/>
                    <a:pt x="10" y="13"/>
                    <a:pt x="10" y="23"/>
                  </a:cubicBezTo>
                  <a:cubicBezTo>
                    <a:pt x="10" y="33"/>
                    <a:pt x="12" y="38"/>
                    <a:pt x="16" y="38"/>
                  </a:cubicBezTo>
                  <a:cubicBezTo>
                    <a:pt x="20" y="38"/>
                    <a:pt x="22" y="33"/>
                    <a:pt x="22" y="23"/>
                  </a:cubicBezTo>
                  <a:cubicBezTo>
                    <a:pt x="22" y="13"/>
                    <a:pt x="20" y="8"/>
                    <a:pt x="16" y="8"/>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kern="0" dirty="0">
                <a:solidFill>
                  <a:prstClr val="black"/>
                </a:solidFill>
                <a:ea typeface="MS PGothic" charset="0"/>
              </a:endParaRPr>
            </a:p>
          </p:txBody>
        </p:sp>
        <p:sp>
          <p:nvSpPr>
            <p:cNvPr id="232" name="Freeform 397"/>
            <p:cNvSpPr>
              <a:spLocks/>
            </p:cNvSpPr>
            <p:nvPr/>
          </p:nvSpPr>
          <p:spPr bwMode="auto">
            <a:xfrm>
              <a:off x="653" y="3704"/>
              <a:ext cx="38" cy="88"/>
            </a:xfrm>
            <a:custGeom>
              <a:avLst/>
              <a:gdLst>
                <a:gd name="T0" fmla="*/ 19 w 19"/>
                <a:gd name="T1" fmla="*/ 0 h 44"/>
                <a:gd name="T2" fmla="*/ 19 w 19"/>
                <a:gd name="T3" fmla="*/ 44 h 44"/>
                <a:gd name="T4" fmla="*/ 9 w 19"/>
                <a:gd name="T5" fmla="*/ 44 h 44"/>
                <a:gd name="T6" fmla="*/ 9 w 19"/>
                <a:gd name="T7" fmla="*/ 11 h 44"/>
                <a:gd name="T8" fmla="*/ 7 w 19"/>
                <a:gd name="T9" fmla="*/ 12 h 44"/>
                <a:gd name="T10" fmla="*/ 5 w 19"/>
                <a:gd name="T11" fmla="*/ 13 h 44"/>
                <a:gd name="T12" fmla="*/ 3 w 19"/>
                <a:gd name="T13" fmla="*/ 14 h 44"/>
                <a:gd name="T14" fmla="*/ 0 w 19"/>
                <a:gd name="T15" fmla="*/ 15 h 44"/>
                <a:gd name="T16" fmla="*/ 0 w 19"/>
                <a:gd name="T17" fmla="*/ 7 h 44"/>
                <a:gd name="T18" fmla="*/ 7 w 19"/>
                <a:gd name="T19" fmla="*/ 4 h 44"/>
                <a:gd name="T20" fmla="*/ 13 w 19"/>
                <a:gd name="T21" fmla="*/ 0 h 44"/>
                <a:gd name="T22" fmla="*/ 19 w 19"/>
                <a:gd name="T23"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44">
                  <a:moveTo>
                    <a:pt x="19" y="0"/>
                  </a:moveTo>
                  <a:cubicBezTo>
                    <a:pt x="19" y="44"/>
                    <a:pt x="19" y="44"/>
                    <a:pt x="19" y="44"/>
                  </a:cubicBezTo>
                  <a:cubicBezTo>
                    <a:pt x="9" y="44"/>
                    <a:pt x="9" y="44"/>
                    <a:pt x="9" y="44"/>
                  </a:cubicBezTo>
                  <a:cubicBezTo>
                    <a:pt x="9" y="11"/>
                    <a:pt x="9" y="11"/>
                    <a:pt x="9" y="11"/>
                  </a:cubicBezTo>
                  <a:cubicBezTo>
                    <a:pt x="9" y="11"/>
                    <a:pt x="8" y="12"/>
                    <a:pt x="7" y="12"/>
                  </a:cubicBezTo>
                  <a:cubicBezTo>
                    <a:pt x="7" y="13"/>
                    <a:pt x="6" y="13"/>
                    <a:pt x="5" y="13"/>
                  </a:cubicBezTo>
                  <a:cubicBezTo>
                    <a:pt x="4" y="14"/>
                    <a:pt x="3" y="14"/>
                    <a:pt x="3" y="14"/>
                  </a:cubicBezTo>
                  <a:cubicBezTo>
                    <a:pt x="2" y="14"/>
                    <a:pt x="1" y="15"/>
                    <a:pt x="0" y="15"/>
                  </a:cubicBezTo>
                  <a:cubicBezTo>
                    <a:pt x="0" y="7"/>
                    <a:pt x="0" y="7"/>
                    <a:pt x="0" y="7"/>
                  </a:cubicBezTo>
                  <a:cubicBezTo>
                    <a:pt x="2" y="6"/>
                    <a:pt x="5" y="5"/>
                    <a:pt x="7" y="4"/>
                  </a:cubicBezTo>
                  <a:cubicBezTo>
                    <a:pt x="9" y="3"/>
                    <a:pt x="11" y="1"/>
                    <a:pt x="13" y="0"/>
                  </a:cubicBezTo>
                  <a:lnTo>
                    <a:pt x="19"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kern="0" dirty="0">
                <a:solidFill>
                  <a:prstClr val="black"/>
                </a:solidFill>
                <a:ea typeface="MS PGothic" charset="0"/>
              </a:endParaRPr>
            </a:p>
          </p:txBody>
        </p:sp>
        <p:sp>
          <p:nvSpPr>
            <p:cNvPr id="233" name="Freeform 398"/>
            <p:cNvSpPr>
              <a:spLocks noEditPoints="1"/>
            </p:cNvSpPr>
            <p:nvPr/>
          </p:nvSpPr>
          <p:spPr bwMode="auto">
            <a:xfrm>
              <a:off x="715" y="3704"/>
              <a:ext cx="64" cy="90"/>
            </a:xfrm>
            <a:custGeom>
              <a:avLst/>
              <a:gdLst>
                <a:gd name="T0" fmla="*/ 16 w 32"/>
                <a:gd name="T1" fmla="*/ 45 h 45"/>
                <a:gd name="T2" fmla="*/ 0 w 32"/>
                <a:gd name="T3" fmla="*/ 23 h 45"/>
                <a:gd name="T4" fmla="*/ 5 w 32"/>
                <a:gd name="T5" fmla="*/ 6 h 45"/>
                <a:gd name="T6" fmla="*/ 17 w 32"/>
                <a:gd name="T7" fmla="*/ 0 h 45"/>
                <a:gd name="T8" fmla="*/ 32 w 32"/>
                <a:gd name="T9" fmla="*/ 22 h 45"/>
                <a:gd name="T10" fmla="*/ 28 w 32"/>
                <a:gd name="T11" fmla="*/ 39 h 45"/>
                <a:gd name="T12" fmla="*/ 16 w 32"/>
                <a:gd name="T13" fmla="*/ 45 h 45"/>
                <a:gd name="T14" fmla="*/ 16 w 32"/>
                <a:gd name="T15" fmla="*/ 8 h 45"/>
                <a:gd name="T16" fmla="*/ 10 w 32"/>
                <a:gd name="T17" fmla="*/ 23 h 45"/>
                <a:gd name="T18" fmla="*/ 16 w 32"/>
                <a:gd name="T19" fmla="*/ 38 h 45"/>
                <a:gd name="T20" fmla="*/ 22 w 32"/>
                <a:gd name="T21" fmla="*/ 23 h 45"/>
                <a:gd name="T22" fmla="*/ 16 w 32"/>
                <a:gd name="T23" fmla="*/ 8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 h="45">
                  <a:moveTo>
                    <a:pt x="16" y="45"/>
                  </a:moveTo>
                  <a:cubicBezTo>
                    <a:pt x="5" y="45"/>
                    <a:pt x="0" y="38"/>
                    <a:pt x="0" y="23"/>
                  </a:cubicBezTo>
                  <a:cubicBezTo>
                    <a:pt x="0" y="16"/>
                    <a:pt x="2" y="10"/>
                    <a:pt x="5" y="6"/>
                  </a:cubicBezTo>
                  <a:cubicBezTo>
                    <a:pt x="7" y="2"/>
                    <a:pt x="11" y="0"/>
                    <a:pt x="17" y="0"/>
                  </a:cubicBezTo>
                  <a:cubicBezTo>
                    <a:pt x="27" y="0"/>
                    <a:pt x="32" y="8"/>
                    <a:pt x="32" y="22"/>
                  </a:cubicBezTo>
                  <a:cubicBezTo>
                    <a:pt x="32" y="30"/>
                    <a:pt x="30" y="35"/>
                    <a:pt x="28" y="39"/>
                  </a:cubicBezTo>
                  <a:cubicBezTo>
                    <a:pt x="25" y="43"/>
                    <a:pt x="21" y="45"/>
                    <a:pt x="16" y="45"/>
                  </a:cubicBezTo>
                  <a:close/>
                  <a:moveTo>
                    <a:pt x="16" y="8"/>
                  </a:moveTo>
                  <a:cubicBezTo>
                    <a:pt x="12" y="8"/>
                    <a:pt x="10" y="13"/>
                    <a:pt x="10" y="23"/>
                  </a:cubicBezTo>
                  <a:cubicBezTo>
                    <a:pt x="10" y="33"/>
                    <a:pt x="12" y="38"/>
                    <a:pt x="16" y="38"/>
                  </a:cubicBezTo>
                  <a:cubicBezTo>
                    <a:pt x="20" y="38"/>
                    <a:pt x="22" y="33"/>
                    <a:pt x="22" y="23"/>
                  </a:cubicBezTo>
                  <a:cubicBezTo>
                    <a:pt x="22" y="13"/>
                    <a:pt x="20" y="8"/>
                    <a:pt x="16" y="8"/>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kern="0" dirty="0">
                <a:solidFill>
                  <a:prstClr val="black"/>
                </a:solidFill>
                <a:ea typeface="MS PGothic" charset="0"/>
              </a:endParaRPr>
            </a:p>
          </p:txBody>
        </p:sp>
        <p:sp>
          <p:nvSpPr>
            <p:cNvPr id="234" name="Freeform 399"/>
            <p:cNvSpPr>
              <a:spLocks noEditPoints="1"/>
            </p:cNvSpPr>
            <p:nvPr/>
          </p:nvSpPr>
          <p:spPr bwMode="auto">
            <a:xfrm>
              <a:off x="568" y="3828"/>
              <a:ext cx="63" cy="90"/>
            </a:xfrm>
            <a:custGeom>
              <a:avLst/>
              <a:gdLst>
                <a:gd name="T0" fmla="*/ 16 w 32"/>
                <a:gd name="T1" fmla="*/ 45 h 45"/>
                <a:gd name="T2" fmla="*/ 0 w 32"/>
                <a:gd name="T3" fmla="*/ 23 h 45"/>
                <a:gd name="T4" fmla="*/ 4 w 32"/>
                <a:gd name="T5" fmla="*/ 6 h 45"/>
                <a:gd name="T6" fmla="*/ 17 w 32"/>
                <a:gd name="T7" fmla="*/ 0 h 45"/>
                <a:gd name="T8" fmla="*/ 32 w 32"/>
                <a:gd name="T9" fmla="*/ 22 h 45"/>
                <a:gd name="T10" fmla="*/ 28 w 32"/>
                <a:gd name="T11" fmla="*/ 39 h 45"/>
                <a:gd name="T12" fmla="*/ 16 w 32"/>
                <a:gd name="T13" fmla="*/ 45 h 45"/>
                <a:gd name="T14" fmla="*/ 16 w 32"/>
                <a:gd name="T15" fmla="*/ 8 h 45"/>
                <a:gd name="T16" fmla="*/ 10 w 32"/>
                <a:gd name="T17" fmla="*/ 23 h 45"/>
                <a:gd name="T18" fmla="*/ 16 w 32"/>
                <a:gd name="T19" fmla="*/ 38 h 45"/>
                <a:gd name="T20" fmla="*/ 22 w 32"/>
                <a:gd name="T21" fmla="*/ 23 h 45"/>
                <a:gd name="T22" fmla="*/ 16 w 32"/>
                <a:gd name="T23" fmla="*/ 8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 h="45">
                  <a:moveTo>
                    <a:pt x="16" y="45"/>
                  </a:moveTo>
                  <a:cubicBezTo>
                    <a:pt x="5" y="45"/>
                    <a:pt x="0" y="38"/>
                    <a:pt x="0" y="23"/>
                  </a:cubicBezTo>
                  <a:cubicBezTo>
                    <a:pt x="0" y="16"/>
                    <a:pt x="2" y="10"/>
                    <a:pt x="4" y="6"/>
                  </a:cubicBezTo>
                  <a:cubicBezTo>
                    <a:pt x="7" y="2"/>
                    <a:pt x="11" y="0"/>
                    <a:pt x="17" y="0"/>
                  </a:cubicBezTo>
                  <a:cubicBezTo>
                    <a:pt x="27" y="0"/>
                    <a:pt x="32" y="8"/>
                    <a:pt x="32" y="22"/>
                  </a:cubicBezTo>
                  <a:cubicBezTo>
                    <a:pt x="32" y="30"/>
                    <a:pt x="30" y="35"/>
                    <a:pt x="28" y="39"/>
                  </a:cubicBezTo>
                  <a:cubicBezTo>
                    <a:pt x="25" y="43"/>
                    <a:pt x="21" y="45"/>
                    <a:pt x="16" y="45"/>
                  </a:cubicBezTo>
                  <a:close/>
                  <a:moveTo>
                    <a:pt x="16" y="8"/>
                  </a:moveTo>
                  <a:cubicBezTo>
                    <a:pt x="12" y="8"/>
                    <a:pt x="10" y="13"/>
                    <a:pt x="10" y="23"/>
                  </a:cubicBezTo>
                  <a:cubicBezTo>
                    <a:pt x="10" y="33"/>
                    <a:pt x="12" y="38"/>
                    <a:pt x="16" y="38"/>
                  </a:cubicBezTo>
                  <a:cubicBezTo>
                    <a:pt x="20" y="38"/>
                    <a:pt x="22" y="33"/>
                    <a:pt x="22" y="23"/>
                  </a:cubicBezTo>
                  <a:cubicBezTo>
                    <a:pt x="22" y="13"/>
                    <a:pt x="20" y="8"/>
                    <a:pt x="16" y="8"/>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kern="0" dirty="0">
                <a:solidFill>
                  <a:prstClr val="black"/>
                </a:solidFill>
                <a:ea typeface="MS PGothic" charset="0"/>
              </a:endParaRPr>
            </a:p>
          </p:txBody>
        </p:sp>
        <p:sp>
          <p:nvSpPr>
            <p:cNvPr id="235" name="Freeform 400"/>
            <p:cNvSpPr>
              <a:spLocks noEditPoints="1"/>
            </p:cNvSpPr>
            <p:nvPr/>
          </p:nvSpPr>
          <p:spPr bwMode="auto">
            <a:xfrm>
              <a:off x="645" y="3828"/>
              <a:ext cx="62" cy="90"/>
            </a:xfrm>
            <a:custGeom>
              <a:avLst/>
              <a:gdLst>
                <a:gd name="T0" fmla="*/ 15 w 31"/>
                <a:gd name="T1" fmla="*/ 45 h 45"/>
                <a:gd name="T2" fmla="*/ 0 w 31"/>
                <a:gd name="T3" fmla="*/ 23 h 45"/>
                <a:gd name="T4" fmla="*/ 4 w 31"/>
                <a:gd name="T5" fmla="*/ 6 h 45"/>
                <a:gd name="T6" fmla="*/ 16 w 31"/>
                <a:gd name="T7" fmla="*/ 0 h 45"/>
                <a:gd name="T8" fmla="*/ 31 w 31"/>
                <a:gd name="T9" fmla="*/ 22 h 45"/>
                <a:gd name="T10" fmla="*/ 27 w 31"/>
                <a:gd name="T11" fmla="*/ 39 h 45"/>
                <a:gd name="T12" fmla="*/ 15 w 31"/>
                <a:gd name="T13" fmla="*/ 45 h 45"/>
                <a:gd name="T14" fmla="*/ 16 w 31"/>
                <a:gd name="T15" fmla="*/ 8 h 45"/>
                <a:gd name="T16" fmla="*/ 9 w 31"/>
                <a:gd name="T17" fmla="*/ 23 h 45"/>
                <a:gd name="T18" fmla="*/ 15 w 31"/>
                <a:gd name="T19" fmla="*/ 38 h 45"/>
                <a:gd name="T20" fmla="*/ 21 w 31"/>
                <a:gd name="T21" fmla="*/ 23 h 45"/>
                <a:gd name="T22" fmla="*/ 16 w 31"/>
                <a:gd name="T23" fmla="*/ 8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 h="45">
                  <a:moveTo>
                    <a:pt x="15" y="45"/>
                  </a:moveTo>
                  <a:cubicBezTo>
                    <a:pt x="5" y="45"/>
                    <a:pt x="0" y="38"/>
                    <a:pt x="0" y="23"/>
                  </a:cubicBezTo>
                  <a:cubicBezTo>
                    <a:pt x="0" y="16"/>
                    <a:pt x="1" y="10"/>
                    <a:pt x="4" y="6"/>
                  </a:cubicBezTo>
                  <a:cubicBezTo>
                    <a:pt x="7" y="2"/>
                    <a:pt x="11" y="0"/>
                    <a:pt x="16" y="0"/>
                  </a:cubicBezTo>
                  <a:cubicBezTo>
                    <a:pt x="26" y="0"/>
                    <a:pt x="31" y="8"/>
                    <a:pt x="31" y="22"/>
                  </a:cubicBezTo>
                  <a:cubicBezTo>
                    <a:pt x="31" y="30"/>
                    <a:pt x="30" y="35"/>
                    <a:pt x="27" y="39"/>
                  </a:cubicBezTo>
                  <a:cubicBezTo>
                    <a:pt x="24" y="43"/>
                    <a:pt x="20" y="45"/>
                    <a:pt x="15" y="45"/>
                  </a:cubicBezTo>
                  <a:close/>
                  <a:moveTo>
                    <a:pt x="16" y="8"/>
                  </a:moveTo>
                  <a:cubicBezTo>
                    <a:pt x="11" y="8"/>
                    <a:pt x="9" y="13"/>
                    <a:pt x="9" y="23"/>
                  </a:cubicBezTo>
                  <a:cubicBezTo>
                    <a:pt x="9" y="33"/>
                    <a:pt x="11" y="38"/>
                    <a:pt x="15" y="38"/>
                  </a:cubicBezTo>
                  <a:cubicBezTo>
                    <a:pt x="19" y="38"/>
                    <a:pt x="21" y="33"/>
                    <a:pt x="21" y="23"/>
                  </a:cubicBezTo>
                  <a:cubicBezTo>
                    <a:pt x="21" y="13"/>
                    <a:pt x="19" y="8"/>
                    <a:pt x="16" y="8"/>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kern="0" dirty="0">
                <a:solidFill>
                  <a:prstClr val="black"/>
                </a:solidFill>
                <a:ea typeface="MS PGothic" charset="0"/>
              </a:endParaRPr>
            </a:p>
          </p:txBody>
        </p:sp>
        <p:sp>
          <p:nvSpPr>
            <p:cNvPr id="236" name="Freeform 401"/>
            <p:cNvSpPr>
              <a:spLocks/>
            </p:cNvSpPr>
            <p:nvPr/>
          </p:nvSpPr>
          <p:spPr bwMode="auto">
            <a:xfrm>
              <a:off x="797" y="3467"/>
              <a:ext cx="38" cy="88"/>
            </a:xfrm>
            <a:custGeom>
              <a:avLst/>
              <a:gdLst>
                <a:gd name="T0" fmla="*/ 19 w 19"/>
                <a:gd name="T1" fmla="*/ 0 h 44"/>
                <a:gd name="T2" fmla="*/ 19 w 19"/>
                <a:gd name="T3" fmla="*/ 44 h 44"/>
                <a:gd name="T4" fmla="*/ 10 w 19"/>
                <a:gd name="T5" fmla="*/ 44 h 44"/>
                <a:gd name="T6" fmla="*/ 10 w 19"/>
                <a:gd name="T7" fmla="*/ 11 h 44"/>
                <a:gd name="T8" fmla="*/ 8 w 19"/>
                <a:gd name="T9" fmla="*/ 12 h 44"/>
                <a:gd name="T10" fmla="*/ 6 w 19"/>
                <a:gd name="T11" fmla="*/ 13 h 44"/>
                <a:gd name="T12" fmla="*/ 3 w 19"/>
                <a:gd name="T13" fmla="*/ 14 h 44"/>
                <a:gd name="T14" fmla="*/ 0 w 19"/>
                <a:gd name="T15" fmla="*/ 14 h 44"/>
                <a:gd name="T16" fmla="*/ 0 w 19"/>
                <a:gd name="T17" fmla="*/ 6 h 44"/>
                <a:gd name="T18" fmla="*/ 8 w 19"/>
                <a:gd name="T19" fmla="*/ 3 h 44"/>
                <a:gd name="T20" fmla="*/ 13 w 19"/>
                <a:gd name="T21" fmla="*/ 0 h 44"/>
                <a:gd name="T22" fmla="*/ 19 w 19"/>
                <a:gd name="T23"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44">
                  <a:moveTo>
                    <a:pt x="19" y="0"/>
                  </a:moveTo>
                  <a:cubicBezTo>
                    <a:pt x="19" y="44"/>
                    <a:pt x="19" y="44"/>
                    <a:pt x="19" y="44"/>
                  </a:cubicBezTo>
                  <a:cubicBezTo>
                    <a:pt x="10" y="44"/>
                    <a:pt x="10" y="44"/>
                    <a:pt x="10" y="44"/>
                  </a:cubicBezTo>
                  <a:cubicBezTo>
                    <a:pt x="10" y="11"/>
                    <a:pt x="10" y="11"/>
                    <a:pt x="10" y="11"/>
                  </a:cubicBezTo>
                  <a:cubicBezTo>
                    <a:pt x="9" y="11"/>
                    <a:pt x="9" y="11"/>
                    <a:pt x="8" y="12"/>
                  </a:cubicBezTo>
                  <a:cubicBezTo>
                    <a:pt x="7" y="12"/>
                    <a:pt x="6" y="13"/>
                    <a:pt x="6" y="13"/>
                  </a:cubicBezTo>
                  <a:cubicBezTo>
                    <a:pt x="5" y="13"/>
                    <a:pt x="4" y="14"/>
                    <a:pt x="3" y="14"/>
                  </a:cubicBezTo>
                  <a:cubicBezTo>
                    <a:pt x="2" y="14"/>
                    <a:pt x="1" y="14"/>
                    <a:pt x="0" y="14"/>
                  </a:cubicBezTo>
                  <a:cubicBezTo>
                    <a:pt x="0" y="6"/>
                    <a:pt x="0" y="6"/>
                    <a:pt x="0" y="6"/>
                  </a:cubicBezTo>
                  <a:cubicBezTo>
                    <a:pt x="3" y="6"/>
                    <a:pt x="5" y="5"/>
                    <a:pt x="8" y="3"/>
                  </a:cubicBezTo>
                  <a:cubicBezTo>
                    <a:pt x="10" y="2"/>
                    <a:pt x="12" y="1"/>
                    <a:pt x="13" y="0"/>
                  </a:cubicBezTo>
                  <a:lnTo>
                    <a:pt x="19"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kern="0" dirty="0">
                <a:solidFill>
                  <a:prstClr val="black"/>
                </a:solidFill>
                <a:ea typeface="MS PGothic" charset="0"/>
              </a:endParaRPr>
            </a:p>
          </p:txBody>
        </p:sp>
        <p:sp>
          <p:nvSpPr>
            <p:cNvPr id="237" name="Freeform 402"/>
            <p:cNvSpPr>
              <a:spLocks noEditPoints="1"/>
            </p:cNvSpPr>
            <p:nvPr/>
          </p:nvSpPr>
          <p:spPr bwMode="auto">
            <a:xfrm>
              <a:off x="715" y="3467"/>
              <a:ext cx="64" cy="90"/>
            </a:xfrm>
            <a:custGeom>
              <a:avLst/>
              <a:gdLst>
                <a:gd name="T0" fmla="*/ 16 w 32"/>
                <a:gd name="T1" fmla="*/ 45 h 45"/>
                <a:gd name="T2" fmla="*/ 0 w 32"/>
                <a:gd name="T3" fmla="*/ 23 h 45"/>
                <a:gd name="T4" fmla="*/ 5 w 32"/>
                <a:gd name="T5" fmla="*/ 6 h 45"/>
                <a:gd name="T6" fmla="*/ 17 w 32"/>
                <a:gd name="T7" fmla="*/ 0 h 45"/>
                <a:gd name="T8" fmla="*/ 32 w 32"/>
                <a:gd name="T9" fmla="*/ 22 h 45"/>
                <a:gd name="T10" fmla="*/ 28 w 32"/>
                <a:gd name="T11" fmla="*/ 39 h 45"/>
                <a:gd name="T12" fmla="*/ 16 w 32"/>
                <a:gd name="T13" fmla="*/ 45 h 45"/>
                <a:gd name="T14" fmla="*/ 16 w 32"/>
                <a:gd name="T15" fmla="*/ 7 h 45"/>
                <a:gd name="T16" fmla="*/ 10 w 32"/>
                <a:gd name="T17" fmla="*/ 23 h 45"/>
                <a:gd name="T18" fmla="*/ 16 w 32"/>
                <a:gd name="T19" fmla="*/ 38 h 45"/>
                <a:gd name="T20" fmla="*/ 22 w 32"/>
                <a:gd name="T21" fmla="*/ 22 h 45"/>
                <a:gd name="T22" fmla="*/ 16 w 32"/>
                <a:gd name="T23" fmla="*/ 7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 h="45">
                  <a:moveTo>
                    <a:pt x="16" y="45"/>
                  </a:moveTo>
                  <a:cubicBezTo>
                    <a:pt x="5" y="45"/>
                    <a:pt x="0" y="38"/>
                    <a:pt x="0" y="23"/>
                  </a:cubicBezTo>
                  <a:cubicBezTo>
                    <a:pt x="0" y="16"/>
                    <a:pt x="2" y="10"/>
                    <a:pt x="5" y="6"/>
                  </a:cubicBezTo>
                  <a:cubicBezTo>
                    <a:pt x="7" y="2"/>
                    <a:pt x="11" y="0"/>
                    <a:pt x="17" y="0"/>
                  </a:cubicBezTo>
                  <a:cubicBezTo>
                    <a:pt x="27" y="0"/>
                    <a:pt x="32" y="7"/>
                    <a:pt x="32" y="22"/>
                  </a:cubicBezTo>
                  <a:cubicBezTo>
                    <a:pt x="32" y="29"/>
                    <a:pt x="30" y="35"/>
                    <a:pt x="28" y="39"/>
                  </a:cubicBezTo>
                  <a:cubicBezTo>
                    <a:pt x="25" y="43"/>
                    <a:pt x="21" y="45"/>
                    <a:pt x="16" y="45"/>
                  </a:cubicBezTo>
                  <a:close/>
                  <a:moveTo>
                    <a:pt x="16" y="7"/>
                  </a:moveTo>
                  <a:cubicBezTo>
                    <a:pt x="12" y="7"/>
                    <a:pt x="10" y="13"/>
                    <a:pt x="10" y="23"/>
                  </a:cubicBezTo>
                  <a:cubicBezTo>
                    <a:pt x="10" y="33"/>
                    <a:pt x="12" y="38"/>
                    <a:pt x="16" y="38"/>
                  </a:cubicBezTo>
                  <a:cubicBezTo>
                    <a:pt x="20" y="38"/>
                    <a:pt x="22" y="33"/>
                    <a:pt x="22" y="22"/>
                  </a:cubicBezTo>
                  <a:cubicBezTo>
                    <a:pt x="22" y="12"/>
                    <a:pt x="20" y="7"/>
                    <a:pt x="16" y="7"/>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kern="0" dirty="0">
                <a:solidFill>
                  <a:prstClr val="black"/>
                </a:solidFill>
                <a:ea typeface="MS PGothic" charset="0"/>
              </a:endParaRPr>
            </a:p>
          </p:txBody>
        </p:sp>
        <p:sp>
          <p:nvSpPr>
            <p:cNvPr id="238" name="Rectangle 403"/>
            <p:cNvSpPr>
              <a:spLocks noChangeArrowheads="1"/>
            </p:cNvSpPr>
            <p:nvPr/>
          </p:nvSpPr>
          <p:spPr bwMode="auto">
            <a:xfrm>
              <a:off x="422" y="1905"/>
              <a:ext cx="174" cy="3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kern="0" dirty="0">
                <a:solidFill>
                  <a:prstClr val="black"/>
                </a:solidFill>
                <a:ea typeface="MS PGothic" charset="0"/>
              </a:endParaRPr>
            </a:p>
          </p:txBody>
        </p:sp>
        <p:sp>
          <p:nvSpPr>
            <p:cNvPr id="239" name="Rectangle 404"/>
            <p:cNvSpPr>
              <a:spLocks noChangeArrowheads="1"/>
            </p:cNvSpPr>
            <p:nvPr/>
          </p:nvSpPr>
          <p:spPr bwMode="auto">
            <a:xfrm>
              <a:off x="765" y="1979"/>
              <a:ext cx="148" cy="263"/>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kern="0" dirty="0">
                <a:solidFill>
                  <a:prstClr val="black"/>
                </a:solidFill>
                <a:ea typeface="MS PGothic" charset="0"/>
              </a:endParaRPr>
            </a:p>
          </p:txBody>
        </p:sp>
        <p:sp>
          <p:nvSpPr>
            <p:cNvPr id="240" name="Rectangle 405"/>
            <p:cNvSpPr>
              <a:spLocks noChangeArrowheads="1"/>
            </p:cNvSpPr>
            <p:nvPr/>
          </p:nvSpPr>
          <p:spPr bwMode="auto">
            <a:xfrm>
              <a:off x="765" y="1849"/>
              <a:ext cx="32" cy="261"/>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kern="0" dirty="0">
                <a:solidFill>
                  <a:prstClr val="black"/>
                </a:solidFill>
                <a:ea typeface="MS PGothic" charset="0"/>
              </a:endParaRPr>
            </a:p>
          </p:txBody>
        </p:sp>
        <p:sp>
          <p:nvSpPr>
            <p:cNvPr id="241" name="Rectangle 406"/>
            <p:cNvSpPr>
              <a:spLocks noChangeArrowheads="1"/>
            </p:cNvSpPr>
            <p:nvPr/>
          </p:nvSpPr>
          <p:spPr bwMode="auto">
            <a:xfrm>
              <a:off x="528" y="1837"/>
              <a:ext cx="177" cy="40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kern="0" dirty="0">
                <a:solidFill>
                  <a:prstClr val="black"/>
                </a:solidFill>
                <a:ea typeface="MS PGothic" charset="0"/>
              </a:endParaRPr>
            </a:p>
          </p:txBody>
        </p:sp>
        <p:sp>
          <p:nvSpPr>
            <p:cNvPr id="242" name="Rectangle 407"/>
            <p:cNvSpPr>
              <a:spLocks noChangeArrowheads="1"/>
            </p:cNvSpPr>
            <p:nvPr/>
          </p:nvSpPr>
          <p:spPr bwMode="auto">
            <a:xfrm>
              <a:off x="653" y="1803"/>
              <a:ext cx="112" cy="439"/>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kern="0" dirty="0">
                <a:solidFill>
                  <a:prstClr val="black"/>
                </a:solidFill>
                <a:ea typeface="MS PGothic" charset="0"/>
              </a:endParaRPr>
            </a:p>
          </p:txBody>
        </p:sp>
        <p:sp>
          <p:nvSpPr>
            <p:cNvPr id="243" name="Rectangle 408"/>
            <p:cNvSpPr>
              <a:spLocks noChangeArrowheads="1"/>
            </p:cNvSpPr>
            <p:nvPr/>
          </p:nvSpPr>
          <p:spPr bwMode="auto">
            <a:xfrm>
              <a:off x="596" y="1945"/>
              <a:ext cx="97" cy="297"/>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kern="0" dirty="0">
                <a:solidFill>
                  <a:prstClr val="black"/>
                </a:solidFill>
                <a:ea typeface="MS PGothic" charset="0"/>
              </a:endParaRPr>
            </a:p>
          </p:txBody>
        </p:sp>
      </p:grpSp>
      <p:cxnSp>
        <p:nvCxnSpPr>
          <p:cNvPr id="244" name="Straight Connector 243"/>
          <p:cNvCxnSpPr/>
          <p:nvPr/>
        </p:nvCxnSpPr>
        <p:spPr>
          <a:xfrm>
            <a:off x="3753330" y="5904923"/>
            <a:ext cx="896425" cy="0"/>
          </a:xfrm>
          <a:prstGeom prst="line">
            <a:avLst/>
          </a:prstGeom>
          <a:ln w="12700">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245" name="Oval 244"/>
          <p:cNvSpPr/>
          <p:nvPr/>
        </p:nvSpPr>
        <p:spPr bwMode="auto">
          <a:xfrm>
            <a:off x="3623182" y="5855763"/>
            <a:ext cx="98321" cy="98321"/>
          </a:xfrm>
          <a:prstGeom prst="ellipse">
            <a:avLst/>
          </a:prstGeom>
          <a:solidFill>
            <a:schemeClr val="tx2">
              <a:lumMod val="75000"/>
            </a:schemeClr>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pPr>
            <a:endParaRPr lang="en-US" sz="1961" kern="0" dirty="0">
              <a:gradFill>
                <a:gsLst>
                  <a:gs pos="0">
                    <a:srgbClr val="FFFFFF"/>
                  </a:gs>
                  <a:gs pos="100000">
                    <a:srgbClr val="FFFFFF"/>
                  </a:gs>
                </a:gsLst>
                <a:lin ang="5400000" scaled="0"/>
              </a:gradFill>
            </a:endParaRPr>
          </a:p>
        </p:txBody>
      </p:sp>
      <p:sp>
        <p:nvSpPr>
          <p:cNvPr id="246" name="Oval 245"/>
          <p:cNvSpPr/>
          <p:nvPr/>
        </p:nvSpPr>
        <p:spPr bwMode="auto">
          <a:xfrm>
            <a:off x="7914957" y="5855763"/>
            <a:ext cx="98321" cy="98321"/>
          </a:xfrm>
          <a:prstGeom prst="ellipse">
            <a:avLst/>
          </a:prstGeom>
          <a:solidFill>
            <a:schemeClr val="tx2">
              <a:lumMod val="75000"/>
            </a:schemeClr>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pPr>
            <a:endParaRPr lang="en-US" sz="1961" kern="0" dirty="0">
              <a:gradFill>
                <a:gsLst>
                  <a:gs pos="0">
                    <a:srgbClr val="FFFFFF"/>
                  </a:gs>
                  <a:gs pos="100000">
                    <a:srgbClr val="FFFFFF"/>
                  </a:gs>
                </a:gsLst>
                <a:lin ang="5400000" scaled="0"/>
              </a:gradFill>
            </a:endParaRPr>
          </a:p>
        </p:txBody>
      </p:sp>
      <p:sp>
        <p:nvSpPr>
          <p:cNvPr id="247" name="Freeform 396"/>
          <p:cNvSpPr>
            <a:spLocks noEditPoints="1"/>
          </p:cNvSpPr>
          <p:nvPr/>
        </p:nvSpPr>
        <p:spPr bwMode="auto">
          <a:xfrm>
            <a:off x="5406322" y="4758545"/>
            <a:ext cx="114240" cy="163200"/>
          </a:xfrm>
          <a:custGeom>
            <a:avLst/>
            <a:gdLst>
              <a:gd name="T0" fmla="*/ 16 w 32"/>
              <a:gd name="T1" fmla="*/ 45 h 45"/>
              <a:gd name="T2" fmla="*/ 0 w 32"/>
              <a:gd name="T3" fmla="*/ 23 h 45"/>
              <a:gd name="T4" fmla="*/ 4 w 32"/>
              <a:gd name="T5" fmla="*/ 6 h 45"/>
              <a:gd name="T6" fmla="*/ 17 w 32"/>
              <a:gd name="T7" fmla="*/ 0 h 45"/>
              <a:gd name="T8" fmla="*/ 32 w 32"/>
              <a:gd name="T9" fmla="*/ 22 h 45"/>
              <a:gd name="T10" fmla="*/ 28 w 32"/>
              <a:gd name="T11" fmla="*/ 39 h 45"/>
              <a:gd name="T12" fmla="*/ 16 w 32"/>
              <a:gd name="T13" fmla="*/ 45 h 45"/>
              <a:gd name="T14" fmla="*/ 16 w 32"/>
              <a:gd name="T15" fmla="*/ 8 h 45"/>
              <a:gd name="T16" fmla="*/ 10 w 32"/>
              <a:gd name="T17" fmla="*/ 23 h 45"/>
              <a:gd name="T18" fmla="*/ 16 w 32"/>
              <a:gd name="T19" fmla="*/ 38 h 45"/>
              <a:gd name="T20" fmla="*/ 22 w 32"/>
              <a:gd name="T21" fmla="*/ 23 h 45"/>
              <a:gd name="T22" fmla="*/ 16 w 32"/>
              <a:gd name="T23" fmla="*/ 8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 h="45">
                <a:moveTo>
                  <a:pt x="16" y="45"/>
                </a:moveTo>
                <a:cubicBezTo>
                  <a:pt x="5" y="45"/>
                  <a:pt x="0" y="38"/>
                  <a:pt x="0" y="23"/>
                </a:cubicBezTo>
                <a:cubicBezTo>
                  <a:pt x="0" y="16"/>
                  <a:pt x="2" y="10"/>
                  <a:pt x="4" y="6"/>
                </a:cubicBezTo>
                <a:cubicBezTo>
                  <a:pt x="7" y="2"/>
                  <a:pt x="11" y="0"/>
                  <a:pt x="17" y="0"/>
                </a:cubicBezTo>
                <a:cubicBezTo>
                  <a:pt x="27" y="0"/>
                  <a:pt x="32" y="8"/>
                  <a:pt x="32" y="22"/>
                </a:cubicBezTo>
                <a:cubicBezTo>
                  <a:pt x="32" y="30"/>
                  <a:pt x="30" y="35"/>
                  <a:pt x="28" y="39"/>
                </a:cubicBezTo>
                <a:cubicBezTo>
                  <a:pt x="25" y="43"/>
                  <a:pt x="21" y="45"/>
                  <a:pt x="16" y="45"/>
                </a:cubicBezTo>
                <a:close/>
                <a:moveTo>
                  <a:pt x="16" y="8"/>
                </a:moveTo>
                <a:cubicBezTo>
                  <a:pt x="12" y="8"/>
                  <a:pt x="10" y="13"/>
                  <a:pt x="10" y="23"/>
                </a:cubicBezTo>
                <a:cubicBezTo>
                  <a:pt x="10" y="33"/>
                  <a:pt x="12" y="38"/>
                  <a:pt x="16" y="38"/>
                </a:cubicBezTo>
                <a:cubicBezTo>
                  <a:pt x="20" y="38"/>
                  <a:pt x="22" y="33"/>
                  <a:pt x="22" y="23"/>
                </a:cubicBezTo>
                <a:cubicBezTo>
                  <a:pt x="22" y="13"/>
                  <a:pt x="20" y="8"/>
                  <a:pt x="16" y="8"/>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kern="0" dirty="0">
              <a:solidFill>
                <a:prstClr val="black"/>
              </a:solidFill>
              <a:ea typeface="MS PGothic" charset="0"/>
            </a:endParaRPr>
          </a:p>
        </p:txBody>
      </p:sp>
      <p:sp>
        <p:nvSpPr>
          <p:cNvPr id="248" name="Freeform 397"/>
          <p:cNvSpPr>
            <a:spLocks/>
          </p:cNvSpPr>
          <p:nvPr/>
        </p:nvSpPr>
        <p:spPr bwMode="auto">
          <a:xfrm>
            <a:off x="5963625" y="4758544"/>
            <a:ext cx="68907" cy="159574"/>
          </a:xfrm>
          <a:custGeom>
            <a:avLst/>
            <a:gdLst>
              <a:gd name="T0" fmla="*/ 19 w 19"/>
              <a:gd name="T1" fmla="*/ 0 h 44"/>
              <a:gd name="T2" fmla="*/ 19 w 19"/>
              <a:gd name="T3" fmla="*/ 44 h 44"/>
              <a:gd name="T4" fmla="*/ 9 w 19"/>
              <a:gd name="T5" fmla="*/ 44 h 44"/>
              <a:gd name="T6" fmla="*/ 9 w 19"/>
              <a:gd name="T7" fmla="*/ 11 h 44"/>
              <a:gd name="T8" fmla="*/ 7 w 19"/>
              <a:gd name="T9" fmla="*/ 12 h 44"/>
              <a:gd name="T10" fmla="*/ 5 w 19"/>
              <a:gd name="T11" fmla="*/ 13 h 44"/>
              <a:gd name="T12" fmla="*/ 3 w 19"/>
              <a:gd name="T13" fmla="*/ 14 h 44"/>
              <a:gd name="T14" fmla="*/ 0 w 19"/>
              <a:gd name="T15" fmla="*/ 15 h 44"/>
              <a:gd name="T16" fmla="*/ 0 w 19"/>
              <a:gd name="T17" fmla="*/ 7 h 44"/>
              <a:gd name="T18" fmla="*/ 7 w 19"/>
              <a:gd name="T19" fmla="*/ 4 h 44"/>
              <a:gd name="T20" fmla="*/ 13 w 19"/>
              <a:gd name="T21" fmla="*/ 0 h 44"/>
              <a:gd name="T22" fmla="*/ 19 w 19"/>
              <a:gd name="T23"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44">
                <a:moveTo>
                  <a:pt x="19" y="0"/>
                </a:moveTo>
                <a:cubicBezTo>
                  <a:pt x="19" y="44"/>
                  <a:pt x="19" y="44"/>
                  <a:pt x="19" y="44"/>
                </a:cubicBezTo>
                <a:cubicBezTo>
                  <a:pt x="9" y="44"/>
                  <a:pt x="9" y="44"/>
                  <a:pt x="9" y="44"/>
                </a:cubicBezTo>
                <a:cubicBezTo>
                  <a:pt x="9" y="11"/>
                  <a:pt x="9" y="11"/>
                  <a:pt x="9" y="11"/>
                </a:cubicBezTo>
                <a:cubicBezTo>
                  <a:pt x="9" y="11"/>
                  <a:pt x="8" y="12"/>
                  <a:pt x="7" y="12"/>
                </a:cubicBezTo>
                <a:cubicBezTo>
                  <a:pt x="7" y="13"/>
                  <a:pt x="6" y="13"/>
                  <a:pt x="5" y="13"/>
                </a:cubicBezTo>
                <a:cubicBezTo>
                  <a:pt x="4" y="14"/>
                  <a:pt x="3" y="14"/>
                  <a:pt x="3" y="14"/>
                </a:cubicBezTo>
                <a:cubicBezTo>
                  <a:pt x="2" y="14"/>
                  <a:pt x="1" y="15"/>
                  <a:pt x="0" y="15"/>
                </a:cubicBezTo>
                <a:cubicBezTo>
                  <a:pt x="0" y="7"/>
                  <a:pt x="0" y="7"/>
                  <a:pt x="0" y="7"/>
                </a:cubicBezTo>
                <a:cubicBezTo>
                  <a:pt x="2" y="6"/>
                  <a:pt x="5" y="5"/>
                  <a:pt x="7" y="4"/>
                </a:cubicBezTo>
                <a:cubicBezTo>
                  <a:pt x="9" y="3"/>
                  <a:pt x="11" y="1"/>
                  <a:pt x="13" y="0"/>
                </a:cubicBezTo>
                <a:lnTo>
                  <a:pt x="19"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kern="0" dirty="0">
              <a:solidFill>
                <a:prstClr val="black"/>
              </a:solidFill>
              <a:ea typeface="MS PGothic" charset="0"/>
            </a:endParaRPr>
          </a:p>
        </p:txBody>
      </p:sp>
      <p:sp>
        <p:nvSpPr>
          <p:cNvPr id="249" name="Freeform 398"/>
          <p:cNvSpPr>
            <a:spLocks noEditPoints="1"/>
          </p:cNvSpPr>
          <p:nvPr/>
        </p:nvSpPr>
        <p:spPr bwMode="auto">
          <a:xfrm>
            <a:off x="6076051" y="4758545"/>
            <a:ext cx="116054" cy="163200"/>
          </a:xfrm>
          <a:custGeom>
            <a:avLst/>
            <a:gdLst>
              <a:gd name="T0" fmla="*/ 16 w 32"/>
              <a:gd name="T1" fmla="*/ 45 h 45"/>
              <a:gd name="T2" fmla="*/ 0 w 32"/>
              <a:gd name="T3" fmla="*/ 23 h 45"/>
              <a:gd name="T4" fmla="*/ 5 w 32"/>
              <a:gd name="T5" fmla="*/ 6 h 45"/>
              <a:gd name="T6" fmla="*/ 17 w 32"/>
              <a:gd name="T7" fmla="*/ 0 h 45"/>
              <a:gd name="T8" fmla="*/ 32 w 32"/>
              <a:gd name="T9" fmla="*/ 22 h 45"/>
              <a:gd name="T10" fmla="*/ 28 w 32"/>
              <a:gd name="T11" fmla="*/ 39 h 45"/>
              <a:gd name="T12" fmla="*/ 16 w 32"/>
              <a:gd name="T13" fmla="*/ 45 h 45"/>
              <a:gd name="T14" fmla="*/ 16 w 32"/>
              <a:gd name="T15" fmla="*/ 8 h 45"/>
              <a:gd name="T16" fmla="*/ 10 w 32"/>
              <a:gd name="T17" fmla="*/ 23 h 45"/>
              <a:gd name="T18" fmla="*/ 16 w 32"/>
              <a:gd name="T19" fmla="*/ 38 h 45"/>
              <a:gd name="T20" fmla="*/ 22 w 32"/>
              <a:gd name="T21" fmla="*/ 23 h 45"/>
              <a:gd name="T22" fmla="*/ 16 w 32"/>
              <a:gd name="T23" fmla="*/ 8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 h="45">
                <a:moveTo>
                  <a:pt x="16" y="45"/>
                </a:moveTo>
                <a:cubicBezTo>
                  <a:pt x="5" y="45"/>
                  <a:pt x="0" y="38"/>
                  <a:pt x="0" y="23"/>
                </a:cubicBezTo>
                <a:cubicBezTo>
                  <a:pt x="0" y="16"/>
                  <a:pt x="2" y="10"/>
                  <a:pt x="5" y="6"/>
                </a:cubicBezTo>
                <a:cubicBezTo>
                  <a:pt x="7" y="2"/>
                  <a:pt x="11" y="0"/>
                  <a:pt x="17" y="0"/>
                </a:cubicBezTo>
                <a:cubicBezTo>
                  <a:pt x="27" y="0"/>
                  <a:pt x="32" y="8"/>
                  <a:pt x="32" y="22"/>
                </a:cubicBezTo>
                <a:cubicBezTo>
                  <a:pt x="32" y="30"/>
                  <a:pt x="30" y="35"/>
                  <a:pt x="28" y="39"/>
                </a:cubicBezTo>
                <a:cubicBezTo>
                  <a:pt x="25" y="43"/>
                  <a:pt x="21" y="45"/>
                  <a:pt x="16" y="45"/>
                </a:cubicBezTo>
                <a:close/>
                <a:moveTo>
                  <a:pt x="16" y="8"/>
                </a:moveTo>
                <a:cubicBezTo>
                  <a:pt x="12" y="8"/>
                  <a:pt x="10" y="13"/>
                  <a:pt x="10" y="23"/>
                </a:cubicBezTo>
                <a:cubicBezTo>
                  <a:pt x="10" y="33"/>
                  <a:pt x="12" y="38"/>
                  <a:pt x="16" y="38"/>
                </a:cubicBezTo>
                <a:cubicBezTo>
                  <a:pt x="20" y="38"/>
                  <a:pt x="22" y="33"/>
                  <a:pt x="22" y="23"/>
                </a:cubicBezTo>
                <a:cubicBezTo>
                  <a:pt x="22" y="13"/>
                  <a:pt x="20" y="8"/>
                  <a:pt x="16" y="8"/>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kern="0" dirty="0">
              <a:solidFill>
                <a:prstClr val="black"/>
              </a:solidFill>
              <a:ea typeface="MS PGothic" charset="0"/>
            </a:endParaRPr>
          </a:p>
        </p:txBody>
      </p:sp>
      <p:sp>
        <p:nvSpPr>
          <p:cNvPr id="250" name="Freeform 399"/>
          <p:cNvSpPr>
            <a:spLocks noEditPoints="1"/>
          </p:cNvSpPr>
          <p:nvPr/>
        </p:nvSpPr>
        <p:spPr bwMode="auto">
          <a:xfrm>
            <a:off x="5848004" y="4983400"/>
            <a:ext cx="114240" cy="163200"/>
          </a:xfrm>
          <a:custGeom>
            <a:avLst/>
            <a:gdLst>
              <a:gd name="T0" fmla="*/ 16 w 32"/>
              <a:gd name="T1" fmla="*/ 45 h 45"/>
              <a:gd name="T2" fmla="*/ 0 w 32"/>
              <a:gd name="T3" fmla="*/ 23 h 45"/>
              <a:gd name="T4" fmla="*/ 4 w 32"/>
              <a:gd name="T5" fmla="*/ 6 h 45"/>
              <a:gd name="T6" fmla="*/ 17 w 32"/>
              <a:gd name="T7" fmla="*/ 0 h 45"/>
              <a:gd name="T8" fmla="*/ 32 w 32"/>
              <a:gd name="T9" fmla="*/ 22 h 45"/>
              <a:gd name="T10" fmla="*/ 28 w 32"/>
              <a:gd name="T11" fmla="*/ 39 h 45"/>
              <a:gd name="T12" fmla="*/ 16 w 32"/>
              <a:gd name="T13" fmla="*/ 45 h 45"/>
              <a:gd name="T14" fmla="*/ 16 w 32"/>
              <a:gd name="T15" fmla="*/ 8 h 45"/>
              <a:gd name="T16" fmla="*/ 10 w 32"/>
              <a:gd name="T17" fmla="*/ 23 h 45"/>
              <a:gd name="T18" fmla="*/ 16 w 32"/>
              <a:gd name="T19" fmla="*/ 38 h 45"/>
              <a:gd name="T20" fmla="*/ 22 w 32"/>
              <a:gd name="T21" fmla="*/ 23 h 45"/>
              <a:gd name="T22" fmla="*/ 16 w 32"/>
              <a:gd name="T23" fmla="*/ 8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 h="45">
                <a:moveTo>
                  <a:pt x="16" y="45"/>
                </a:moveTo>
                <a:cubicBezTo>
                  <a:pt x="5" y="45"/>
                  <a:pt x="0" y="38"/>
                  <a:pt x="0" y="23"/>
                </a:cubicBezTo>
                <a:cubicBezTo>
                  <a:pt x="0" y="16"/>
                  <a:pt x="2" y="10"/>
                  <a:pt x="4" y="6"/>
                </a:cubicBezTo>
                <a:cubicBezTo>
                  <a:pt x="7" y="2"/>
                  <a:pt x="11" y="0"/>
                  <a:pt x="17" y="0"/>
                </a:cubicBezTo>
                <a:cubicBezTo>
                  <a:pt x="27" y="0"/>
                  <a:pt x="32" y="8"/>
                  <a:pt x="32" y="22"/>
                </a:cubicBezTo>
                <a:cubicBezTo>
                  <a:pt x="32" y="30"/>
                  <a:pt x="30" y="35"/>
                  <a:pt x="28" y="39"/>
                </a:cubicBezTo>
                <a:cubicBezTo>
                  <a:pt x="25" y="43"/>
                  <a:pt x="21" y="45"/>
                  <a:pt x="16" y="45"/>
                </a:cubicBezTo>
                <a:close/>
                <a:moveTo>
                  <a:pt x="16" y="8"/>
                </a:moveTo>
                <a:cubicBezTo>
                  <a:pt x="12" y="8"/>
                  <a:pt x="10" y="13"/>
                  <a:pt x="10" y="23"/>
                </a:cubicBezTo>
                <a:cubicBezTo>
                  <a:pt x="10" y="33"/>
                  <a:pt x="12" y="38"/>
                  <a:pt x="16" y="38"/>
                </a:cubicBezTo>
                <a:cubicBezTo>
                  <a:pt x="20" y="38"/>
                  <a:pt x="22" y="33"/>
                  <a:pt x="22" y="23"/>
                </a:cubicBezTo>
                <a:cubicBezTo>
                  <a:pt x="22" y="13"/>
                  <a:pt x="20" y="8"/>
                  <a:pt x="16" y="8"/>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kern="0" dirty="0">
              <a:solidFill>
                <a:prstClr val="black"/>
              </a:solidFill>
              <a:ea typeface="MS PGothic" charset="0"/>
            </a:endParaRPr>
          </a:p>
        </p:txBody>
      </p:sp>
      <p:sp>
        <p:nvSpPr>
          <p:cNvPr id="251" name="Freeform 400"/>
          <p:cNvSpPr>
            <a:spLocks noEditPoints="1"/>
          </p:cNvSpPr>
          <p:nvPr/>
        </p:nvSpPr>
        <p:spPr bwMode="auto">
          <a:xfrm>
            <a:off x="5987631" y="4983400"/>
            <a:ext cx="112427" cy="163200"/>
          </a:xfrm>
          <a:custGeom>
            <a:avLst/>
            <a:gdLst>
              <a:gd name="T0" fmla="*/ 15 w 31"/>
              <a:gd name="T1" fmla="*/ 45 h 45"/>
              <a:gd name="T2" fmla="*/ 0 w 31"/>
              <a:gd name="T3" fmla="*/ 23 h 45"/>
              <a:gd name="T4" fmla="*/ 4 w 31"/>
              <a:gd name="T5" fmla="*/ 6 h 45"/>
              <a:gd name="T6" fmla="*/ 16 w 31"/>
              <a:gd name="T7" fmla="*/ 0 h 45"/>
              <a:gd name="T8" fmla="*/ 31 w 31"/>
              <a:gd name="T9" fmla="*/ 22 h 45"/>
              <a:gd name="T10" fmla="*/ 27 w 31"/>
              <a:gd name="T11" fmla="*/ 39 h 45"/>
              <a:gd name="T12" fmla="*/ 15 w 31"/>
              <a:gd name="T13" fmla="*/ 45 h 45"/>
              <a:gd name="T14" fmla="*/ 16 w 31"/>
              <a:gd name="T15" fmla="*/ 8 h 45"/>
              <a:gd name="T16" fmla="*/ 9 w 31"/>
              <a:gd name="T17" fmla="*/ 23 h 45"/>
              <a:gd name="T18" fmla="*/ 15 w 31"/>
              <a:gd name="T19" fmla="*/ 38 h 45"/>
              <a:gd name="T20" fmla="*/ 21 w 31"/>
              <a:gd name="T21" fmla="*/ 23 h 45"/>
              <a:gd name="T22" fmla="*/ 16 w 31"/>
              <a:gd name="T23" fmla="*/ 8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 h="45">
                <a:moveTo>
                  <a:pt x="15" y="45"/>
                </a:moveTo>
                <a:cubicBezTo>
                  <a:pt x="5" y="45"/>
                  <a:pt x="0" y="38"/>
                  <a:pt x="0" y="23"/>
                </a:cubicBezTo>
                <a:cubicBezTo>
                  <a:pt x="0" y="16"/>
                  <a:pt x="1" y="10"/>
                  <a:pt x="4" y="6"/>
                </a:cubicBezTo>
                <a:cubicBezTo>
                  <a:pt x="7" y="2"/>
                  <a:pt x="11" y="0"/>
                  <a:pt x="16" y="0"/>
                </a:cubicBezTo>
                <a:cubicBezTo>
                  <a:pt x="26" y="0"/>
                  <a:pt x="31" y="8"/>
                  <a:pt x="31" y="22"/>
                </a:cubicBezTo>
                <a:cubicBezTo>
                  <a:pt x="31" y="30"/>
                  <a:pt x="30" y="35"/>
                  <a:pt x="27" y="39"/>
                </a:cubicBezTo>
                <a:cubicBezTo>
                  <a:pt x="24" y="43"/>
                  <a:pt x="20" y="45"/>
                  <a:pt x="15" y="45"/>
                </a:cubicBezTo>
                <a:close/>
                <a:moveTo>
                  <a:pt x="16" y="8"/>
                </a:moveTo>
                <a:cubicBezTo>
                  <a:pt x="11" y="8"/>
                  <a:pt x="9" y="13"/>
                  <a:pt x="9" y="23"/>
                </a:cubicBezTo>
                <a:cubicBezTo>
                  <a:pt x="9" y="33"/>
                  <a:pt x="11" y="38"/>
                  <a:pt x="15" y="38"/>
                </a:cubicBezTo>
                <a:cubicBezTo>
                  <a:pt x="19" y="38"/>
                  <a:pt x="21" y="33"/>
                  <a:pt x="21" y="23"/>
                </a:cubicBezTo>
                <a:cubicBezTo>
                  <a:pt x="21" y="13"/>
                  <a:pt x="19" y="8"/>
                  <a:pt x="16" y="8"/>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kern="0" dirty="0">
              <a:solidFill>
                <a:prstClr val="black"/>
              </a:solidFill>
              <a:ea typeface="MS PGothic" charset="0"/>
            </a:endParaRPr>
          </a:p>
        </p:txBody>
      </p:sp>
      <p:sp>
        <p:nvSpPr>
          <p:cNvPr id="252" name="Freeform 394"/>
          <p:cNvSpPr>
            <a:spLocks/>
          </p:cNvSpPr>
          <p:nvPr/>
        </p:nvSpPr>
        <p:spPr bwMode="auto">
          <a:xfrm>
            <a:off x="6241167" y="4758544"/>
            <a:ext cx="68907" cy="159574"/>
          </a:xfrm>
          <a:custGeom>
            <a:avLst/>
            <a:gdLst>
              <a:gd name="T0" fmla="*/ 19 w 19"/>
              <a:gd name="T1" fmla="*/ 0 h 44"/>
              <a:gd name="T2" fmla="*/ 19 w 19"/>
              <a:gd name="T3" fmla="*/ 44 h 44"/>
              <a:gd name="T4" fmla="*/ 10 w 19"/>
              <a:gd name="T5" fmla="*/ 44 h 44"/>
              <a:gd name="T6" fmla="*/ 10 w 19"/>
              <a:gd name="T7" fmla="*/ 10 h 44"/>
              <a:gd name="T8" fmla="*/ 8 w 19"/>
              <a:gd name="T9" fmla="*/ 12 h 44"/>
              <a:gd name="T10" fmla="*/ 6 w 19"/>
              <a:gd name="T11" fmla="*/ 13 h 44"/>
              <a:gd name="T12" fmla="*/ 3 w 19"/>
              <a:gd name="T13" fmla="*/ 14 h 44"/>
              <a:gd name="T14" fmla="*/ 0 w 19"/>
              <a:gd name="T15" fmla="*/ 14 h 44"/>
              <a:gd name="T16" fmla="*/ 0 w 19"/>
              <a:gd name="T17" fmla="*/ 6 h 44"/>
              <a:gd name="T18" fmla="*/ 8 w 19"/>
              <a:gd name="T19" fmla="*/ 3 h 44"/>
              <a:gd name="T20" fmla="*/ 13 w 19"/>
              <a:gd name="T21" fmla="*/ 0 h 44"/>
              <a:gd name="T22" fmla="*/ 19 w 19"/>
              <a:gd name="T23"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44">
                <a:moveTo>
                  <a:pt x="19" y="0"/>
                </a:moveTo>
                <a:cubicBezTo>
                  <a:pt x="19" y="44"/>
                  <a:pt x="19" y="44"/>
                  <a:pt x="19" y="44"/>
                </a:cubicBezTo>
                <a:cubicBezTo>
                  <a:pt x="10" y="44"/>
                  <a:pt x="10" y="44"/>
                  <a:pt x="10" y="44"/>
                </a:cubicBezTo>
                <a:cubicBezTo>
                  <a:pt x="10" y="10"/>
                  <a:pt x="10" y="10"/>
                  <a:pt x="10" y="10"/>
                </a:cubicBezTo>
                <a:cubicBezTo>
                  <a:pt x="9" y="11"/>
                  <a:pt x="9" y="11"/>
                  <a:pt x="8" y="12"/>
                </a:cubicBezTo>
                <a:cubicBezTo>
                  <a:pt x="7" y="12"/>
                  <a:pt x="6" y="13"/>
                  <a:pt x="6" y="13"/>
                </a:cubicBezTo>
                <a:cubicBezTo>
                  <a:pt x="5" y="13"/>
                  <a:pt x="4" y="13"/>
                  <a:pt x="3" y="14"/>
                </a:cubicBezTo>
                <a:cubicBezTo>
                  <a:pt x="2" y="14"/>
                  <a:pt x="1" y="14"/>
                  <a:pt x="0" y="14"/>
                </a:cubicBezTo>
                <a:cubicBezTo>
                  <a:pt x="0" y="6"/>
                  <a:pt x="0" y="6"/>
                  <a:pt x="0" y="6"/>
                </a:cubicBezTo>
                <a:cubicBezTo>
                  <a:pt x="3" y="5"/>
                  <a:pt x="5" y="4"/>
                  <a:pt x="8" y="3"/>
                </a:cubicBezTo>
                <a:cubicBezTo>
                  <a:pt x="10" y="2"/>
                  <a:pt x="12" y="1"/>
                  <a:pt x="13" y="0"/>
                </a:cubicBezTo>
                <a:lnTo>
                  <a:pt x="19"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kern="0" dirty="0">
              <a:solidFill>
                <a:prstClr val="black"/>
              </a:solidFill>
              <a:ea typeface="MS PGothic" charset="0"/>
            </a:endParaRPr>
          </a:p>
        </p:txBody>
      </p:sp>
      <p:grpSp>
        <p:nvGrpSpPr>
          <p:cNvPr id="91" name="Group 90"/>
          <p:cNvGrpSpPr/>
          <p:nvPr/>
        </p:nvGrpSpPr>
        <p:grpSpPr>
          <a:xfrm>
            <a:off x="10851839" y="290613"/>
            <a:ext cx="1049875" cy="1356759"/>
            <a:chOff x="8856125" y="1067127"/>
            <a:chExt cx="528555" cy="752153"/>
          </a:xfrm>
        </p:grpSpPr>
        <p:sp>
          <p:nvSpPr>
            <p:cNvPr id="92" name="Oval 2"/>
            <p:cNvSpPr/>
            <p:nvPr/>
          </p:nvSpPr>
          <p:spPr bwMode="auto">
            <a:xfrm>
              <a:off x="8856125" y="1067127"/>
              <a:ext cx="528555" cy="365836"/>
            </a:xfrm>
            <a:custGeom>
              <a:avLst/>
              <a:gdLst/>
              <a:ahLst/>
              <a:cxnLst/>
              <a:rect l="l" t="t" r="r" b="b"/>
              <a:pathLst>
                <a:path w="2488679" h="1722978">
                  <a:moveTo>
                    <a:pt x="1568924" y="0"/>
                  </a:moveTo>
                  <a:cubicBezTo>
                    <a:pt x="1889013" y="0"/>
                    <a:pt x="2148497" y="259484"/>
                    <a:pt x="2148497" y="579573"/>
                  </a:cubicBezTo>
                  <a:cubicBezTo>
                    <a:pt x="2148497" y="628390"/>
                    <a:pt x="2142461" y="675798"/>
                    <a:pt x="2129199" y="720614"/>
                  </a:cubicBezTo>
                  <a:cubicBezTo>
                    <a:pt x="2337950" y="784181"/>
                    <a:pt x="2488679" y="978799"/>
                    <a:pt x="2488679" y="1208622"/>
                  </a:cubicBezTo>
                  <a:cubicBezTo>
                    <a:pt x="2488679" y="1492693"/>
                    <a:pt x="2258394" y="1722978"/>
                    <a:pt x="1974323" y="1722978"/>
                  </a:cubicBezTo>
                  <a:lnTo>
                    <a:pt x="1974313" y="1722977"/>
                  </a:lnTo>
                  <a:lnTo>
                    <a:pt x="563842" y="1722977"/>
                  </a:lnTo>
                  <a:cubicBezTo>
                    <a:pt x="563839" y="1722978"/>
                    <a:pt x="563836" y="1722978"/>
                    <a:pt x="563832" y="1722978"/>
                  </a:cubicBezTo>
                  <a:cubicBezTo>
                    <a:pt x="252436" y="1722978"/>
                    <a:pt x="0" y="1470542"/>
                    <a:pt x="0" y="1159146"/>
                  </a:cubicBezTo>
                  <a:cubicBezTo>
                    <a:pt x="0" y="944117"/>
                    <a:pt x="120370" y="757203"/>
                    <a:pt x="298654" y="664433"/>
                  </a:cubicBezTo>
                  <a:cubicBezTo>
                    <a:pt x="297817" y="661589"/>
                    <a:pt x="297788" y="658721"/>
                    <a:pt x="297788" y="655847"/>
                  </a:cubicBezTo>
                  <a:cubicBezTo>
                    <a:pt x="297788" y="426683"/>
                    <a:pt x="483562" y="240909"/>
                    <a:pt x="712726" y="240909"/>
                  </a:cubicBezTo>
                  <a:cubicBezTo>
                    <a:pt x="838046" y="240909"/>
                    <a:pt x="950390" y="296465"/>
                    <a:pt x="1025124" y="385461"/>
                  </a:cubicBezTo>
                  <a:cubicBezTo>
                    <a:pt x="1102977" y="160464"/>
                    <a:pt x="1317212" y="0"/>
                    <a:pt x="1568924"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09728" tIns="54864" rIns="54864" bIns="109728" numCol="1" spcCol="0" rtlCol="0" fromWordArt="0" anchor="b" anchorCtr="0" forceAA="0" compatLnSpc="1">
              <a:prstTxWarp prst="textNoShape">
                <a:avLst/>
              </a:prstTxWarp>
              <a:noAutofit/>
            </a:bodyPr>
            <a:lstStyle/>
            <a:p>
              <a:pPr marL="0" marR="0" lvl="0" indent="0" algn="ctr" defTabSz="1096919" eaLnBrk="1" fontAlgn="base" latinLnBrk="0" hangingPunct="1">
                <a:lnSpc>
                  <a:spcPct val="100000"/>
                </a:lnSpc>
                <a:spcBef>
                  <a:spcPct val="0"/>
                </a:spcBef>
                <a:spcAft>
                  <a:spcPct val="0"/>
                </a:spcAft>
                <a:buClrTx/>
                <a:buSzTx/>
                <a:buFontTx/>
                <a:buNone/>
                <a:tabLst/>
                <a:defRPr/>
              </a:pPr>
              <a:endParaRPr kumimoji="0" lang="en-US" sz="3200" b="0" i="0" u="none" strike="noStrike" kern="0" cap="none" spc="-6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93" name="Group 92"/>
            <p:cNvGrpSpPr/>
            <p:nvPr/>
          </p:nvGrpSpPr>
          <p:grpSpPr>
            <a:xfrm rot="10800000">
              <a:off x="8985702" y="1454736"/>
              <a:ext cx="274574" cy="364544"/>
              <a:chOff x="-1278804" y="2084340"/>
              <a:chExt cx="217157" cy="248510"/>
            </a:xfrm>
            <a:gradFill>
              <a:gsLst>
                <a:gs pos="0">
                  <a:srgbClr val="FFFFFF"/>
                </a:gs>
                <a:gs pos="100000">
                  <a:srgbClr val="FFFFFF">
                    <a:alpha val="0"/>
                  </a:srgbClr>
                </a:gs>
              </a:gsLst>
              <a:lin ang="16200000" scaled="1"/>
            </a:gradFill>
          </p:grpSpPr>
          <p:sp>
            <p:nvSpPr>
              <p:cNvPr id="101" name="Freeform 1116"/>
              <p:cNvSpPr>
                <a:spLocks/>
              </p:cNvSpPr>
              <p:nvPr/>
            </p:nvSpPr>
            <p:spPr bwMode="auto">
              <a:xfrm flipH="1">
                <a:off x="-1148431" y="2084340"/>
                <a:ext cx="85213" cy="27562"/>
              </a:xfrm>
              <a:custGeom>
                <a:avLst/>
                <a:gdLst>
                  <a:gd name="T0" fmla="*/ 0 w 652"/>
                  <a:gd name="T1" fmla="*/ 0 h 173"/>
                  <a:gd name="T2" fmla="*/ 0 w 652"/>
                  <a:gd name="T3" fmla="*/ 58 h 173"/>
                  <a:gd name="T4" fmla="*/ 508 w 652"/>
                  <a:gd name="T5" fmla="*/ 58 h 173"/>
                  <a:gd name="T6" fmla="*/ 508 w 652"/>
                  <a:gd name="T7" fmla="*/ 58 h 173"/>
                  <a:gd name="T8" fmla="*/ 495 w 652"/>
                  <a:gd name="T9" fmla="*/ 69 h 173"/>
                  <a:gd name="T10" fmla="*/ 480 w 652"/>
                  <a:gd name="T11" fmla="*/ 82 h 173"/>
                  <a:gd name="T12" fmla="*/ 467 w 652"/>
                  <a:gd name="T13" fmla="*/ 96 h 173"/>
                  <a:gd name="T14" fmla="*/ 453 w 652"/>
                  <a:gd name="T15" fmla="*/ 112 h 173"/>
                  <a:gd name="T16" fmla="*/ 453 w 652"/>
                  <a:gd name="T17" fmla="*/ 112 h 173"/>
                  <a:gd name="T18" fmla="*/ 440 w 652"/>
                  <a:gd name="T19" fmla="*/ 129 h 173"/>
                  <a:gd name="T20" fmla="*/ 428 w 652"/>
                  <a:gd name="T21" fmla="*/ 144 h 173"/>
                  <a:gd name="T22" fmla="*/ 420 w 652"/>
                  <a:gd name="T23" fmla="*/ 159 h 173"/>
                  <a:gd name="T24" fmla="*/ 412 w 652"/>
                  <a:gd name="T25" fmla="*/ 173 h 173"/>
                  <a:gd name="T26" fmla="*/ 489 w 652"/>
                  <a:gd name="T27" fmla="*/ 173 h 173"/>
                  <a:gd name="T28" fmla="*/ 489 w 652"/>
                  <a:gd name="T29" fmla="*/ 173 h 173"/>
                  <a:gd name="T30" fmla="*/ 505 w 652"/>
                  <a:gd name="T31" fmla="*/ 150 h 173"/>
                  <a:gd name="T32" fmla="*/ 524 w 652"/>
                  <a:gd name="T33" fmla="*/ 128 h 173"/>
                  <a:gd name="T34" fmla="*/ 543 w 652"/>
                  <a:gd name="T35" fmla="*/ 108 h 173"/>
                  <a:gd name="T36" fmla="*/ 565 w 652"/>
                  <a:gd name="T37" fmla="*/ 88 h 173"/>
                  <a:gd name="T38" fmla="*/ 565 w 652"/>
                  <a:gd name="T39" fmla="*/ 88 h 173"/>
                  <a:gd name="T40" fmla="*/ 587 w 652"/>
                  <a:gd name="T41" fmla="*/ 72 h 173"/>
                  <a:gd name="T42" fmla="*/ 609 w 652"/>
                  <a:gd name="T43" fmla="*/ 57 h 173"/>
                  <a:gd name="T44" fmla="*/ 630 w 652"/>
                  <a:gd name="T45" fmla="*/ 46 h 173"/>
                  <a:gd name="T46" fmla="*/ 652 w 652"/>
                  <a:gd name="T47" fmla="*/ 38 h 173"/>
                  <a:gd name="T48" fmla="*/ 652 w 652"/>
                  <a:gd name="T49" fmla="*/ 0 h 173"/>
                  <a:gd name="T50" fmla="*/ 0 w 652"/>
                  <a:gd name="T51" fmla="*/ 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52" h="173">
                    <a:moveTo>
                      <a:pt x="0" y="0"/>
                    </a:moveTo>
                    <a:lnTo>
                      <a:pt x="0" y="58"/>
                    </a:lnTo>
                    <a:lnTo>
                      <a:pt x="508" y="58"/>
                    </a:lnTo>
                    <a:lnTo>
                      <a:pt x="508" y="58"/>
                    </a:lnTo>
                    <a:lnTo>
                      <a:pt x="495" y="69"/>
                    </a:lnTo>
                    <a:lnTo>
                      <a:pt x="480" y="82"/>
                    </a:lnTo>
                    <a:lnTo>
                      <a:pt x="467" y="96"/>
                    </a:lnTo>
                    <a:lnTo>
                      <a:pt x="453" y="112"/>
                    </a:lnTo>
                    <a:lnTo>
                      <a:pt x="453" y="112"/>
                    </a:lnTo>
                    <a:lnTo>
                      <a:pt x="440" y="129"/>
                    </a:lnTo>
                    <a:lnTo>
                      <a:pt x="428" y="144"/>
                    </a:lnTo>
                    <a:lnTo>
                      <a:pt x="420" y="159"/>
                    </a:lnTo>
                    <a:lnTo>
                      <a:pt x="412" y="173"/>
                    </a:lnTo>
                    <a:lnTo>
                      <a:pt x="489" y="173"/>
                    </a:lnTo>
                    <a:lnTo>
                      <a:pt x="489" y="173"/>
                    </a:lnTo>
                    <a:lnTo>
                      <a:pt x="505" y="150"/>
                    </a:lnTo>
                    <a:lnTo>
                      <a:pt x="524" y="128"/>
                    </a:lnTo>
                    <a:lnTo>
                      <a:pt x="543" y="108"/>
                    </a:lnTo>
                    <a:lnTo>
                      <a:pt x="565" y="88"/>
                    </a:lnTo>
                    <a:lnTo>
                      <a:pt x="565" y="88"/>
                    </a:lnTo>
                    <a:lnTo>
                      <a:pt x="587" y="72"/>
                    </a:lnTo>
                    <a:lnTo>
                      <a:pt x="609" y="57"/>
                    </a:lnTo>
                    <a:lnTo>
                      <a:pt x="630" y="46"/>
                    </a:lnTo>
                    <a:lnTo>
                      <a:pt x="652" y="38"/>
                    </a:lnTo>
                    <a:lnTo>
                      <a:pt x="652"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1B3B41"/>
                  </a:solidFill>
                  <a:effectLst/>
                  <a:uLnTx/>
                  <a:uFillTx/>
                </a:endParaRPr>
              </a:p>
            </p:txBody>
          </p:sp>
          <p:sp>
            <p:nvSpPr>
              <p:cNvPr id="103" name="Freeform 1118"/>
              <p:cNvSpPr>
                <a:spLocks/>
              </p:cNvSpPr>
              <p:nvPr/>
            </p:nvSpPr>
            <p:spPr bwMode="auto">
              <a:xfrm flipH="1">
                <a:off x="-1148431" y="2184666"/>
                <a:ext cx="85213" cy="27562"/>
              </a:xfrm>
              <a:custGeom>
                <a:avLst/>
                <a:gdLst>
                  <a:gd name="T0" fmla="*/ 0 w 652"/>
                  <a:gd name="T1" fmla="*/ 0 h 172"/>
                  <a:gd name="T2" fmla="*/ 0 w 652"/>
                  <a:gd name="T3" fmla="*/ 57 h 172"/>
                  <a:gd name="T4" fmla="*/ 508 w 652"/>
                  <a:gd name="T5" fmla="*/ 57 h 172"/>
                  <a:gd name="T6" fmla="*/ 508 w 652"/>
                  <a:gd name="T7" fmla="*/ 57 h 172"/>
                  <a:gd name="T8" fmla="*/ 495 w 652"/>
                  <a:gd name="T9" fmla="*/ 68 h 172"/>
                  <a:gd name="T10" fmla="*/ 480 w 652"/>
                  <a:gd name="T11" fmla="*/ 81 h 172"/>
                  <a:gd name="T12" fmla="*/ 467 w 652"/>
                  <a:gd name="T13" fmla="*/ 96 h 172"/>
                  <a:gd name="T14" fmla="*/ 453 w 652"/>
                  <a:gd name="T15" fmla="*/ 112 h 172"/>
                  <a:gd name="T16" fmla="*/ 453 w 652"/>
                  <a:gd name="T17" fmla="*/ 112 h 172"/>
                  <a:gd name="T18" fmla="*/ 440 w 652"/>
                  <a:gd name="T19" fmla="*/ 128 h 172"/>
                  <a:gd name="T20" fmla="*/ 428 w 652"/>
                  <a:gd name="T21" fmla="*/ 143 h 172"/>
                  <a:gd name="T22" fmla="*/ 420 w 652"/>
                  <a:gd name="T23" fmla="*/ 158 h 172"/>
                  <a:gd name="T24" fmla="*/ 412 w 652"/>
                  <a:gd name="T25" fmla="*/ 172 h 172"/>
                  <a:gd name="T26" fmla="*/ 489 w 652"/>
                  <a:gd name="T27" fmla="*/ 172 h 172"/>
                  <a:gd name="T28" fmla="*/ 489 w 652"/>
                  <a:gd name="T29" fmla="*/ 172 h 172"/>
                  <a:gd name="T30" fmla="*/ 505 w 652"/>
                  <a:gd name="T31" fmla="*/ 148 h 172"/>
                  <a:gd name="T32" fmla="*/ 524 w 652"/>
                  <a:gd name="T33" fmla="*/ 127 h 172"/>
                  <a:gd name="T34" fmla="*/ 543 w 652"/>
                  <a:gd name="T35" fmla="*/ 106 h 172"/>
                  <a:gd name="T36" fmla="*/ 565 w 652"/>
                  <a:gd name="T37" fmla="*/ 88 h 172"/>
                  <a:gd name="T38" fmla="*/ 565 w 652"/>
                  <a:gd name="T39" fmla="*/ 88 h 172"/>
                  <a:gd name="T40" fmla="*/ 587 w 652"/>
                  <a:gd name="T41" fmla="*/ 71 h 172"/>
                  <a:gd name="T42" fmla="*/ 609 w 652"/>
                  <a:gd name="T43" fmla="*/ 57 h 172"/>
                  <a:gd name="T44" fmla="*/ 630 w 652"/>
                  <a:gd name="T45" fmla="*/ 45 h 172"/>
                  <a:gd name="T46" fmla="*/ 652 w 652"/>
                  <a:gd name="T47" fmla="*/ 36 h 172"/>
                  <a:gd name="T48" fmla="*/ 652 w 652"/>
                  <a:gd name="T49" fmla="*/ 0 h 172"/>
                  <a:gd name="T50" fmla="*/ 0 w 652"/>
                  <a:gd name="T51" fmla="*/ 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52" h="172">
                    <a:moveTo>
                      <a:pt x="0" y="0"/>
                    </a:moveTo>
                    <a:lnTo>
                      <a:pt x="0" y="57"/>
                    </a:lnTo>
                    <a:lnTo>
                      <a:pt x="508" y="57"/>
                    </a:lnTo>
                    <a:lnTo>
                      <a:pt x="508" y="57"/>
                    </a:lnTo>
                    <a:lnTo>
                      <a:pt x="495" y="68"/>
                    </a:lnTo>
                    <a:lnTo>
                      <a:pt x="480" y="81"/>
                    </a:lnTo>
                    <a:lnTo>
                      <a:pt x="467" y="96"/>
                    </a:lnTo>
                    <a:lnTo>
                      <a:pt x="453" y="112"/>
                    </a:lnTo>
                    <a:lnTo>
                      <a:pt x="453" y="112"/>
                    </a:lnTo>
                    <a:lnTo>
                      <a:pt x="440" y="128"/>
                    </a:lnTo>
                    <a:lnTo>
                      <a:pt x="428" y="143"/>
                    </a:lnTo>
                    <a:lnTo>
                      <a:pt x="420" y="158"/>
                    </a:lnTo>
                    <a:lnTo>
                      <a:pt x="412" y="172"/>
                    </a:lnTo>
                    <a:lnTo>
                      <a:pt x="489" y="172"/>
                    </a:lnTo>
                    <a:lnTo>
                      <a:pt x="489" y="172"/>
                    </a:lnTo>
                    <a:lnTo>
                      <a:pt x="505" y="148"/>
                    </a:lnTo>
                    <a:lnTo>
                      <a:pt x="524" y="127"/>
                    </a:lnTo>
                    <a:lnTo>
                      <a:pt x="543" y="106"/>
                    </a:lnTo>
                    <a:lnTo>
                      <a:pt x="565" y="88"/>
                    </a:lnTo>
                    <a:lnTo>
                      <a:pt x="565" y="88"/>
                    </a:lnTo>
                    <a:lnTo>
                      <a:pt x="587" y="71"/>
                    </a:lnTo>
                    <a:lnTo>
                      <a:pt x="609" y="57"/>
                    </a:lnTo>
                    <a:lnTo>
                      <a:pt x="630" y="45"/>
                    </a:lnTo>
                    <a:lnTo>
                      <a:pt x="652" y="36"/>
                    </a:lnTo>
                    <a:lnTo>
                      <a:pt x="652"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1B3B41"/>
                  </a:solidFill>
                  <a:effectLst/>
                  <a:uLnTx/>
                  <a:uFillTx/>
                </a:endParaRPr>
              </a:p>
            </p:txBody>
          </p:sp>
          <p:sp>
            <p:nvSpPr>
              <p:cNvPr id="106" name="Freeform 1119"/>
              <p:cNvSpPr>
                <a:spLocks noEditPoints="1"/>
              </p:cNvSpPr>
              <p:nvPr/>
            </p:nvSpPr>
            <p:spPr bwMode="auto">
              <a:xfrm flipH="1">
                <a:off x="-1150002" y="2235381"/>
                <a:ext cx="86784" cy="48509"/>
              </a:xfrm>
              <a:custGeom>
                <a:avLst/>
                <a:gdLst>
                  <a:gd name="T0" fmla="*/ 387 w 663"/>
                  <a:gd name="T1" fmla="*/ 306 h 307"/>
                  <a:gd name="T2" fmla="*/ 479 w 663"/>
                  <a:gd name="T3" fmla="*/ 297 h 307"/>
                  <a:gd name="T4" fmla="*/ 516 w 663"/>
                  <a:gd name="T5" fmla="*/ 290 h 307"/>
                  <a:gd name="T6" fmla="*/ 564 w 663"/>
                  <a:gd name="T7" fmla="*/ 275 h 307"/>
                  <a:gd name="T8" fmla="*/ 604 w 663"/>
                  <a:gd name="T9" fmla="*/ 254 h 307"/>
                  <a:gd name="T10" fmla="*/ 625 w 663"/>
                  <a:gd name="T11" fmla="*/ 238 h 307"/>
                  <a:gd name="T12" fmla="*/ 648 w 663"/>
                  <a:gd name="T13" fmla="*/ 211 h 307"/>
                  <a:gd name="T14" fmla="*/ 660 w 663"/>
                  <a:gd name="T15" fmla="*/ 177 h 307"/>
                  <a:gd name="T16" fmla="*/ 663 w 663"/>
                  <a:gd name="T17" fmla="*/ 154 h 307"/>
                  <a:gd name="T18" fmla="*/ 651 w 663"/>
                  <a:gd name="T19" fmla="*/ 102 h 307"/>
                  <a:gd name="T20" fmla="*/ 631 w 663"/>
                  <a:gd name="T21" fmla="*/ 73 h 307"/>
                  <a:gd name="T22" fmla="*/ 581 w 663"/>
                  <a:gd name="T23" fmla="*/ 39 h 307"/>
                  <a:gd name="T24" fmla="*/ 537 w 663"/>
                  <a:gd name="T25" fmla="*/ 23 h 307"/>
                  <a:gd name="T26" fmla="*/ 485 w 663"/>
                  <a:gd name="T27" fmla="*/ 10 h 307"/>
                  <a:gd name="T28" fmla="*/ 376 w 663"/>
                  <a:gd name="T29" fmla="*/ 1 h 307"/>
                  <a:gd name="T30" fmla="*/ 276 w 663"/>
                  <a:gd name="T31" fmla="*/ 1 h 307"/>
                  <a:gd name="T32" fmla="*/ 185 w 663"/>
                  <a:gd name="T33" fmla="*/ 9 h 307"/>
                  <a:gd name="T34" fmla="*/ 147 w 663"/>
                  <a:gd name="T35" fmla="*/ 17 h 307"/>
                  <a:gd name="T36" fmla="*/ 98 w 663"/>
                  <a:gd name="T37" fmla="*/ 32 h 307"/>
                  <a:gd name="T38" fmla="*/ 59 w 663"/>
                  <a:gd name="T39" fmla="*/ 52 h 307"/>
                  <a:gd name="T40" fmla="*/ 38 w 663"/>
                  <a:gd name="T41" fmla="*/ 67 h 307"/>
                  <a:gd name="T42" fmla="*/ 14 w 663"/>
                  <a:gd name="T43" fmla="*/ 96 h 307"/>
                  <a:gd name="T44" fmla="*/ 3 w 663"/>
                  <a:gd name="T45" fmla="*/ 129 h 307"/>
                  <a:gd name="T46" fmla="*/ 0 w 663"/>
                  <a:gd name="T47" fmla="*/ 154 h 307"/>
                  <a:gd name="T48" fmla="*/ 9 w 663"/>
                  <a:gd name="T49" fmla="*/ 200 h 307"/>
                  <a:gd name="T50" fmla="*/ 38 w 663"/>
                  <a:gd name="T51" fmla="*/ 239 h 307"/>
                  <a:gd name="T52" fmla="*/ 67 w 663"/>
                  <a:gd name="T53" fmla="*/ 261 h 307"/>
                  <a:gd name="T54" fmla="*/ 142 w 663"/>
                  <a:gd name="T55" fmla="*/ 289 h 307"/>
                  <a:gd name="T56" fmla="*/ 245 w 663"/>
                  <a:gd name="T57" fmla="*/ 304 h 307"/>
                  <a:gd name="T58" fmla="*/ 331 w 663"/>
                  <a:gd name="T59" fmla="*/ 307 h 307"/>
                  <a:gd name="T60" fmla="*/ 292 w 663"/>
                  <a:gd name="T61" fmla="*/ 247 h 307"/>
                  <a:gd name="T62" fmla="*/ 198 w 663"/>
                  <a:gd name="T63" fmla="*/ 240 h 307"/>
                  <a:gd name="T64" fmla="*/ 134 w 663"/>
                  <a:gd name="T65" fmla="*/ 226 h 307"/>
                  <a:gd name="T66" fmla="*/ 106 w 663"/>
                  <a:gd name="T67" fmla="*/ 213 h 307"/>
                  <a:gd name="T68" fmla="*/ 79 w 663"/>
                  <a:gd name="T69" fmla="*/ 189 h 307"/>
                  <a:gd name="T70" fmla="*/ 66 w 663"/>
                  <a:gd name="T71" fmla="*/ 163 h 307"/>
                  <a:gd name="T72" fmla="*/ 66 w 663"/>
                  <a:gd name="T73" fmla="*/ 144 h 307"/>
                  <a:gd name="T74" fmla="*/ 79 w 663"/>
                  <a:gd name="T75" fmla="*/ 117 h 307"/>
                  <a:gd name="T76" fmla="*/ 106 w 663"/>
                  <a:gd name="T77" fmla="*/ 93 h 307"/>
                  <a:gd name="T78" fmla="*/ 134 w 663"/>
                  <a:gd name="T79" fmla="*/ 80 h 307"/>
                  <a:gd name="T80" fmla="*/ 198 w 663"/>
                  <a:gd name="T81" fmla="*/ 66 h 307"/>
                  <a:gd name="T82" fmla="*/ 292 w 663"/>
                  <a:gd name="T83" fmla="*/ 60 h 307"/>
                  <a:gd name="T84" fmla="*/ 369 w 663"/>
                  <a:gd name="T85" fmla="*/ 60 h 307"/>
                  <a:gd name="T86" fmla="*/ 464 w 663"/>
                  <a:gd name="T87" fmla="*/ 66 h 307"/>
                  <a:gd name="T88" fmla="*/ 529 w 663"/>
                  <a:gd name="T89" fmla="*/ 80 h 307"/>
                  <a:gd name="T90" fmla="*/ 557 w 663"/>
                  <a:gd name="T91" fmla="*/ 93 h 307"/>
                  <a:gd name="T92" fmla="*/ 584 w 663"/>
                  <a:gd name="T93" fmla="*/ 117 h 307"/>
                  <a:gd name="T94" fmla="*/ 595 w 663"/>
                  <a:gd name="T95" fmla="*/ 144 h 307"/>
                  <a:gd name="T96" fmla="*/ 595 w 663"/>
                  <a:gd name="T97" fmla="*/ 163 h 307"/>
                  <a:gd name="T98" fmla="*/ 585 w 663"/>
                  <a:gd name="T99" fmla="*/ 189 h 307"/>
                  <a:gd name="T100" fmla="*/ 562 w 663"/>
                  <a:gd name="T101" fmla="*/ 211 h 307"/>
                  <a:gd name="T102" fmla="*/ 534 w 663"/>
                  <a:gd name="T103" fmla="*/ 225 h 307"/>
                  <a:gd name="T104" fmla="*/ 466 w 663"/>
                  <a:gd name="T105" fmla="*/ 240 h 307"/>
                  <a:gd name="T106" fmla="*/ 369 w 663"/>
                  <a:gd name="T107" fmla="*/ 247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63" h="307">
                    <a:moveTo>
                      <a:pt x="331" y="307"/>
                    </a:moveTo>
                    <a:lnTo>
                      <a:pt x="331" y="307"/>
                    </a:lnTo>
                    <a:lnTo>
                      <a:pt x="387" y="306"/>
                    </a:lnTo>
                    <a:lnTo>
                      <a:pt x="435" y="303"/>
                    </a:lnTo>
                    <a:lnTo>
                      <a:pt x="457" y="299"/>
                    </a:lnTo>
                    <a:lnTo>
                      <a:pt x="479" y="297"/>
                    </a:lnTo>
                    <a:lnTo>
                      <a:pt x="498" y="293"/>
                    </a:lnTo>
                    <a:lnTo>
                      <a:pt x="516" y="290"/>
                    </a:lnTo>
                    <a:lnTo>
                      <a:pt x="516" y="290"/>
                    </a:lnTo>
                    <a:lnTo>
                      <a:pt x="534" y="285"/>
                    </a:lnTo>
                    <a:lnTo>
                      <a:pt x="550" y="280"/>
                    </a:lnTo>
                    <a:lnTo>
                      <a:pt x="564" y="275"/>
                    </a:lnTo>
                    <a:lnTo>
                      <a:pt x="579" y="268"/>
                    </a:lnTo>
                    <a:lnTo>
                      <a:pt x="591" y="262"/>
                    </a:lnTo>
                    <a:lnTo>
                      <a:pt x="604" y="254"/>
                    </a:lnTo>
                    <a:lnTo>
                      <a:pt x="614" y="247"/>
                    </a:lnTo>
                    <a:lnTo>
                      <a:pt x="625" y="238"/>
                    </a:lnTo>
                    <a:lnTo>
                      <a:pt x="625" y="238"/>
                    </a:lnTo>
                    <a:lnTo>
                      <a:pt x="634" y="229"/>
                    </a:lnTo>
                    <a:lnTo>
                      <a:pt x="641" y="221"/>
                    </a:lnTo>
                    <a:lnTo>
                      <a:pt x="648" y="211"/>
                    </a:lnTo>
                    <a:lnTo>
                      <a:pt x="653" y="200"/>
                    </a:lnTo>
                    <a:lnTo>
                      <a:pt x="657" y="189"/>
                    </a:lnTo>
                    <a:lnTo>
                      <a:pt x="660" y="177"/>
                    </a:lnTo>
                    <a:lnTo>
                      <a:pt x="662" y="166"/>
                    </a:lnTo>
                    <a:lnTo>
                      <a:pt x="663" y="154"/>
                    </a:lnTo>
                    <a:lnTo>
                      <a:pt x="663" y="154"/>
                    </a:lnTo>
                    <a:lnTo>
                      <a:pt x="662" y="135"/>
                    </a:lnTo>
                    <a:lnTo>
                      <a:pt x="657" y="118"/>
                    </a:lnTo>
                    <a:lnTo>
                      <a:pt x="651" y="102"/>
                    </a:lnTo>
                    <a:lnTo>
                      <a:pt x="642" y="87"/>
                    </a:lnTo>
                    <a:lnTo>
                      <a:pt x="642" y="87"/>
                    </a:lnTo>
                    <a:lnTo>
                      <a:pt x="631" y="73"/>
                    </a:lnTo>
                    <a:lnTo>
                      <a:pt x="616" y="61"/>
                    </a:lnTo>
                    <a:lnTo>
                      <a:pt x="600" y="50"/>
                    </a:lnTo>
                    <a:lnTo>
                      <a:pt x="581" y="39"/>
                    </a:lnTo>
                    <a:lnTo>
                      <a:pt x="581" y="39"/>
                    </a:lnTo>
                    <a:lnTo>
                      <a:pt x="560" y="31"/>
                    </a:lnTo>
                    <a:lnTo>
                      <a:pt x="537" y="23"/>
                    </a:lnTo>
                    <a:lnTo>
                      <a:pt x="512" y="17"/>
                    </a:lnTo>
                    <a:lnTo>
                      <a:pt x="485" y="10"/>
                    </a:lnTo>
                    <a:lnTo>
                      <a:pt x="485" y="10"/>
                    </a:lnTo>
                    <a:lnTo>
                      <a:pt x="454" y="6"/>
                    </a:lnTo>
                    <a:lnTo>
                      <a:pt x="417" y="3"/>
                    </a:lnTo>
                    <a:lnTo>
                      <a:pt x="376" y="1"/>
                    </a:lnTo>
                    <a:lnTo>
                      <a:pt x="331" y="0"/>
                    </a:lnTo>
                    <a:lnTo>
                      <a:pt x="331" y="0"/>
                    </a:lnTo>
                    <a:lnTo>
                      <a:pt x="276" y="1"/>
                    </a:lnTo>
                    <a:lnTo>
                      <a:pt x="228" y="4"/>
                    </a:lnTo>
                    <a:lnTo>
                      <a:pt x="206" y="7"/>
                    </a:lnTo>
                    <a:lnTo>
                      <a:pt x="185" y="9"/>
                    </a:lnTo>
                    <a:lnTo>
                      <a:pt x="164" y="12"/>
                    </a:lnTo>
                    <a:lnTo>
                      <a:pt x="147" y="17"/>
                    </a:lnTo>
                    <a:lnTo>
                      <a:pt x="147" y="17"/>
                    </a:lnTo>
                    <a:lnTo>
                      <a:pt x="129" y="21"/>
                    </a:lnTo>
                    <a:lnTo>
                      <a:pt x="113" y="26"/>
                    </a:lnTo>
                    <a:lnTo>
                      <a:pt x="98" y="32"/>
                    </a:lnTo>
                    <a:lnTo>
                      <a:pt x="85" y="38"/>
                    </a:lnTo>
                    <a:lnTo>
                      <a:pt x="72" y="45"/>
                    </a:lnTo>
                    <a:lnTo>
                      <a:pt x="59" y="52"/>
                    </a:lnTo>
                    <a:lnTo>
                      <a:pt x="48" y="60"/>
                    </a:lnTo>
                    <a:lnTo>
                      <a:pt x="38" y="67"/>
                    </a:lnTo>
                    <a:lnTo>
                      <a:pt x="38" y="67"/>
                    </a:lnTo>
                    <a:lnTo>
                      <a:pt x="29" y="76"/>
                    </a:lnTo>
                    <a:lnTo>
                      <a:pt x="22" y="86"/>
                    </a:lnTo>
                    <a:lnTo>
                      <a:pt x="14" y="96"/>
                    </a:lnTo>
                    <a:lnTo>
                      <a:pt x="10" y="106"/>
                    </a:lnTo>
                    <a:lnTo>
                      <a:pt x="6" y="117"/>
                    </a:lnTo>
                    <a:lnTo>
                      <a:pt x="3" y="129"/>
                    </a:lnTo>
                    <a:lnTo>
                      <a:pt x="0" y="141"/>
                    </a:lnTo>
                    <a:lnTo>
                      <a:pt x="0" y="154"/>
                    </a:lnTo>
                    <a:lnTo>
                      <a:pt x="0" y="154"/>
                    </a:lnTo>
                    <a:lnTo>
                      <a:pt x="1" y="170"/>
                    </a:lnTo>
                    <a:lnTo>
                      <a:pt x="4" y="185"/>
                    </a:lnTo>
                    <a:lnTo>
                      <a:pt x="9" y="200"/>
                    </a:lnTo>
                    <a:lnTo>
                      <a:pt x="16" y="214"/>
                    </a:lnTo>
                    <a:lnTo>
                      <a:pt x="26" y="227"/>
                    </a:lnTo>
                    <a:lnTo>
                      <a:pt x="38" y="239"/>
                    </a:lnTo>
                    <a:lnTo>
                      <a:pt x="51" y="250"/>
                    </a:lnTo>
                    <a:lnTo>
                      <a:pt x="67" y="261"/>
                    </a:lnTo>
                    <a:lnTo>
                      <a:pt x="67" y="261"/>
                    </a:lnTo>
                    <a:lnTo>
                      <a:pt x="89" y="271"/>
                    </a:lnTo>
                    <a:lnTo>
                      <a:pt x="114" y="280"/>
                    </a:lnTo>
                    <a:lnTo>
                      <a:pt x="142" y="289"/>
                    </a:lnTo>
                    <a:lnTo>
                      <a:pt x="173" y="295"/>
                    </a:lnTo>
                    <a:lnTo>
                      <a:pt x="209" y="300"/>
                    </a:lnTo>
                    <a:lnTo>
                      <a:pt x="245" y="304"/>
                    </a:lnTo>
                    <a:lnTo>
                      <a:pt x="287" y="306"/>
                    </a:lnTo>
                    <a:lnTo>
                      <a:pt x="331" y="307"/>
                    </a:lnTo>
                    <a:lnTo>
                      <a:pt x="331" y="307"/>
                    </a:lnTo>
                    <a:close/>
                    <a:moveTo>
                      <a:pt x="331" y="248"/>
                    </a:moveTo>
                    <a:lnTo>
                      <a:pt x="331" y="248"/>
                    </a:lnTo>
                    <a:lnTo>
                      <a:pt x="292" y="247"/>
                    </a:lnTo>
                    <a:lnTo>
                      <a:pt x="257" y="245"/>
                    </a:lnTo>
                    <a:lnTo>
                      <a:pt x="226" y="243"/>
                    </a:lnTo>
                    <a:lnTo>
                      <a:pt x="198" y="240"/>
                    </a:lnTo>
                    <a:lnTo>
                      <a:pt x="173" y="237"/>
                    </a:lnTo>
                    <a:lnTo>
                      <a:pt x="151" y="232"/>
                    </a:lnTo>
                    <a:lnTo>
                      <a:pt x="134" y="226"/>
                    </a:lnTo>
                    <a:lnTo>
                      <a:pt x="119" y="221"/>
                    </a:lnTo>
                    <a:lnTo>
                      <a:pt x="119" y="221"/>
                    </a:lnTo>
                    <a:lnTo>
                      <a:pt x="106" y="213"/>
                    </a:lnTo>
                    <a:lnTo>
                      <a:pt x="95" y="206"/>
                    </a:lnTo>
                    <a:lnTo>
                      <a:pt x="86" y="198"/>
                    </a:lnTo>
                    <a:lnTo>
                      <a:pt x="79" y="189"/>
                    </a:lnTo>
                    <a:lnTo>
                      <a:pt x="73" y="182"/>
                    </a:lnTo>
                    <a:lnTo>
                      <a:pt x="69" y="172"/>
                    </a:lnTo>
                    <a:lnTo>
                      <a:pt x="66" y="163"/>
                    </a:lnTo>
                    <a:lnTo>
                      <a:pt x="66" y="154"/>
                    </a:lnTo>
                    <a:lnTo>
                      <a:pt x="66" y="154"/>
                    </a:lnTo>
                    <a:lnTo>
                      <a:pt x="66" y="144"/>
                    </a:lnTo>
                    <a:lnTo>
                      <a:pt x="69" y="134"/>
                    </a:lnTo>
                    <a:lnTo>
                      <a:pt x="73" y="126"/>
                    </a:lnTo>
                    <a:lnTo>
                      <a:pt x="79" y="117"/>
                    </a:lnTo>
                    <a:lnTo>
                      <a:pt x="86" y="108"/>
                    </a:lnTo>
                    <a:lnTo>
                      <a:pt x="95" y="101"/>
                    </a:lnTo>
                    <a:lnTo>
                      <a:pt x="106" y="93"/>
                    </a:lnTo>
                    <a:lnTo>
                      <a:pt x="119" y="87"/>
                    </a:lnTo>
                    <a:lnTo>
                      <a:pt x="119" y="87"/>
                    </a:lnTo>
                    <a:lnTo>
                      <a:pt x="134" y="80"/>
                    </a:lnTo>
                    <a:lnTo>
                      <a:pt x="151" y="75"/>
                    </a:lnTo>
                    <a:lnTo>
                      <a:pt x="173" y="70"/>
                    </a:lnTo>
                    <a:lnTo>
                      <a:pt x="198" y="66"/>
                    </a:lnTo>
                    <a:lnTo>
                      <a:pt x="226" y="63"/>
                    </a:lnTo>
                    <a:lnTo>
                      <a:pt x="259" y="61"/>
                    </a:lnTo>
                    <a:lnTo>
                      <a:pt x="292" y="60"/>
                    </a:lnTo>
                    <a:lnTo>
                      <a:pt x="331" y="59"/>
                    </a:lnTo>
                    <a:lnTo>
                      <a:pt x="331" y="59"/>
                    </a:lnTo>
                    <a:lnTo>
                      <a:pt x="369" y="60"/>
                    </a:lnTo>
                    <a:lnTo>
                      <a:pt x="404" y="61"/>
                    </a:lnTo>
                    <a:lnTo>
                      <a:pt x="437" y="63"/>
                    </a:lnTo>
                    <a:lnTo>
                      <a:pt x="464" y="66"/>
                    </a:lnTo>
                    <a:lnTo>
                      <a:pt x="489" y="70"/>
                    </a:lnTo>
                    <a:lnTo>
                      <a:pt x="512" y="75"/>
                    </a:lnTo>
                    <a:lnTo>
                      <a:pt x="529" y="80"/>
                    </a:lnTo>
                    <a:lnTo>
                      <a:pt x="544" y="87"/>
                    </a:lnTo>
                    <a:lnTo>
                      <a:pt x="544" y="87"/>
                    </a:lnTo>
                    <a:lnTo>
                      <a:pt x="557" y="93"/>
                    </a:lnTo>
                    <a:lnTo>
                      <a:pt x="567" y="101"/>
                    </a:lnTo>
                    <a:lnTo>
                      <a:pt x="576" y="108"/>
                    </a:lnTo>
                    <a:lnTo>
                      <a:pt x="584" y="117"/>
                    </a:lnTo>
                    <a:lnTo>
                      <a:pt x="589" y="126"/>
                    </a:lnTo>
                    <a:lnTo>
                      <a:pt x="594" y="134"/>
                    </a:lnTo>
                    <a:lnTo>
                      <a:pt x="595" y="144"/>
                    </a:lnTo>
                    <a:lnTo>
                      <a:pt x="597" y="154"/>
                    </a:lnTo>
                    <a:lnTo>
                      <a:pt x="597" y="154"/>
                    </a:lnTo>
                    <a:lnTo>
                      <a:pt x="595" y="163"/>
                    </a:lnTo>
                    <a:lnTo>
                      <a:pt x="594" y="173"/>
                    </a:lnTo>
                    <a:lnTo>
                      <a:pt x="591" y="182"/>
                    </a:lnTo>
                    <a:lnTo>
                      <a:pt x="585" y="189"/>
                    </a:lnTo>
                    <a:lnTo>
                      <a:pt x="579" y="197"/>
                    </a:lnTo>
                    <a:lnTo>
                      <a:pt x="570" y="204"/>
                    </a:lnTo>
                    <a:lnTo>
                      <a:pt x="562" y="211"/>
                    </a:lnTo>
                    <a:lnTo>
                      <a:pt x="550" y="217"/>
                    </a:lnTo>
                    <a:lnTo>
                      <a:pt x="550" y="217"/>
                    </a:lnTo>
                    <a:lnTo>
                      <a:pt x="534" y="225"/>
                    </a:lnTo>
                    <a:lnTo>
                      <a:pt x="514" y="230"/>
                    </a:lnTo>
                    <a:lnTo>
                      <a:pt x="491" y="236"/>
                    </a:lnTo>
                    <a:lnTo>
                      <a:pt x="466" y="240"/>
                    </a:lnTo>
                    <a:lnTo>
                      <a:pt x="437" y="243"/>
                    </a:lnTo>
                    <a:lnTo>
                      <a:pt x="404" y="245"/>
                    </a:lnTo>
                    <a:lnTo>
                      <a:pt x="369" y="247"/>
                    </a:lnTo>
                    <a:lnTo>
                      <a:pt x="331" y="248"/>
                    </a:lnTo>
                    <a:lnTo>
                      <a:pt x="331" y="2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1B3B41"/>
                  </a:solidFill>
                  <a:effectLst/>
                  <a:uLnTx/>
                  <a:uFillTx/>
                </a:endParaRPr>
              </a:p>
            </p:txBody>
          </p:sp>
          <p:sp>
            <p:nvSpPr>
              <p:cNvPr id="107" name="Freeform 1140"/>
              <p:cNvSpPr>
                <a:spLocks/>
              </p:cNvSpPr>
              <p:nvPr/>
            </p:nvSpPr>
            <p:spPr bwMode="auto">
              <a:xfrm flipH="1">
                <a:off x="-1277233" y="2175846"/>
                <a:ext cx="85606" cy="27562"/>
              </a:xfrm>
              <a:custGeom>
                <a:avLst/>
                <a:gdLst>
                  <a:gd name="T0" fmla="*/ 0 w 652"/>
                  <a:gd name="T1" fmla="*/ 0 h 173"/>
                  <a:gd name="T2" fmla="*/ 0 w 652"/>
                  <a:gd name="T3" fmla="*/ 58 h 173"/>
                  <a:gd name="T4" fmla="*/ 507 w 652"/>
                  <a:gd name="T5" fmla="*/ 58 h 173"/>
                  <a:gd name="T6" fmla="*/ 507 w 652"/>
                  <a:gd name="T7" fmla="*/ 58 h 173"/>
                  <a:gd name="T8" fmla="*/ 494 w 652"/>
                  <a:gd name="T9" fmla="*/ 69 h 173"/>
                  <a:gd name="T10" fmla="*/ 481 w 652"/>
                  <a:gd name="T11" fmla="*/ 82 h 173"/>
                  <a:gd name="T12" fmla="*/ 466 w 652"/>
                  <a:gd name="T13" fmla="*/ 97 h 173"/>
                  <a:gd name="T14" fmla="*/ 453 w 652"/>
                  <a:gd name="T15" fmla="*/ 112 h 173"/>
                  <a:gd name="T16" fmla="*/ 453 w 652"/>
                  <a:gd name="T17" fmla="*/ 112 h 173"/>
                  <a:gd name="T18" fmla="*/ 440 w 652"/>
                  <a:gd name="T19" fmla="*/ 129 h 173"/>
                  <a:gd name="T20" fmla="*/ 430 w 652"/>
                  <a:gd name="T21" fmla="*/ 144 h 173"/>
                  <a:gd name="T22" fmla="*/ 419 w 652"/>
                  <a:gd name="T23" fmla="*/ 159 h 173"/>
                  <a:gd name="T24" fmla="*/ 412 w 652"/>
                  <a:gd name="T25" fmla="*/ 173 h 173"/>
                  <a:gd name="T26" fmla="*/ 488 w 652"/>
                  <a:gd name="T27" fmla="*/ 173 h 173"/>
                  <a:gd name="T28" fmla="*/ 488 w 652"/>
                  <a:gd name="T29" fmla="*/ 173 h 173"/>
                  <a:gd name="T30" fmla="*/ 506 w 652"/>
                  <a:gd name="T31" fmla="*/ 150 h 173"/>
                  <a:gd name="T32" fmla="*/ 524 w 652"/>
                  <a:gd name="T33" fmla="*/ 128 h 173"/>
                  <a:gd name="T34" fmla="*/ 543 w 652"/>
                  <a:gd name="T35" fmla="*/ 108 h 173"/>
                  <a:gd name="T36" fmla="*/ 565 w 652"/>
                  <a:gd name="T37" fmla="*/ 88 h 173"/>
                  <a:gd name="T38" fmla="*/ 565 w 652"/>
                  <a:gd name="T39" fmla="*/ 88 h 173"/>
                  <a:gd name="T40" fmla="*/ 587 w 652"/>
                  <a:gd name="T41" fmla="*/ 72 h 173"/>
                  <a:gd name="T42" fmla="*/ 609 w 652"/>
                  <a:gd name="T43" fmla="*/ 58 h 173"/>
                  <a:gd name="T44" fmla="*/ 631 w 652"/>
                  <a:gd name="T45" fmla="*/ 46 h 173"/>
                  <a:gd name="T46" fmla="*/ 652 w 652"/>
                  <a:gd name="T47" fmla="*/ 38 h 173"/>
                  <a:gd name="T48" fmla="*/ 652 w 652"/>
                  <a:gd name="T49" fmla="*/ 0 h 173"/>
                  <a:gd name="T50" fmla="*/ 0 w 652"/>
                  <a:gd name="T51" fmla="*/ 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52" h="173">
                    <a:moveTo>
                      <a:pt x="0" y="0"/>
                    </a:moveTo>
                    <a:lnTo>
                      <a:pt x="0" y="58"/>
                    </a:lnTo>
                    <a:lnTo>
                      <a:pt x="507" y="58"/>
                    </a:lnTo>
                    <a:lnTo>
                      <a:pt x="507" y="58"/>
                    </a:lnTo>
                    <a:lnTo>
                      <a:pt x="494" y="69"/>
                    </a:lnTo>
                    <a:lnTo>
                      <a:pt x="481" y="82"/>
                    </a:lnTo>
                    <a:lnTo>
                      <a:pt x="466" y="97"/>
                    </a:lnTo>
                    <a:lnTo>
                      <a:pt x="453" y="112"/>
                    </a:lnTo>
                    <a:lnTo>
                      <a:pt x="453" y="112"/>
                    </a:lnTo>
                    <a:lnTo>
                      <a:pt x="440" y="129"/>
                    </a:lnTo>
                    <a:lnTo>
                      <a:pt x="430" y="144"/>
                    </a:lnTo>
                    <a:lnTo>
                      <a:pt x="419" y="159"/>
                    </a:lnTo>
                    <a:lnTo>
                      <a:pt x="412" y="173"/>
                    </a:lnTo>
                    <a:lnTo>
                      <a:pt x="488" y="173"/>
                    </a:lnTo>
                    <a:lnTo>
                      <a:pt x="488" y="173"/>
                    </a:lnTo>
                    <a:lnTo>
                      <a:pt x="506" y="150"/>
                    </a:lnTo>
                    <a:lnTo>
                      <a:pt x="524" y="128"/>
                    </a:lnTo>
                    <a:lnTo>
                      <a:pt x="543" y="108"/>
                    </a:lnTo>
                    <a:lnTo>
                      <a:pt x="565" y="88"/>
                    </a:lnTo>
                    <a:lnTo>
                      <a:pt x="565" y="88"/>
                    </a:lnTo>
                    <a:lnTo>
                      <a:pt x="587" y="72"/>
                    </a:lnTo>
                    <a:lnTo>
                      <a:pt x="609" y="58"/>
                    </a:lnTo>
                    <a:lnTo>
                      <a:pt x="631" y="46"/>
                    </a:lnTo>
                    <a:lnTo>
                      <a:pt x="652" y="38"/>
                    </a:lnTo>
                    <a:lnTo>
                      <a:pt x="652"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1B3B41"/>
                  </a:solidFill>
                  <a:effectLst/>
                  <a:uLnTx/>
                  <a:uFillTx/>
                </a:endParaRPr>
              </a:p>
            </p:txBody>
          </p:sp>
          <p:sp>
            <p:nvSpPr>
              <p:cNvPr id="108" name="Freeform 1141"/>
              <p:cNvSpPr>
                <a:spLocks/>
              </p:cNvSpPr>
              <p:nvPr/>
            </p:nvSpPr>
            <p:spPr bwMode="auto">
              <a:xfrm flipH="1">
                <a:off x="-1277233" y="2225458"/>
                <a:ext cx="85606" cy="27562"/>
              </a:xfrm>
              <a:custGeom>
                <a:avLst/>
                <a:gdLst>
                  <a:gd name="T0" fmla="*/ 0 w 652"/>
                  <a:gd name="T1" fmla="*/ 0 h 174"/>
                  <a:gd name="T2" fmla="*/ 0 w 652"/>
                  <a:gd name="T3" fmla="*/ 58 h 174"/>
                  <a:gd name="T4" fmla="*/ 507 w 652"/>
                  <a:gd name="T5" fmla="*/ 58 h 174"/>
                  <a:gd name="T6" fmla="*/ 507 w 652"/>
                  <a:gd name="T7" fmla="*/ 58 h 174"/>
                  <a:gd name="T8" fmla="*/ 494 w 652"/>
                  <a:gd name="T9" fmla="*/ 69 h 174"/>
                  <a:gd name="T10" fmla="*/ 481 w 652"/>
                  <a:gd name="T11" fmla="*/ 82 h 174"/>
                  <a:gd name="T12" fmla="*/ 466 w 652"/>
                  <a:gd name="T13" fmla="*/ 96 h 174"/>
                  <a:gd name="T14" fmla="*/ 453 w 652"/>
                  <a:gd name="T15" fmla="*/ 112 h 174"/>
                  <a:gd name="T16" fmla="*/ 453 w 652"/>
                  <a:gd name="T17" fmla="*/ 112 h 174"/>
                  <a:gd name="T18" fmla="*/ 440 w 652"/>
                  <a:gd name="T19" fmla="*/ 129 h 174"/>
                  <a:gd name="T20" fmla="*/ 430 w 652"/>
                  <a:gd name="T21" fmla="*/ 144 h 174"/>
                  <a:gd name="T22" fmla="*/ 419 w 652"/>
                  <a:gd name="T23" fmla="*/ 160 h 174"/>
                  <a:gd name="T24" fmla="*/ 412 w 652"/>
                  <a:gd name="T25" fmla="*/ 174 h 174"/>
                  <a:gd name="T26" fmla="*/ 488 w 652"/>
                  <a:gd name="T27" fmla="*/ 174 h 174"/>
                  <a:gd name="T28" fmla="*/ 488 w 652"/>
                  <a:gd name="T29" fmla="*/ 174 h 174"/>
                  <a:gd name="T30" fmla="*/ 506 w 652"/>
                  <a:gd name="T31" fmla="*/ 150 h 174"/>
                  <a:gd name="T32" fmla="*/ 524 w 652"/>
                  <a:gd name="T33" fmla="*/ 128 h 174"/>
                  <a:gd name="T34" fmla="*/ 543 w 652"/>
                  <a:gd name="T35" fmla="*/ 108 h 174"/>
                  <a:gd name="T36" fmla="*/ 565 w 652"/>
                  <a:gd name="T37" fmla="*/ 88 h 174"/>
                  <a:gd name="T38" fmla="*/ 565 w 652"/>
                  <a:gd name="T39" fmla="*/ 88 h 174"/>
                  <a:gd name="T40" fmla="*/ 587 w 652"/>
                  <a:gd name="T41" fmla="*/ 72 h 174"/>
                  <a:gd name="T42" fmla="*/ 609 w 652"/>
                  <a:gd name="T43" fmla="*/ 58 h 174"/>
                  <a:gd name="T44" fmla="*/ 631 w 652"/>
                  <a:gd name="T45" fmla="*/ 46 h 174"/>
                  <a:gd name="T46" fmla="*/ 652 w 652"/>
                  <a:gd name="T47" fmla="*/ 38 h 174"/>
                  <a:gd name="T48" fmla="*/ 652 w 652"/>
                  <a:gd name="T49" fmla="*/ 0 h 174"/>
                  <a:gd name="T50" fmla="*/ 0 w 652"/>
                  <a:gd name="T51" fmla="*/ 0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52" h="174">
                    <a:moveTo>
                      <a:pt x="0" y="0"/>
                    </a:moveTo>
                    <a:lnTo>
                      <a:pt x="0" y="58"/>
                    </a:lnTo>
                    <a:lnTo>
                      <a:pt x="507" y="58"/>
                    </a:lnTo>
                    <a:lnTo>
                      <a:pt x="507" y="58"/>
                    </a:lnTo>
                    <a:lnTo>
                      <a:pt x="494" y="69"/>
                    </a:lnTo>
                    <a:lnTo>
                      <a:pt x="481" y="82"/>
                    </a:lnTo>
                    <a:lnTo>
                      <a:pt x="466" y="96"/>
                    </a:lnTo>
                    <a:lnTo>
                      <a:pt x="453" y="112"/>
                    </a:lnTo>
                    <a:lnTo>
                      <a:pt x="453" y="112"/>
                    </a:lnTo>
                    <a:lnTo>
                      <a:pt x="440" y="129"/>
                    </a:lnTo>
                    <a:lnTo>
                      <a:pt x="430" y="144"/>
                    </a:lnTo>
                    <a:lnTo>
                      <a:pt x="419" y="160"/>
                    </a:lnTo>
                    <a:lnTo>
                      <a:pt x="412" y="174"/>
                    </a:lnTo>
                    <a:lnTo>
                      <a:pt x="488" y="174"/>
                    </a:lnTo>
                    <a:lnTo>
                      <a:pt x="488" y="174"/>
                    </a:lnTo>
                    <a:lnTo>
                      <a:pt x="506" y="150"/>
                    </a:lnTo>
                    <a:lnTo>
                      <a:pt x="524" y="128"/>
                    </a:lnTo>
                    <a:lnTo>
                      <a:pt x="543" y="108"/>
                    </a:lnTo>
                    <a:lnTo>
                      <a:pt x="565" y="88"/>
                    </a:lnTo>
                    <a:lnTo>
                      <a:pt x="565" y="88"/>
                    </a:lnTo>
                    <a:lnTo>
                      <a:pt x="587" y="72"/>
                    </a:lnTo>
                    <a:lnTo>
                      <a:pt x="609" y="58"/>
                    </a:lnTo>
                    <a:lnTo>
                      <a:pt x="631" y="46"/>
                    </a:lnTo>
                    <a:lnTo>
                      <a:pt x="652" y="38"/>
                    </a:lnTo>
                    <a:lnTo>
                      <a:pt x="652"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1B3B41"/>
                  </a:solidFill>
                  <a:effectLst/>
                  <a:uLnTx/>
                  <a:uFillTx/>
                </a:endParaRPr>
              </a:p>
            </p:txBody>
          </p:sp>
          <p:sp>
            <p:nvSpPr>
              <p:cNvPr id="109" name="Freeform 1119"/>
              <p:cNvSpPr>
                <a:spLocks noEditPoints="1"/>
              </p:cNvSpPr>
              <p:nvPr/>
            </p:nvSpPr>
            <p:spPr bwMode="auto">
              <a:xfrm flipH="1">
                <a:off x="-1148431" y="2122374"/>
                <a:ext cx="86784" cy="48509"/>
              </a:xfrm>
              <a:custGeom>
                <a:avLst/>
                <a:gdLst>
                  <a:gd name="T0" fmla="*/ 387 w 663"/>
                  <a:gd name="T1" fmla="*/ 306 h 307"/>
                  <a:gd name="T2" fmla="*/ 479 w 663"/>
                  <a:gd name="T3" fmla="*/ 297 h 307"/>
                  <a:gd name="T4" fmla="*/ 516 w 663"/>
                  <a:gd name="T5" fmla="*/ 290 h 307"/>
                  <a:gd name="T6" fmla="*/ 564 w 663"/>
                  <a:gd name="T7" fmla="*/ 275 h 307"/>
                  <a:gd name="T8" fmla="*/ 604 w 663"/>
                  <a:gd name="T9" fmla="*/ 254 h 307"/>
                  <a:gd name="T10" fmla="*/ 625 w 663"/>
                  <a:gd name="T11" fmla="*/ 238 h 307"/>
                  <a:gd name="T12" fmla="*/ 648 w 663"/>
                  <a:gd name="T13" fmla="*/ 211 h 307"/>
                  <a:gd name="T14" fmla="*/ 660 w 663"/>
                  <a:gd name="T15" fmla="*/ 177 h 307"/>
                  <a:gd name="T16" fmla="*/ 663 w 663"/>
                  <a:gd name="T17" fmla="*/ 154 h 307"/>
                  <a:gd name="T18" fmla="*/ 651 w 663"/>
                  <a:gd name="T19" fmla="*/ 102 h 307"/>
                  <a:gd name="T20" fmla="*/ 631 w 663"/>
                  <a:gd name="T21" fmla="*/ 73 h 307"/>
                  <a:gd name="T22" fmla="*/ 581 w 663"/>
                  <a:gd name="T23" fmla="*/ 39 h 307"/>
                  <a:gd name="T24" fmla="*/ 537 w 663"/>
                  <a:gd name="T25" fmla="*/ 23 h 307"/>
                  <a:gd name="T26" fmla="*/ 485 w 663"/>
                  <a:gd name="T27" fmla="*/ 10 h 307"/>
                  <a:gd name="T28" fmla="*/ 376 w 663"/>
                  <a:gd name="T29" fmla="*/ 1 h 307"/>
                  <a:gd name="T30" fmla="*/ 276 w 663"/>
                  <a:gd name="T31" fmla="*/ 1 h 307"/>
                  <a:gd name="T32" fmla="*/ 185 w 663"/>
                  <a:gd name="T33" fmla="*/ 9 h 307"/>
                  <a:gd name="T34" fmla="*/ 147 w 663"/>
                  <a:gd name="T35" fmla="*/ 17 h 307"/>
                  <a:gd name="T36" fmla="*/ 98 w 663"/>
                  <a:gd name="T37" fmla="*/ 32 h 307"/>
                  <a:gd name="T38" fmla="*/ 59 w 663"/>
                  <a:gd name="T39" fmla="*/ 52 h 307"/>
                  <a:gd name="T40" fmla="*/ 38 w 663"/>
                  <a:gd name="T41" fmla="*/ 67 h 307"/>
                  <a:gd name="T42" fmla="*/ 14 w 663"/>
                  <a:gd name="T43" fmla="*/ 96 h 307"/>
                  <a:gd name="T44" fmla="*/ 3 w 663"/>
                  <a:gd name="T45" fmla="*/ 129 h 307"/>
                  <a:gd name="T46" fmla="*/ 0 w 663"/>
                  <a:gd name="T47" fmla="*/ 154 h 307"/>
                  <a:gd name="T48" fmla="*/ 9 w 663"/>
                  <a:gd name="T49" fmla="*/ 200 h 307"/>
                  <a:gd name="T50" fmla="*/ 38 w 663"/>
                  <a:gd name="T51" fmla="*/ 239 h 307"/>
                  <a:gd name="T52" fmla="*/ 67 w 663"/>
                  <a:gd name="T53" fmla="*/ 261 h 307"/>
                  <a:gd name="T54" fmla="*/ 142 w 663"/>
                  <a:gd name="T55" fmla="*/ 289 h 307"/>
                  <a:gd name="T56" fmla="*/ 245 w 663"/>
                  <a:gd name="T57" fmla="*/ 304 h 307"/>
                  <a:gd name="T58" fmla="*/ 331 w 663"/>
                  <a:gd name="T59" fmla="*/ 307 h 307"/>
                  <a:gd name="T60" fmla="*/ 292 w 663"/>
                  <a:gd name="T61" fmla="*/ 247 h 307"/>
                  <a:gd name="T62" fmla="*/ 198 w 663"/>
                  <a:gd name="T63" fmla="*/ 240 h 307"/>
                  <a:gd name="T64" fmla="*/ 134 w 663"/>
                  <a:gd name="T65" fmla="*/ 226 h 307"/>
                  <a:gd name="T66" fmla="*/ 106 w 663"/>
                  <a:gd name="T67" fmla="*/ 213 h 307"/>
                  <a:gd name="T68" fmla="*/ 79 w 663"/>
                  <a:gd name="T69" fmla="*/ 189 h 307"/>
                  <a:gd name="T70" fmla="*/ 66 w 663"/>
                  <a:gd name="T71" fmla="*/ 163 h 307"/>
                  <a:gd name="T72" fmla="*/ 66 w 663"/>
                  <a:gd name="T73" fmla="*/ 144 h 307"/>
                  <a:gd name="T74" fmla="*/ 79 w 663"/>
                  <a:gd name="T75" fmla="*/ 117 h 307"/>
                  <a:gd name="T76" fmla="*/ 106 w 663"/>
                  <a:gd name="T77" fmla="*/ 93 h 307"/>
                  <a:gd name="T78" fmla="*/ 134 w 663"/>
                  <a:gd name="T79" fmla="*/ 80 h 307"/>
                  <a:gd name="T80" fmla="*/ 198 w 663"/>
                  <a:gd name="T81" fmla="*/ 66 h 307"/>
                  <a:gd name="T82" fmla="*/ 292 w 663"/>
                  <a:gd name="T83" fmla="*/ 60 h 307"/>
                  <a:gd name="T84" fmla="*/ 369 w 663"/>
                  <a:gd name="T85" fmla="*/ 60 h 307"/>
                  <a:gd name="T86" fmla="*/ 464 w 663"/>
                  <a:gd name="T87" fmla="*/ 66 h 307"/>
                  <a:gd name="T88" fmla="*/ 529 w 663"/>
                  <a:gd name="T89" fmla="*/ 80 h 307"/>
                  <a:gd name="T90" fmla="*/ 557 w 663"/>
                  <a:gd name="T91" fmla="*/ 93 h 307"/>
                  <a:gd name="T92" fmla="*/ 584 w 663"/>
                  <a:gd name="T93" fmla="*/ 117 h 307"/>
                  <a:gd name="T94" fmla="*/ 595 w 663"/>
                  <a:gd name="T95" fmla="*/ 144 h 307"/>
                  <a:gd name="T96" fmla="*/ 595 w 663"/>
                  <a:gd name="T97" fmla="*/ 163 h 307"/>
                  <a:gd name="T98" fmla="*/ 585 w 663"/>
                  <a:gd name="T99" fmla="*/ 189 h 307"/>
                  <a:gd name="T100" fmla="*/ 562 w 663"/>
                  <a:gd name="T101" fmla="*/ 211 h 307"/>
                  <a:gd name="T102" fmla="*/ 534 w 663"/>
                  <a:gd name="T103" fmla="*/ 225 h 307"/>
                  <a:gd name="T104" fmla="*/ 466 w 663"/>
                  <a:gd name="T105" fmla="*/ 240 h 307"/>
                  <a:gd name="T106" fmla="*/ 369 w 663"/>
                  <a:gd name="T107" fmla="*/ 247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63" h="307">
                    <a:moveTo>
                      <a:pt x="331" y="307"/>
                    </a:moveTo>
                    <a:lnTo>
                      <a:pt x="331" y="307"/>
                    </a:lnTo>
                    <a:lnTo>
                      <a:pt x="387" y="306"/>
                    </a:lnTo>
                    <a:lnTo>
                      <a:pt x="435" y="303"/>
                    </a:lnTo>
                    <a:lnTo>
                      <a:pt x="457" y="299"/>
                    </a:lnTo>
                    <a:lnTo>
                      <a:pt x="479" y="297"/>
                    </a:lnTo>
                    <a:lnTo>
                      <a:pt x="498" y="293"/>
                    </a:lnTo>
                    <a:lnTo>
                      <a:pt x="516" y="290"/>
                    </a:lnTo>
                    <a:lnTo>
                      <a:pt x="516" y="290"/>
                    </a:lnTo>
                    <a:lnTo>
                      <a:pt x="534" y="285"/>
                    </a:lnTo>
                    <a:lnTo>
                      <a:pt x="550" y="280"/>
                    </a:lnTo>
                    <a:lnTo>
                      <a:pt x="564" y="275"/>
                    </a:lnTo>
                    <a:lnTo>
                      <a:pt x="579" y="268"/>
                    </a:lnTo>
                    <a:lnTo>
                      <a:pt x="591" y="262"/>
                    </a:lnTo>
                    <a:lnTo>
                      <a:pt x="604" y="254"/>
                    </a:lnTo>
                    <a:lnTo>
                      <a:pt x="614" y="247"/>
                    </a:lnTo>
                    <a:lnTo>
                      <a:pt x="625" y="238"/>
                    </a:lnTo>
                    <a:lnTo>
                      <a:pt x="625" y="238"/>
                    </a:lnTo>
                    <a:lnTo>
                      <a:pt x="634" y="229"/>
                    </a:lnTo>
                    <a:lnTo>
                      <a:pt x="641" y="221"/>
                    </a:lnTo>
                    <a:lnTo>
                      <a:pt x="648" y="211"/>
                    </a:lnTo>
                    <a:lnTo>
                      <a:pt x="653" y="200"/>
                    </a:lnTo>
                    <a:lnTo>
                      <a:pt x="657" y="189"/>
                    </a:lnTo>
                    <a:lnTo>
                      <a:pt x="660" y="177"/>
                    </a:lnTo>
                    <a:lnTo>
                      <a:pt x="662" y="166"/>
                    </a:lnTo>
                    <a:lnTo>
                      <a:pt x="663" y="154"/>
                    </a:lnTo>
                    <a:lnTo>
                      <a:pt x="663" y="154"/>
                    </a:lnTo>
                    <a:lnTo>
                      <a:pt x="662" y="135"/>
                    </a:lnTo>
                    <a:lnTo>
                      <a:pt x="657" y="118"/>
                    </a:lnTo>
                    <a:lnTo>
                      <a:pt x="651" y="102"/>
                    </a:lnTo>
                    <a:lnTo>
                      <a:pt x="642" y="87"/>
                    </a:lnTo>
                    <a:lnTo>
                      <a:pt x="642" y="87"/>
                    </a:lnTo>
                    <a:lnTo>
                      <a:pt x="631" y="73"/>
                    </a:lnTo>
                    <a:lnTo>
                      <a:pt x="616" y="61"/>
                    </a:lnTo>
                    <a:lnTo>
                      <a:pt x="600" y="50"/>
                    </a:lnTo>
                    <a:lnTo>
                      <a:pt x="581" y="39"/>
                    </a:lnTo>
                    <a:lnTo>
                      <a:pt x="581" y="39"/>
                    </a:lnTo>
                    <a:lnTo>
                      <a:pt x="560" y="31"/>
                    </a:lnTo>
                    <a:lnTo>
                      <a:pt x="537" y="23"/>
                    </a:lnTo>
                    <a:lnTo>
                      <a:pt x="512" y="17"/>
                    </a:lnTo>
                    <a:lnTo>
                      <a:pt x="485" y="10"/>
                    </a:lnTo>
                    <a:lnTo>
                      <a:pt x="485" y="10"/>
                    </a:lnTo>
                    <a:lnTo>
                      <a:pt x="454" y="6"/>
                    </a:lnTo>
                    <a:lnTo>
                      <a:pt x="417" y="3"/>
                    </a:lnTo>
                    <a:lnTo>
                      <a:pt x="376" y="1"/>
                    </a:lnTo>
                    <a:lnTo>
                      <a:pt x="331" y="0"/>
                    </a:lnTo>
                    <a:lnTo>
                      <a:pt x="331" y="0"/>
                    </a:lnTo>
                    <a:lnTo>
                      <a:pt x="276" y="1"/>
                    </a:lnTo>
                    <a:lnTo>
                      <a:pt x="228" y="4"/>
                    </a:lnTo>
                    <a:lnTo>
                      <a:pt x="206" y="7"/>
                    </a:lnTo>
                    <a:lnTo>
                      <a:pt x="185" y="9"/>
                    </a:lnTo>
                    <a:lnTo>
                      <a:pt x="164" y="12"/>
                    </a:lnTo>
                    <a:lnTo>
                      <a:pt x="147" y="17"/>
                    </a:lnTo>
                    <a:lnTo>
                      <a:pt x="147" y="17"/>
                    </a:lnTo>
                    <a:lnTo>
                      <a:pt x="129" y="21"/>
                    </a:lnTo>
                    <a:lnTo>
                      <a:pt x="113" y="26"/>
                    </a:lnTo>
                    <a:lnTo>
                      <a:pt x="98" y="32"/>
                    </a:lnTo>
                    <a:lnTo>
                      <a:pt x="85" y="38"/>
                    </a:lnTo>
                    <a:lnTo>
                      <a:pt x="72" y="45"/>
                    </a:lnTo>
                    <a:lnTo>
                      <a:pt x="59" y="52"/>
                    </a:lnTo>
                    <a:lnTo>
                      <a:pt x="48" y="60"/>
                    </a:lnTo>
                    <a:lnTo>
                      <a:pt x="38" y="67"/>
                    </a:lnTo>
                    <a:lnTo>
                      <a:pt x="38" y="67"/>
                    </a:lnTo>
                    <a:lnTo>
                      <a:pt x="29" y="76"/>
                    </a:lnTo>
                    <a:lnTo>
                      <a:pt x="22" y="86"/>
                    </a:lnTo>
                    <a:lnTo>
                      <a:pt x="14" y="96"/>
                    </a:lnTo>
                    <a:lnTo>
                      <a:pt x="10" y="106"/>
                    </a:lnTo>
                    <a:lnTo>
                      <a:pt x="6" y="117"/>
                    </a:lnTo>
                    <a:lnTo>
                      <a:pt x="3" y="129"/>
                    </a:lnTo>
                    <a:lnTo>
                      <a:pt x="0" y="141"/>
                    </a:lnTo>
                    <a:lnTo>
                      <a:pt x="0" y="154"/>
                    </a:lnTo>
                    <a:lnTo>
                      <a:pt x="0" y="154"/>
                    </a:lnTo>
                    <a:lnTo>
                      <a:pt x="1" y="170"/>
                    </a:lnTo>
                    <a:lnTo>
                      <a:pt x="4" y="185"/>
                    </a:lnTo>
                    <a:lnTo>
                      <a:pt x="9" y="200"/>
                    </a:lnTo>
                    <a:lnTo>
                      <a:pt x="16" y="214"/>
                    </a:lnTo>
                    <a:lnTo>
                      <a:pt x="26" y="227"/>
                    </a:lnTo>
                    <a:lnTo>
                      <a:pt x="38" y="239"/>
                    </a:lnTo>
                    <a:lnTo>
                      <a:pt x="51" y="250"/>
                    </a:lnTo>
                    <a:lnTo>
                      <a:pt x="67" y="261"/>
                    </a:lnTo>
                    <a:lnTo>
                      <a:pt x="67" y="261"/>
                    </a:lnTo>
                    <a:lnTo>
                      <a:pt x="89" y="271"/>
                    </a:lnTo>
                    <a:lnTo>
                      <a:pt x="114" y="280"/>
                    </a:lnTo>
                    <a:lnTo>
                      <a:pt x="142" y="289"/>
                    </a:lnTo>
                    <a:lnTo>
                      <a:pt x="173" y="295"/>
                    </a:lnTo>
                    <a:lnTo>
                      <a:pt x="209" y="300"/>
                    </a:lnTo>
                    <a:lnTo>
                      <a:pt x="245" y="304"/>
                    </a:lnTo>
                    <a:lnTo>
                      <a:pt x="287" y="306"/>
                    </a:lnTo>
                    <a:lnTo>
                      <a:pt x="331" y="307"/>
                    </a:lnTo>
                    <a:lnTo>
                      <a:pt x="331" y="307"/>
                    </a:lnTo>
                    <a:close/>
                    <a:moveTo>
                      <a:pt x="331" y="248"/>
                    </a:moveTo>
                    <a:lnTo>
                      <a:pt x="331" y="248"/>
                    </a:lnTo>
                    <a:lnTo>
                      <a:pt x="292" y="247"/>
                    </a:lnTo>
                    <a:lnTo>
                      <a:pt x="257" y="245"/>
                    </a:lnTo>
                    <a:lnTo>
                      <a:pt x="226" y="243"/>
                    </a:lnTo>
                    <a:lnTo>
                      <a:pt x="198" y="240"/>
                    </a:lnTo>
                    <a:lnTo>
                      <a:pt x="173" y="237"/>
                    </a:lnTo>
                    <a:lnTo>
                      <a:pt x="151" y="232"/>
                    </a:lnTo>
                    <a:lnTo>
                      <a:pt x="134" y="226"/>
                    </a:lnTo>
                    <a:lnTo>
                      <a:pt x="119" y="221"/>
                    </a:lnTo>
                    <a:lnTo>
                      <a:pt x="119" y="221"/>
                    </a:lnTo>
                    <a:lnTo>
                      <a:pt x="106" y="213"/>
                    </a:lnTo>
                    <a:lnTo>
                      <a:pt x="95" y="206"/>
                    </a:lnTo>
                    <a:lnTo>
                      <a:pt x="86" y="198"/>
                    </a:lnTo>
                    <a:lnTo>
                      <a:pt x="79" y="189"/>
                    </a:lnTo>
                    <a:lnTo>
                      <a:pt x="73" y="182"/>
                    </a:lnTo>
                    <a:lnTo>
                      <a:pt x="69" y="172"/>
                    </a:lnTo>
                    <a:lnTo>
                      <a:pt x="66" y="163"/>
                    </a:lnTo>
                    <a:lnTo>
                      <a:pt x="66" y="154"/>
                    </a:lnTo>
                    <a:lnTo>
                      <a:pt x="66" y="154"/>
                    </a:lnTo>
                    <a:lnTo>
                      <a:pt x="66" y="144"/>
                    </a:lnTo>
                    <a:lnTo>
                      <a:pt x="69" y="134"/>
                    </a:lnTo>
                    <a:lnTo>
                      <a:pt x="73" y="126"/>
                    </a:lnTo>
                    <a:lnTo>
                      <a:pt x="79" y="117"/>
                    </a:lnTo>
                    <a:lnTo>
                      <a:pt x="86" y="108"/>
                    </a:lnTo>
                    <a:lnTo>
                      <a:pt x="95" y="101"/>
                    </a:lnTo>
                    <a:lnTo>
                      <a:pt x="106" y="93"/>
                    </a:lnTo>
                    <a:lnTo>
                      <a:pt x="119" y="87"/>
                    </a:lnTo>
                    <a:lnTo>
                      <a:pt x="119" y="87"/>
                    </a:lnTo>
                    <a:lnTo>
                      <a:pt x="134" y="80"/>
                    </a:lnTo>
                    <a:lnTo>
                      <a:pt x="151" y="75"/>
                    </a:lnTo>
                    <a:lnTo>
                      <a:pt x="173" y="70"/>
                    </a:lnTo>
                    <a:lnTo>
                      <a:pt x="198" y="66"/>
                    </a:lnTo>
                    <a:lnTo>
                      <a:pt x="226" y="63"/>
                    </a:lnTo>
                    <a:lnTo>
                      <a:pt x="259" y="61"/>
                    </a:lnTo>
                    <a:lnTo>
                      <a:pt x="292" y="60"/>
                    </a:lnTo>
                    <a:lnTo>
                      <a:pt x="331" y="59"/>
                    </a:lnTo>
                    <a:lnTo>
                      <a:pt x="331" y="59"/>
                    </a:lnTo>
                    <a:lnTo>
                      <a:pt x="369" y="60"/>
                    </a:lnTo>
                    <a:lnTo>
                      <a:pt x="404" y="61"/>
                    </a:lnTo>
                    <a:lnTo>
                      <a:pt x="437" y="63"/>
                    </a:lnTo>
                    <a:lnTo>
                      <a:pt x="464" y="66"/>
                    </a:lnTo>
                    <a:lnTo>
                      <a:pt x="489" y="70"/>
                    </a:lnTo>
                    <a:lnTo>
                      <a:pt x="512" y="75"/>
                    </a:lnTo>
                    <a:lnTo>
                      <a:pt x="529" y="80"/>
                    </a:lnTo>
                    <a:lnTo>
                      <a:pt x="544" y="87"/>
                    </a:lnTo>
                    <a:lnTo>
                      <a:pt x="544" y="87"/>
                    </a:lnTo>
                    <a:lnTo>
                      <a:pt x="557" y="93"/>
                    </a:lnTo>
                    <a:lnTo>
                      <a:pt x="567" y="101"/>
                    </a:lnTo>
                    <a:lnTo>
                      <a:pt x="576" y="108"/>
                    </a:lnTo>
                    <a:lnTo>
                      <a:pt x="584" y="117"/>
                    </a:lnTo>
                    <a:lnTo>
                      <a:pt x="589" y="126"/>
                    </a:lnTo>
                    <a:lnTo>
                      <a:pt x="594" y="134"/>
                    </a:lnTo>
                    <a:lnTo>
                      <a:pt x="595" y="144"/>
                    </a:lnTo>
                    <a:lnTo>
                      <a:pt x="597" y="154"/>
                    </a:lnTo>
                    <a:lnTo>
                      <a:pt x="597" y="154"/>
                    </a:lnTo>
                    <a:lnTo>
                      <a:pt x="595" y="163"/>
                    </a:lnTo>
                    <a:lnTo>
                      <a:pt x="594" y="173"/>
                    </a:lnTo>
                    <a:lnTo>
                      <a:pt x="591" y="182"/>
                    </a:lnTo>
                    <a:lnTo>
                      <a:pt x="585" y="189"/>
                    </a:lnTo>
                    <a:lnTo>
                      <a:pt x="579" y="197"/>
                    </a:lnTo>
                    <a:lnTo>
                      <a:pt x="570" y="204"/>
                    </a:lnTo>
                    <a:lnTo>
                      <a:pt x="562" y="211"/>
                    </a:lnTo>
                    <a:lnTo>
                      <a:pt x="550" y="217"/>
                    </a:lnTo>
                    <a:lnTo>
                      <a:pt x="550" y="217"/>
                    </a:lnTo>
                    <a:lnTo>
                      <a:pt x="534" y="225"/>
                    </a:lnTo>
                    <a:lnTo>
                      <a:pt x="514" y="230"/>
                    </a:lnTo>
                    <a:lnTo>
                      <a:pt x="491" y="236"/>
                    </a:lnTo>
                    <a:lnTo>
                      <a:pt x="466" y="240"/>
                    </a:lnTo>
                    <a:lnTo>
                      <a:pt x="437" y="243"/>
                    </a:lnTo>
                    <a:lnTo>
                      <a:pt x="404" y="245"/>
                    </a:lnTo>
                    <a:lnTo>
                      <a:pt x="369" y="247"/>
                    </a:lnTo>
                    <a:lnTo>
                      <a:pt x="331" y="248"/>
                    </a:lnTo>
                    <a:lnTo>
                      <a:pt x="331" y="2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1B3B41"/>
                  </a:solidFill>
                  <a:effectLst/>
                  <a:uLnTx/>
                  <a:uFillTx/>
                </a:endParaRPr>
              </a:p>
            </p:txBody>
          </p:sp>
          <p:sp>
            <p:nvSpPr>
              <p:cNvPr id="110" name="Freeform 1139"/>
              <p:cNvSpPr>
                <a:spLocks noEditPoints="1"/>
              </p:cNvSpPr>
              <p:nvPr/>
            </p:nvSpPr>
            <p:spPr bwMode="auto">
              <a:xfrm flipH="1">
                <a:off x="-1278804" y="2266439"/>
                <a:ext cx="87177" cy="48509"/>
              </a:xfrm>
              <a:custGeom>
                <a:avLst/>
                <a:gdLst>
                  <a:gd name="T0" fmla="*/ 387 w 664"/>
                  <a:gd name="T1" fmla="*/ 305 h 306"/>
                  <a:gd name="T2" fmla="*/ 480 w 664"/>
                  <a:gd name="T3" fmla="*/ 297 h 306"/>
                  <a:gd name="T4" fmla="*/ 518 w 664"/>
                  <a:gd name="T5" fmla="*/ 289 h 306"/>
                  <a:gd name="T6" fmla="*/ 565 w 664"/>
                  <a:gd name="T7" fmla="*/ 274 h 306"/>
                  <a:gd name="T8" fmla="*/ 605 w 664"/>
                  <a:gd name="T9" fmla="*/ 254 h 306"/>
                  <a:gd name="T10" fmla="*/ 625 w 664"/>
                  <a:gd name="T11" fmla="*/ 238 h 306"/>
                  <a:gd name="T12" fmla="*/ 649 w 664"/>
                  <a:gd name="T13" fmla="*/ 210 h 306"/>
                  <a:gd name="T14" fmla="*/ 662 w 664"/>
                  <a:gd name="T15" fmla="*/ 178 h 306"/>
                  <a:gd name="T16" fmla="*/ 664 w 664"/>
                  <a:gd name="T17" fmla="*/ 153 h 306"/>
                  <a:gd name="T18" fmla="*/ 652 w 664"/>
                  <a:gd name="T19" fmla="*/ 101 h 306"/>
                  <a:gd name="T20" fmla="*/ 631 w 664"/>
                  <a:gd name="T21" fmla="*/ 73 h 306"/>
                  <a:gd name="T22" fmla="*/ 583 w 664"/>
                  <a:gd name="T23" fmla="*/ 40 h 306"/>
                  <a:gd name="T24" fmla="*/ 539 w 664"/>
                  <a:gd name="T25" fmla="*/ 23 h 306"/>
                  <a:gd name="T26" fmla="*/ 486 w 664"/>
                  <a:gd name="T27" fmla="*/ 11 h 306"/>
                  <a:gd name="T28" fmla="*/ 378 w 664"/>
                  <a:gd name="T29" fmla="*/ 1 h 306"/>
                  <a:gd name="T30" fmla="*/ 278 w 664"/>
                  <a:gd name="T31" fmla="*/ 1 h 306"/>
                  <a:gd name="T32" fmla="*/ 186 w 664"/>
                  <a:gd name="T33" fmla="*/ 10 h 306"/>
                  <a:gd name="T34" fmla="*/ 147 w 664"/>
                  <a:gd name="T35" fmla="*/ 17 h 306"/>
                  <a:gd name="T36" fmla="*/ 99 w 664"/>
                  <a:gd name="T37" fmla="*/ 32 h 306"/>
                  <a:gd name="T38" fmla="*/ 61 w 664"/>
                  <a:gd name="T39" fmla="*/ 52 h 306"/>
                  <a:gd name="T40" fmla="*/ 39 w 664"/>
                  <a:gd name="T41" fmla="*/ 68 h 306"/>
                  <a:gd name="T42" fmla="*/ 15 w 664"/>
                  <a:gd name="T43" fmla="*/ 96 h 306"/>
                  <a:gd name="T44" fmla="*/ 3 w 664"/>
                  <a:gd name="T45" fmla="*/ 128 h 306"/>
                  <a:gd name="T46" fmla="*/ 0 w 664"/>
                  <a:gd name="T47" fmla="*/ 153 h 306"/>
                  <a:gd name="T48" fmla="*/ 11 w 664"/>
                  <a:gd name="T49" fmla="*/ 199 h 306"/>
                  <a:gd name="T50" fmla="*/ 39 w 664"/>
                  <a:gd name="T51" fmla="*/ 238 h 306"/>
                  <a:gd name="T52" fmla="*/ 68 w 664"/>
                  <a:gd name="T53" fmla="*/ 260 h 306"/>
                  <a:gd name="T54" fmla="*/ 143 w 664"/>
                  <a:gd name="T55" fmla="*/ 288 h 306"/>
                  <a:gd name="T56" fmla="*/ 247 w 664"/>
                  <a:gd name="T57" fmla="*/ 303 h 306"/>
                  <a:gd name="T58" fmla="*/ 333 w 664"/>
                  <a:gd name="T59" fmla="*/ 306 h 306"/>
                  <a:gd name="T60" fmla="*/ 294 w 664"/>
                  <a:gd name="T61" fmla="*/ 247 h 306"/>
                  <a:gd name="T62" fmla="*/ 199 w 664"/>
                  <a:gd name="T63" fmla="*/ 240 h 306"/>
                  <a:gd name="T64" fmla="*/ 134 w 664"/>
                  <a:gd name="T65" fmla="*/ 226 h 306"/>
                  <a:gd name="T66" fmla="*/ 106 w 664"/>
                  <a:gd name="T67" fmla="*/ 212 h 306"/>
                  <a:gd name="T68" fmla="*/ 80 w 664"/>
                  <a:gd name="T69" fmla="*/ 190 h 306"/>
                  <a:gd name="T70" fmla="*/ 66 w 664"/>
                  <a:gd name="T71" fmla="*/ 163 h 306"/>
                  <a:gd name="T72" fmla="*/ 66 w 664"/>
                  <a:gd name="T73" fmla="*/ 143 h 306"/>
                  <a:gd name="T74" fmla="*/ 80 w 664"/>
                  <a:gd name="T75" fmla="*/ 116 h 306"/>
                  <a:gd name="T76" fmla="*/ 108 w 664"/>
                  <a:gd name="T77" fmla="*/ 93 h 306"/>
                  <a:gd name="T78" fmla="*/ 134 w 664"/>
                  <a:gd name="T79" fmla="*/ 80 h 306"/>
                  <a:gd name="T80" fmla="*/ 199 w 664"/>
                  <a:gd name="T81" fmla="*/ 66 h 306"/>
                  <a:gd name="T82" fmla="*/ 294 w 664"/>
                  <a:gd name="T83" fmla="*/ 59 h 306"/>
                  <a:gd name="T84" fmla="*/ 371 w 664"/>
                  <a:gd name="T85" fmla="*/ 59 h 306"/>
                  <a:gd name="T86" fmla="*/ 465 w 664"/>
                  <a:gd name="T87" fmla="*/ 66 h 306"/>
                  <a:gd name="T88" fmla="*/ 530 w 664"/>
                  <a:gd name="T89" fmla="*/ 80 h 306"/>
                  <a:gd name="T90" fmla="*/ 558 w 664"/>
                  <a:gd name="T91" fmla="*/ 93 h 306"/>
                  <a:gd name="T92" fmla="*/ 584 w 664"/>
                  <a:gd name="T93" fmla="*/ 116 h 306"/>
                  <a:gd name="T94" fmla="*/ 597 w 664"/>
                  <a:gd name="T95" fmla="*/ 143 h 306"/>
                  <a:gd name="T96" fmla="*/ 597 w 664"/>
                  <a:gd name="T97" fmla="*/ 164 h 306"/>
                  <a:gd name="T98" fmla="*/ 586 w 664"/>
                  <a:gd name="T99" fmla="*/ 190 h 306"/>
                  <a:gd name="T100" fmla="*/ 562 w 664"/>
                  <a:gd name="T101" fmla="*/ 211 h 306"/>
                  <a:gd name="T102" fmla="*/ 534 w 664"/>
                  <a:gd name="T103" fmla="*/ 224 h 306"/>
                  <a:gd name="T104" fmla="*/ 467 w 664"/>
                  <a:gd name="T105" fmla="*/ 239 h 306"/>
                  <a:gd name="T106" fmla="*/ 371 w 664"/>
                  <a:gd name="T107" fmla="*/ 247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64" h="306">
                    <a:moveTo>
                      <a:pt x="333" y="306"/>
                    </a:moveTo>
                    <a:lnTo>
                      <a:pt x="333" y="306"/>
                    </a:lnTo>
                    <a:lnTo>
                      <a:pt x="387" y="305"/>
                    </a:lnTo>
                    <a:lnTo>
                      <a:pt x="436" y="302"/>
                    </a:lnTo>
                    <a:lnTo>
                      <a:pt x="458" y="300"/>
                    </a:lnTo>
                    <a:lnTo>
                      <a:pt x="480" y="297"/>
                    </a:lnTo>
                    <a:lnTo>
                      <a:pt x="499" y="293"/>
                    </a:lnTo>
                    <a:lnTo>
                      <a:pt x="518" y="289"/>
                    </a:lnTo>
                    <a:lnTo>
                      <a:pt x="518" y="289"/>
                    </a:lnTo>
                    <a:lnTo>
                      <a:pt x="534" y="285"/>
                    </a:lnTo>
                    <a:lnTo>
                      <a:pt x="550" y="279"/>
                    </a:lnTo>
                    <a:lnTo>
                      <a:pt x="565" y="274"/>
                    </a:lnTo>
                    <a:lnTo>
                      <a:pt x="580" y="267"/>
                    </a:lnTo>
                    <a:lnTo>
                      <a:pt x="593" y="261"/>
                    </a:lnTo>
                    <a:lnTo>
                      <a:pt x="605" y="254"/>
                    </a:lnTo>
                    <a:lnTo>
                      <a:pt x="615" y="247"/>
                    </a:lnTo>
                    <a:lnTo>
                      <a:pt x="625" y="238"/>
                    </a:lnTo>
                    <a:lnTo>
                      <a:pt x="625" y="238"/>
                    </a:lnTo>
                    <a:lnTo>
                      <a:pt x="634" y="230"/>
                    </a:lnTo>
                    <a:lnTo>
                      <a:pt x="643" y="220"/>
                    </a:lnTo>
                    <a:lnTo>
                      <a:pt x="649" y="210"/>
                    </a:lnTo>
                    <a:lnTo>
                      <a:pt x="655" y="199"/>
                    </a:lnTo>
                    <a:lnTo>
                      <a:pt x="658" y="189"/>
                    </a:lnTo>
                    <a:lnTo>
                      <a:pt x="662" y="178"/>
                    </a:lnTo>
                    <a:lnTo>
                      <a:pt x="664" y="166"/>
                    </a:lnTo>
                    <a:lnTo>
                      <a:pt x="664" y="153"/>
                    </a:lnTo>
                    <a:lnTo>
                      <a:pt x="664" y="153"/>
                    </a:lnTo>
                    <a:lnTo>
                      <a:pt x="662" y="135"/>
                    </a:lnTo>
                    <a:lnTo>
                      <a:pt x="659" y="118"/>
                    </a:lnTo>
                    <a:lnTo>
                      <a:pt x="652" y="101"/>
                    </a:lnTo>
                    <a:lnTo>
                      <a:pt x="643" y="86"/>
                    </a:lnTo>
                    <a:lnTo>
                      <a:pt x="643" y="86"/>
                    </a:lnTo>
                    <a:lnTo>
                      <a:pt x="631" y="73"/>
                    </a:lnTo>
                    <a:lnTo>
                      <a:pt x="617" y="60"/>
                    </a:lnTo>
                    <a:lnTo>
                      <a:pt x="600" y="50"/>
                    </a:lnTo>
                    <a:lnTo>
                      <a:pt x="583" y="40"/>
                    </a:lnTo>
                    <a:lnTo>
                      <a:pt x="583" y="40"/>
                    </a:lnTo>
                    <a:lnTo>
                      <a:pt x="561" y="31"/>
                    </a:lnTo>
                    <a:lnTo>
                      <a:pt x="539" y="23"/>
                    </a:lnTo>
                    <a:lnTo>
                      <a:pt x="512" y="16"/>
                    </a:lnTo>
                    <a:lnTo>
                      <a:pt x="486" y="11"/>
                    </a:lnTo>
                    <a:lnTo>
                      <a:pt x="486" y="11"/>
                    </a:lnTo>
                    <a:lnTo>
                      <a:pt x="455" y="5"/>
                    </a:lnTo>
                    <a:lnTo>
                      <a:pt x="418" y="2"/>
                    </a:lnTo>
                    <a:lnTo>
                      <a:pt x="378" y="1"/>
                    </a:lnTo>
                    <a:lnTo>
                      <a:pt x="333" y="0"/>
                    </a:lnTo>
                    <a:lnTo>
                      <a:pt x="333" y="0"/>
                    </a:lnTo>
                    <a:lnTo>
                      <a:pt x="278" y="1"/>
                    </a:lnTo>
                    <a:lnTo>
                      <a:pt x="228" y="4"/>
                    </a:lnTo>
                    <a:lnTo>
                      <a:pt x="206" y="6"/>
                    </a:lnTo>
                    <a:lnTo>
                      <a:pt x="186" y="10"/>
                    </a:lnTo>
                    <a:lnTo>
                      <a:pt x="166" y="13"/>
                    </a:lnTo>
                    <a:lnTo>
                      <a:pt x="147" y="17"/>
                    </a:lnTo>
                    <a:lnTo>
                      <a:pt x="147" y="17"/>
                    </a:lnTo>
                    <a:lnTo>
                      <a:pt x="131" y="22"/>
                    </a:lnTo>
                    <a:lnTo>
                      <a:pt x="115" y="26"/>
                    </a:lnTo>
                    <a:lnTo>
                      <a:pt x="99" y="32"/>
                    </a:lnTo>
                    <a:lnTo>
                      <a:pt x="86" y="38"/>
                    </a:lnTo>
                    <a:lnTo>
                      <a:pt x="72" y="44"/>
                    </a:lnTo>
                    <a:lnTo>
                      <a:pt x="61" y="52"/>
                    </a:lnTo>
                    <a:lnTo>
                      <a:pt x="49" y="59"/>
                    </a:lnTo>
                    <a:lnTo>
                      <a:pt x="39" y="68"/>
                    </a:lnTo>
                    <a:lnTo>
                      <a:pt x="39" y="68"/>
                    </a:lnTo>
                    <a:lnTo>
                      <a:pt x="30" y="77"/>
                    </a:lnTo>
                    <a:lnTo>
                      <a:pt x="22" y="85"/>
                    </a:lnTo>
                    <a:lnTo>
                      <a:pt x="15" y="96"/>
                    </a:lnTo>
                    <a:lnTo>
                      <a:pt x="11" y="106"/>
                    </a:lnTo>
                    <a:lnTo>
                      <a:pt x="6" y="116"/>
                    </a:lnTo>
                    <a:lnTo>
                      <a:pt x="3" y="128"/>
                    </a:lnTo>
                    <a:lnTo>
                      <a:pt x="2" y="140"/>
                    </a:lnTo>
                    <a:lnTo>
                      <a:pt x="0" y="153"/>
                    </a:lnTo>
                    <a:lnTo>
                      <a:pt x="0" y="153"/>
                    </a:lnTo>
                    <a:lnTo>
                      <a:pt x="2" y="169"/>
                    </a:lnTo>
                    <a:lnTo>
                      <a:pt x="5" y="185"/>
                    </a:lnTo>
                    <a:lnTo>
                      <a:pt x="11" y="199"/>
                    </a:lnTo>
                    <a:lnTo>
                      <a:pt x="18" y="214"/>
                    </a:lnTo>
                    <a:lnTo>
                      <a:pt x="27" y="226"/>
                    </a:lnTo>
                    <a:lnTo>
                      <a:pt x="39" y="238"/>
                    </a:lnTo>
                    <a:lnTo>
                      <a:pt x="52" y="250"/>
                    </a:lnTo>
                    <a:lnTo>
                      <a:pt x="68" y="260"/>
                    </a:lnTo>
                    <a:lnTo>
                      <a:pt x="68" y="260"/>
                    </a:lnTo>
                    <a:lnTo>
                      <a:pt x="90" y="271"/>
                    </a:lnTo>
                    <a:lnTo>
                      <a:pt x="115" y="280"/>
                    </a:lnTo>
                    <a:lnTo>
                      <a:pt x="143" y="288"/>
                    </a:lnTo>
                    <a:lnTo>
                      <a:pt x="175" y="294"/>
                    </a:lnTo>
                    <a:lnTo>
                      <a:pt x="209" y="300"/>
                    </a:lnTo>
                    <a:lnTo>
                      <a:pt x="247" y="303"/>
                    </a:lnTo>
                    <a:lnTo>
                      <a:pt x="289" y="305"/>
                    </a:lnTo>
                    <a:lnTo>
                      <a:pt x="333" y="306"/>
                    </a:lnTo>
                    <a:lnTo>
                      <a:pt x="333" y="306"/>
                    </a:lnTo>
                    <a:close/>
                    <a:moveTo>
                      <a:pt x="333" y="247"/>
                    </a:moveTo>
                    <a:lnTo>
                      <a:pt x="333" y="247"/>
                    </a:lnTo>
                    <a:lnTo>
                      <a:pt x="294" y="247"/>
                    </a:lnTo>
                    <a:lnTo>
                      <a:pt x="259" y="246"/>
                    </a:lnTo>
                    <a:lnTo>
                      <a:pt x="227" y="244"/>
                    </a:lnTo>
                    <a:lnTo>
                      <a:pt x="199" y="240"/>
                    </a:lnTo>
                    <a:lnTo>
                      <a:pt x="174" y="236"/>
                    </a:lnTo>
                    <a:lnTo>
                      <a:pt x="152" y="232"/>
                    </a:lnTo>
                    <a:lnTo>
                      <a:pt x="134" y="226"/>
                    </a:lnTo>
                    <a:lnTo>
                      <a:pt x="119" y="220"/>
                    </a:lnTo>
                    <a:lnTo>
                      <a:pt x="119" y="220"/>
                    </a:lnTo>
                    <a:lnTo>
                      <a:pt x="106" y="212"/>
                    </a:lnTo>
                    <a:lnTo>
                      <a:pt x="96" y="206"/>
                    </a:lnTo>
                    <a:lnTo>
                      <a:pt x="87" y="197"/>
                    </a:lnTo>
                    <a:lnTo>
                      <a:pt x="80" y="190"/>
                    </a:lnTo>
                    <a:lnTo>
                      <a:pt x="74" y="181"/>
                    </a:lnTo>
                    <a:lnTo>
                      <a:pt x="69" y="173"/>
                    </a:lnTo>
                    <a:lnTo>
                      <a:pt x="66" y="163"/>
                    </a:lnTo>
                    <a:lnTo>
                      <a:pt x="66" y="153"/>
                    </a:lnTo>
                    <a:lnTo>
                      <a:pt x="66" y="153"/>
                    </a:lnTo>
                    <a:lnTo>
                      <a:pt x="66" y="143"/>
                    </a:lnTo>
                    <a:lnTo>
                      <a:pt x="69" y="134"/>
                    </a:lnTo>
                    <a:lnTo>
                      <a:pt x="74" y="125"/>
                    </a:lnTo>
                    <a:lnTo>
                      <a:pt x="80" y="116"/>
                    </a:lnTo>
                    <a:lnTo>
                      <a:pt x="87" y="108"/>
                    </a:lnTo>
                    <a:lnTo>
                      <a:pt x="96" y="100"/>
                    </a:lnTo>
                    <a:lnTo>
                      <a:pt x="108" y="93"/>
                    </a:lnTo>
                    <a:lnTo>
                      <a:pt x="119" y="86"/>
                    </a:lnTo>
                    <a:lnTo>
                      <a:pt x="119" y="86"/>
                    </a:lnTo>
                    <a:lnTo>
                      <a:pt x="134" y="80"/>
                    </a:lnTo>
                    <a:lnTo>
                      <a:pt x="153" y="74"/>
                    </a:lnTo>
                    <a:lnTo>
                      <a:pt x="174" y="70"/>
                    </a:lnTo>
                    <a:lnTo>
                      <a:pt x="199" y="66"/>
                    </a:lnTo>
                    <a:lnTo>
                      <a:pt x="227" y="63"/>
                    </a:lnTo>
                    <a:lnTo>
                      <a:pt x="259" y="60"/>
                    </a:lnTo>
                    <a:lnTo>
                      <a:pt x="294" y="59"/>
                    </a:lnTo>
                    <a:lnTo>
                      <a:pt x="333" y="59"/>
                    </a:lnTo>
                    <a:lnTo>
                      <a:pt x="333" y="59"/>
                    </a:lnTo>
                    <a:lnTo>
                      <a:pt x="371" y="59"/>
                    </a:lnTo>
                    <a:lnTo>
                      <a:pt x="406" y="60"/>
                    </a:lnTo>
                    <a:lnTo>
                      <a:pt x="437" y="63"/>
                    </a:lnTo>
                    <a:lnTo>
                      <a:pt x="465" y="66"/>
                    </a:lnTo>
                    <a:lnTo>
                      <a:pt x="490" y="70"/>
                    </a:lnTo>
                    <a:lnTo>
                      <a:pt x="512" y="74"/>
                    </a:lnTo>
                    <a:lnTo>
                      <a:pt x="530" y="80"/>
                    </a:lnTo>
                    <a:lnTo>
                      <a:pt x="544" y="86"/>
                    </a:lnTo>
                    <a:lnTo>
                      <a:pt x="544" y="86"/>
                    </a:lnTo>
                    <a:lnTo>
                      <a:pt x="558" y="93"/>
                    </a:lnTo>
                    <a:lnTo>
                      <a:pt x="568" y="100"/>
                    </a:lnTo>
                    <a:lnTo>
                      <a:pt x="577" y="109"/>
                    </a:lnTo>
                    <a:lnTo>
                      <a:pt x="584" y="116"/>
                    </a:lnTo>
                    <a:lnTo>
                      <a:pt x="590" y="125"/>
                    </a:lnTo>
                    <a:lnTo>
                      <a:pt x="594" y="135"/>
                    </a:lnTo>
                    <a:lnTo>
                      <a:pt x="597" y="143"/>
                    </a:lnTo>
                    <a:lnTo>
                      <a:pt x="597" y="154"/>
                    </a:lnTo>
                    <a:lnTo>
                      <a:pt x="597" y="154"/>
                    </a:lnTo>
                    <a:lnTo>
                      <a:pt x="597" y="164"/>
                    </a:lnTo>
                    <a:lnTo>
                      <a:pt x="594" y="173"/>
                    </a:lnTo>
                    <a:lnTo>
                      <a:pt x="592" y="181"/>
                    </a:lnTo>
                    <a:lnTo>
                      <a:pt x="586" y="190"/>
                    </a:lnTo>
                    <a:lnTo>
                      <a:pt x="580" y="197"/>
                    </a:lnTo>
                    <a:lnTo>
                      <a:pt x="571" y="204"/>
                    </a:lnTo>
                    <a:lnTo>
                      <a:pt x="562" y="211"/>
                    </a:lnTo>
                    <a:lnTo>
                      <a:pt x="552" y="217"/>
                    </a:lnTo>
                    <a:lnTo>
                      <a:pt x="552" y="217"/>
                    </a:lnTo>
                    <a:lnTo>
                      <a:pt x="534" y="224"/>
                    </a:lnTo>
                    <a:lnTo>
                      <a:pt x="515" y="231"/>
                    </a:lnTo>
                    <a:lnTo>
                      <a:pt x="493" y="235"/>
                    </a:lnTo>
                    <a:lnTo>
                      <a:pt x="467" y="239"/>
                    </a:lnTo>
                    <a:lnTo>
                      <a:pt x="439" y="243"/>
                    </a:lnTo>
                    <a:lnTo>
                      <a:pt x="406" y="245"/>
                    </a:lnTo>
                    <a:lnTo>
                      <a:pt x="371" y="247"/>
                    </a:lnTo>
                    <a:lnTo>
                      <a:pt x="333" y="247"/>
                    </a:lnTo>
                    <a:lnTo>
                      <a:pt x="333" y="2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1B3B41"/>
                  </a:solidFill>
                  <a:effectLst/>
                  <a:uLnTx/>
                  <a:uFillTx/>
                </a:endParaRPr>
              </a:p>
            </p:txBody>
          </p:sp>
          <p:sp>
            <p:nvSpPr>
              <p:cNvPr id="112" name="Freeform 1118"/>
              <p:cNvSpPr>
                <a:spLocks/>
              </p:cNvSpPr>
              <p:nvPr/>
            </p:nvSpPr>
            <p:spPr bwMode="auto">
              <a:xfrm flipH="1">
                <a:off x="-1146860" y="2305288"/>
                <a:ext cx="85213" cy="27562"/>
              </a:xfrm>
              <a:custGeom>
                <a:avLst/>
                <a:gdLst>
                  <a:gd name="T0" fmla="*/ 0 w 652"/>
                  <a:gd name="T1" fmla="*/ 0 h 172"/>
                  <a:gd name="T2" fmla="*/ 0 w 652"/>
                  <a:gd name="T3" fmla="*/ 57 h 172"/>
                  <a:gd name="T4" fmla="*/ 508 w 652"/>
                  <a:gd name="T5" fmla="*/ 57 h 172"/>
                  <a:gd name="T6" fmla="*/ 508 w 652"/>
                  <a:gd name="T7" fmla="*/ 57 h 172"/>
                  <a:gd name="T8" fmla="*/ 495 w 652"/>
                  <a:gd name="T9" fmla="*/ 68 h 172"/>
                  <a:gd name="T10" fmla="*/ 480 w 652"/>
                  <a:gd name="T11" fmla="*/ 81 h 172"/>
                  <a:gd name="T12" fmla="*/ 467 w 652"/>
                  <a:gd name="T13" fmla="*/ 96 h 172"/>
                  <a:gd name="T14" fmla="*/ 453 w 652"/>
                  <a:gd name="T15" fmla="*/ 112 h 172"/>
                  <a:gd name="T16" fmla="*/ 453 w 652"/>
                  <a:gd name="T17" fmla="*/ 112 h 172"/>
                  <a:gd name="T18" fmla="*/ 440 w 652"/>
                  <a:gd name="T19" fmla="*/ 128 h 172"/>
                  <a:gd name="T20" fmla="*/ 428 w 652"/>
                  <a:gd name="T21" fmla="*/ 143 h 172"/>
                  <a:gd name="T22" fmla="*/ 420 w 652"/>
                  <a:gd name="T23" fmla="*/ 158 h 172"/>
                  <a:gd name="T24" fmla="*/ 412 w 652"/>
                  <a:gd name="T25" fmla="*/ 172 h 172"/>
                  <a:gd name="T26" fmla="*/ 489 w 652"/>
                  <a:gd name="T27" fmla="*/ 172 h 172"/>
                  <a:gd name="T28" fmla="*/ 489 w 652"/>
                  <a:gd name="T29" fmla="*/ 172 h 172"/>
                  <a:gd name="T30" fmla="*/ 505 w 652"/>
                  <a:gd name="T31" fmla="*/ 148 h 172"/>
                  <a:gd name="T32" fmla="*/ 524 w 652"/>
                  <a:gd name="T33" fmla="*/ 127 h 172"/>
                  <a:gd name="T34" fmla="*/ 543 w 652"/>
                  <a:gd name="T35" fmla="*/ 106 h 172"/>
                  <a:gd name="T36" fmla="*/ 565 w 652"/>
                  <a:gd name="T37" fmla="*/ 88 h 172"/>
                  <a:gd name="T38" fmla="*/ 565 w 652"/>
                  <a:gd name="T39" fmla="*/ 88 h 172"/>
                  <a:gd name="T40" fmla="*/ 587 w 652"/>
                  <a:gd name="T41" fmla="*/ 71 h 172"/>
                  <a:gd name="T42" fmla="*/ 609 w 652"/>
                  <a:gd name="T43" fmla="*/ 57 h 172"/>
                  <a:gd name="T44" fmla="*/ 630 w 652"/>
                  <a:gd name="T45" fmla="*/ 45 h 172"/>
                  <a:gd name="T46" fmla="*/ 652 w 652"/>
                  <a:gd name="T47" fmla="*/ 36 h 172"/>
                  <a:gd name="T48" fmla="*/ 652 w 652"/>
                  <a:gd name="T49" fmla="*/ 0 h 172"/>
                  <a:gd name="T50" fmla="*/ 0 w 652"/>
                  <a:gd name="T51" fmla="*/ 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52" h="172">
                    <a:moveTo>
                      <a:pt x="0" y="0"/>
                    </a:moveTo>
                    <a:lnTo>
                      <a:pt x="0" y="57"/>
                    </a:lnTo>
                    <a:lnTo>
                      <a:pt x="508" y="57"/>
                    </a:lnTo>
                    <a:lnTo>
                      <a:pt x="508" y="57"/>
                    </a:lnTo>
                    <a:lnTo>
                      <a:pt x="495" y="68"/>
                    </a:lnTo>
                    <a:lnTo>
                      <a:pt x="480" y="81"/>
                    </a:lnTo>
                    <a:lnTo>
                      <a:pt x="467" y="96"/>
                    </a:lnTo>
                    <a:lnTo>
                      <a:pt x="453" y="112"/>
                    </a:lnTo>
                    <a:lnTo>
                      <a:pt x="453" y="112"/>
                    </a:lnTo>
                    <a:lnTo>
                      <a:pt x="440" y="128"/>
                    </a:lnTo>
                    <a:lnTo>
                      <a:pt x="428" y="143"/>
                    </a:lnTo>
                    <a:lnTo>
                      <a:pt x="420" y="158"/>
                    </a:lnTo>
                    <a:lnTo>
                      <a:pt x="412" y="172"/>
                    </a:lnTo>
                    <a:lnTo>
                      <a:pt x="489" y="172"/>
                    </a:lnTo>
                    <a:lnTo>
                      <a:pt x="489" y="172"/>
                    </a:lnTo>
                    <a:lnTo>
                      <a:pt x="505" y="148"/>
                    </a:lnTo>
                    <a:lnTo>
                      <a:pt x="524" y="127"/>
                    </a:lnTo>
                    <a:lnTo>
                      <a:pt x="543" y="106"/>
                    </a:lnTo>
                    <a:lnTo>
                      <a:pt x="565" y="88"/>
                    </a:lnTo>
                    <a:lnTo>
                      <a:pt x="565" y="88"/>
                    </a:lnTo>
                    <a:lnTo>
                      <a:pt x="587" y="71"/>
                    </a:lnTo>
                    <a:lnTo>
                      <a:pt x="609" y="57"/>
                    </a:lnTo>
                    <a:lnTo>
                      <a:pt x="630" y="45"/>
                    </a:lnTo>
                    <a:lnTo>
                      <a:pt x="652" y="36"/>
                    </a:lnTo>
                    <a:lnTo>
                      <a:pt x="652"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1B3B41"/>
                  </a:solidFill>
                  <a:effectLst/>
                  <a:uLnTx/>
                  <a:uFillTx/>
                </a:endParaRPr>
              </a:p>
            </p:txBody>
          </p:sp>
        </p:grpSp>
      </p:grpSp>
    </p:spTree>
    <p:extLst>
      <p:ext uri="{BB962C8B-B14F-4D97-AF65-F5344CB8AC3E}">
        <p14:creationId xmlns:p14="http://schemas.microsoft.com/office/powerpoint/2010/main" val="2504071655"/>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2050"/>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3"/>
          <a:srcRect l="363" t="20981" r="363" b="436"/>
          <a:stretch/>
        </p:blipFill>
        <p:spPr>
          <a:xfrm>
            <a:off x="0" y="-136"/>
            <a:ext cx="5199264" cy="6857650"/>
          </a:xfrm>
          <a:prstGeom prst="rect">
            <a:avLst/>
          </a:prstGeom>
        </p:spPr>
      </p:pic>
      <p:sp>
        <p:nvSpPr>
          <p:cNvPr id="14" name="Text Placeholder 2"/>
          <p:cNvSpPr txBox="1">
            <a:spLocks/>
          </p:cNvSpPr>
          <p:nvPr/>
        </p:nvSpPr>
        <p:spPr bwMode="auto">
          <a:xfrm>
            <a:off x="5199264" y="950520"/>
            <a:ext cx="7081999" cy="517772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358570" tIns="143428" rIns="179285" bIns="143428" numCol="1" anchor="t" anchorCtr="0" compatLnSpc="1">
            <a:prstTxWarp prst="textNoShape">
              <a:avLst/>
            </a:prstTxWarp>
            <a:spAutoFit/>
          </a:bodyPr>
          <a:lstStyle>
            <a:lvl1pPr marL="0" indent="0" algn="l" defTabSz="931863" rtl="0" fontAlgn="base">
              <a:lnSpc>
                <a:spcPct val="90000"/>
              </a:lnSpc>
              <a:spcBef>
                <a:spcPct val="20000"/>
              </a:spcBef>
              <a:spcAft>
                <a:spcPct val="0"/>
              </a:spcAft>
              <a:buSzPct val="90000"/>
              <a:buFont typeface="Arial" charset="0"/>
              <a:buNone/>
              <a:defRPr sz="4000" kern="1200">
                <a:gradFill>
                  <a:gsLst>
                    <a:gs pos="2917">
                      <a:schemeClr val="tx2"/>
                    </a:gs>
                    <a:gs pos="100000">
                      <a:schemeClr val="tx2"/>
                    </a:gs>
                  </a:gsLst>
                  <a:lin ang="5400000" scaled="0"/>
                </a:gradFill>
                <a:latin typeface="+mj-lt"/>
                <a:ea typeface="ＭＳ Ｐゴシック" charset="0"/>
                <a:cs typeface="ＭＳ Ｐゴシック" charset="0"/>
              </a:defRPr>
            </a:lvl1pPr>
            <a:lvl2pPr marL="28575" indent="0" algn="l" defTabSz="931863" rtl="0" fontAlgn="base">
              <a:lnSpc>
                <a:spcPct val="90000"/>
              </a:lnSpc>
              <a:spcBef>
                <a:spcPct val="20000"/>
              </a:spcBef>
              <a:spcAft>
                <a:spcPct val="0"/>
              </a:spcAft>
              <a:buSzPct val="90000"/>
              <a:buFont typeface="Arial" charset="0"/>
              <a:buNone/>
              <a:defRPr sz="2000" kern="1200">
                <a:gradFill>
                  <a:gsLst>
                    <a:gs pos="2917">
                      <a:schemeClr val="tx2"/>
                    </a:gs>
                    <a:gs pos="100000">
                      <a:schemeClr val="tx2"/>
                    </a:gs>
                  </a:gsLst>
                  <a:lin ang="5400000" scaled="0"/>
                </a:gradFill>
                <a:latin typeface="+mn-lt"/>
                <a:ea typeface="ＭＳ Ｐゴシック" charset="0"/>
                <a:cs typeface="+mn-cs"/>
              </a:defRPr>
            </a:lvl2pPr>
            <a:lvl3pPr marL="223838" indent="0" algn="l" defTabSz="931863" rtl="0" fontAlgn="base">
              <a:lnSpc>
                <a:spcPct val="90000"/>
              </a:lnSpc>
              <a:spcBef>
                <a:spcPct val="20000"/>
              </a:spcBef>
              <a:spcAft>
                <a:spcPct val="0"/>
              </a:spcAft>
              <a:buSzPct val="90000"/>
              <a:buFont typeface="Arial" charset="0"/>
              <a:buNone/>
              <a:defRPr sz="2000" kern="1200">
                <a:gradFill>
                  <a:gsLst>
                    <a:gs pos="2917">
                      <a:schemeClr val="tx2"/>
                    </a:gs>
                    <a:gs pos="100000">
                      <a:schemeClr val="tx2"/>
                    </a:gs>
                  </a:gsLst>
                  <a:lin ang="5400000" scaled="0"/>
                </a:gradFill>
                <a:latin typeface="+mn-lt"/>
                <a:ea typeface="ＭＳ Ｐゴシック" charset="0"/>
                <a:cs typeface="+mn-cs"/>
              </a:defRPr>
            </a:lvl3pPr>
            <a:lvl4pPr marL="476250" indent="0" algn="l" defTabSz="931863" rtl="0" fontAlgn="base">
              <a:lnSpc>
                <a:spcPct val="90000"/>
              </a:lnSpc>
              <a:spcBef>
                <a:spcPct val="20000"/>
              </a:spcBef>
              <a:spcAft>
                <a:spcPct val="0"/>
              </a:spcAft>
              <a:buSzPct val="90000"/>
              <a:buFont typeface="Arial" charset="0"/>
              <a:buNone/>
              <a:defRPr sz="1800" kern="1200">
                <a:gradFill>
                  <a:gsLst>
                    <a:gs pos="2917">
                      <a:schemeClr val="tx2"/>
                    </a:gs>
                    <a:gs pos="100000">
                      <a:schemeClr val="tx2"/>
                    </a:gs>
                  </a:gsLst>
                  <a:lin ang="5400000" scaled="0"/>
                </a:gradFill>
                <a:latin typeface="+mn-lt"/>
                <a:ea typeface="ＭＳ Ｐゴシック" charset="0"/>
                <a:cs typeface="+mn-cs"/>
              </a:defRPr>
            </a:lvl4pPr>
            <a:lvl5pPr marL="739775" indent="0" algn="l" defTabSz="931863" rtl="0" fontAlgn="base">
              <a:lnSpc>
                <a:spcPct val="90000"/>
              </a:lnSpc>
              <a:spcBef>
                <a:spcPct val="20000"/>
              </a:spcBef>
              <a:spcAft>
                <a:spcPct val="0"/>
              </a:spcAft>
              <a:buSzPct val="90000"/>
              <a:buFont typeface="Arial" charset="0"/>
              <a:buNone/>
              <a:defRPr sz="1800" kern="1200">
                <a:gradFill>
                  <a:gsLst>
                    <a:gs pos="2917">
                      <a:schemeClr val="tx2"/>
                    </a:gs>
                    <a:gs pos="100000">
                      <a:schemeClr val="tx2"/>
                    </a:gs>
                  </a:gsLst>
                  <a:lin ang="5400000" scaled="0"/>
                </a:gradFill>
                <a:latin typeface="+mn-lt"/>
                <a:ea typeface="ＭＳ Ｐゴシック" charset="0"/>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3505" rtl="0" eaLnBrk="1" fontAlgn="base" latinLnBrk="0" hangingPunct="1">
              <a:lnSpc>
                <a:spcPct val="90000"/>
              </a:lnSpc>
              <a:spcBef>
                <a:spcPts val="2353"/>
              </a:spcBef>
              <a:spcAft>
                <a:spcPct val="0"/>
              </a:spcAft>
              <a:buClrTx/>
              <a:buSzPct val="90000"/>
              <a:buFont typeface="Arial" charset="0"/>
              <a:buNone/>
              <a:tabLst/>
              <a:defRPr/>
            </a:pPr>
            <a:r>
              <a:rPr kumimoji="0" lang="en-US" sz="3529" b="0" i="0" u="none" strike="noStrike" kern="1200" cap="none" spc="0" normalizeH="0" baseline="0" noProof="0" dirty="0">
                <a:ln>
                  <a:noFill/>
                </a:ln>
                <a:solidFill>
                  <a:schemeClr val="bg1"/>
                </a:solidFill>
                <a:effectLst/>
                <a:uLnTx/>
                <a:uFillTx/>
                <a:latin typeface="+mj-lt"/>
                <a:ea typeface="ＭＳ Ｐゴシック" charset="0"/>
                <a:cs typeface="ＭＳ Ｐゴシック" charset="0"/>
              </a:rPr>
              <a:t>Intake millions of events </a:t>
            </a:r>
            <a:br>
              <a:rPr kumimoji="0" lang="en-US" sz="3529" b="0" i="0" u="none" strike="noStrike" kern="1200" cap="none" spc="0" normalizeH="0" baseline="0" noProof="0" dirty="0">
                <a:ln>
                  <a:noFill/>
                </a:ln>
                <a:solidFill>
                  <a:schemeClr val="bg1"/>
                </a:solidFill>
                <a:effectLst/>
                <a:uLnTx/>
                <a:uFillTx/>
                <a:latin typeface="+mj-lt"/>
                <a:ea typeface="ＭＳ Ｐゴシック" charset="0"/>
                <a:cs typeface="ＭＳ Ｐゴシック" charset="0"/>
              </a:rPr>
            </a:br>
            <a:r>
              <a:rPr kumimoji="0" lang="en-US" sz="3529" b="0" i="0" u="none" strike="noStrike" kern="1200" cap="none" spc="0" normalizeH="0" baseline="0" noProof="0" dirty="0">
                <a:ln>
                  <a:noFill/>
                </a:ln>
                <a:solidFill>
                  <a:schemeClr val="bg1"/>
                </a:solidFill>
                <a:effectLst/>
                <a:uLnTx/>
                <a:uFillTx/>
                <a:latin typeface="+mj-lt"/>
                <a:ea typeface="ＭＳ Ｐゴシック" charset="0"/>
                <a:cs typeface="ＭＳ Ｐゴシック" charset="0"/>
              </a:rPr>
              <a:t>per second</a:t>
            </a:r>
          </a:p>
          <a:p>
            <a:pPr marL="0" marR="0" lvl="0" indent="0" algn="l" defTabSz="913505" rtl="0" eaLnBrk="1" fontAlgn="base" latinLnBrk="0" hangingPunct="1">
              <a:lnSpc>
                <a:spcPct val="90000"/>
              </a:lnSpc>
              <a:spcBef>
                <a:spcPts val="2353"/>
              </a:spcBef>
              <a:spcAft>
                <a:spcPct val="0"/>
              </a:spcAft>
              <a:buClrTx/>
              <a:buSzPct val="90000"/>
              <a:buFont typeface="Arial" charset="0"/>
              <a:buNone/>
              <a:tabLst/>
              <a:defRPr/>
            </a:pPr>
            <a:r>
              <a:rPr kumimoji="0" lang="en-US" sz="3529" b="0" i="0" u="none" strike="noStrike" kern="1200" cap="none" spc="0" normalizeH="0" baseline="0" noProof="0" dirty="0">
                <a:ln>
                  <a:noFill/>
                </a:ln>
                <a:solidFill>
                  <a:schemeClr val="bg1"/>
                </a:solidFill>
                <a:effectLst/>
                <a:uLnTx/>
                <a:uFillTx/>
                <a:latin typeface="+mj-lt"/>
                <a:ea typeface="ＭＳ Ｐゴシック" charset="0"/>
                <a:cs typeface="ＭＳ Ｐゴシック" charset="0"/>
              </a:rPr>
              <a:t>Real-time analytics on continuous streams of data </a:t>
            </a:r>
          </a:p>
          <a:p>
            <a:pPr marL="0" marR="0" lvl="0" indent="0" algn="l" defTabSz="913505" rtl="0" eaLnBrk="1" fontAlgn="base" latinLnBrk="0" hangingPunct="1">
              <a:lnSpc>
                <a:spcPct val="100000"/>
              </a:lnSpc>
              <a:spcBef>
                <a:spcPts val="0"/>
              </a:spcBef>
              <a:spcAft>
                <a:spcPct val="0"/>
              </a:spcAft>
              <a:buClrTx/>
              <a:buSzPct val="90000"/>
              <a:buFont typeface="Arial" charset="0"/>
              <a:buNone/>
              <a:tabLst/>
              <a:defRPr/>
            </a:pPr>
            <a:r>
              <a:rPr kumimoji="0" lang="en-US" sz="1765" b="0" i="0" u="none" strike="noStrike" kern="1200" cap="none" spc="0" normalizeH="0" baseline="0" noProof="0" dirty="0">
                <a:ln>
                  <a:noFill/>
                </a:ln>
                <a:solidFill>
                  <a:schemeClr val="bg1"/>
                </a:solidFill>
                <a:effectLst/>
                <a:uLnTx/>
                <a:uFillTx/>
                <a:latin typeface="+mn-lt"/>
                <a:ea typeface="ＭＳ Ｐゴシック" charset="0"/>
                <a:cs typeface="+mn-cs"/>
              </a:rPr>
              <a:t>Detect patterns and anomalies in streaming data</a:t>
            </a:r>
          </a:p>
          <a:p>
            <a:pPr marL="0" marR="0" lvl="0" indent="0" algn="l" defTabSz="913505" rtl="0" eaLnBrk="1" fontAlgn="base" latinLnBrk="0" hangingPunct="1">
              <a:lnSpc>
                <a:spcPct val="100000"/>
              </a:lnSpc>
              <a:spcBef>
                <a:spcPts val="0"/>
              </a:spcBef>
              <a:spcAft>
                <a:spcPct val="0"/>
              </a:spcAft>
              <a:buClrTx/>
              <a:buSzPct val="90000"/>
              <a:buFont typeface="Arial" charset="0"/>
              <a:buNone/>
              <a:tabLst/>
              <a:defRPr/>
            </a:pPr>
            <a:r>
              <a:rPr kumimoji="0" lang="en-US" sz="1765" b="0" i="0" u="none" strike="noStrike" kern="1200" cap="none" spc="0" normalizeH="0" baseline="0" noProof="0" dirty="0">
                <a:ln>
                  <a:noFill/>
                </a:ln>
                <a:solidFill>
                  <a:schemeClr val="bg1"/>
                </a:solidFill>
                <a:effectLst/>
                <a:uLnTx/>
                <a:uFillTx/>
                <a:latin typeface="+mn-lt"/>
                <a:ea typeface="ＭＳ Ｐゴシック" charset="0"/>
                <a:cs typeface="+mn-cs"/>
              </a:rPr>
              <a:t>Transform, augment, correlate, temporal operations</a:t>
            </a:r>
          </a:p>
          <a:p>
            <a:pPr marL="0" marR="0" lvl="0" indent="0" algn="l" defTabSz="913505" rtl="0" eaLnBrk="1" fontAlgn="base" latinLnBrk="0" hangingPunct="1">
              <a:lnSpc>
                <a:spcPct val="90000"/>
              </a:lnSpc>
              <a:spcBef>
                <a:spcPts val="2353"/>
              </a:spcBef>
              <a:spcAft>
                <a:spcPct val="0"/>
              </a:spcAft>
              <a:buClrTx/>
              <a:buSzPct val="90000"/>
              <a:buFont typeface="Arial" charset="0"/>
              <a:buNone/>
              <a:tabLst/>
              <a:defRPr/>
            </a:pPr>
            <a:r>
              <a:rPr kumimoji="0" lang="en-US" sz="3529" b="0" i="0" u="none" strike="noStrike" kern="1200" cap="none" spc="0" normalizeH="0" baseline="0" noProof="0" dirty="0">
                <a:ln>
                  <a:noFill/>
                </a:ln>
                <a:solidFill>
                  <a:schemeClr val="bg1"/>
                </a:solidFill>
                <a:effectLst/>
                <a:uLnTx/>
                <a:uFillTx/>
                <a:latin typeface="+mj-lt"/>
                <a:ea typeface="ＭＳ Ｐゴシック" charset="0"/>
                <a:cs typeface="ＭＳ Ｐゴシック" charset="0"/>
              </a:rPr>
              <a:t>Access Information</a:t>
            </a:r>
            <a:r>
              <a:rPr kumimoji="0" lang="en-US" sz="3529" b="0" i="0" u="none" strike="noStrike" kern="1200" cap="none" spc="0" normalizeH="0" noProof="0" dirty="0">
                <a:ln>
                  <a:noFill/>
                </a:ln>
                <a:solidFill>
                  <a:schemeClr val="bg1"/>
                </a:solidFill>
                <a:effectLst/>
                <a:uLnTx/>
                <a:uFillTx/>
                <a:latin typeface="+mj-lt"/>
                <a:ea typeface="ＭＳ Ｐゴシック" charset="0"/>
                <a:cs typeface="ＭＳ Ｐゴシック" charset="0"/>
              </a:rPr>
              <a:t> when it is required</a:t>
            </a:r>
          </a:p>
          <a:p>
            <a:pPr marL="0" marR="0" lvl="0" indent="0" algn="l" defTabSz="913505" rtl="0" eaLnBrk="1" fontAlgn="base" latinLnBrk="0" hangingPunct="1">
              <a:lnSpc>
                <a:spcPct val="90000"/>
              </a:lnSpc>
              <a:spcBef>
                <a:spcPts val="2353"/>
              </a:spcBef>
              <a:spcAft>
                <a:spcPct val="0"/>
              </a:spcAft>
              <a:buClrTx/>
              <a:buSzPct val="90000"/>
              <a:buFont typeface="Arial" charset="0"/>
              <a:buNone/>
              <a:tabLst/>
              <a:defRPr/>
            </a:pPr>
            <a:r>
              <a:rPr lang="en-US" sz="3529" baseline="0" dirty="0">
                <a:solidFill>
                  <a:schemeClr val="bg1"/>
                </a:solidFill>
              </a:rPr>
              <a:t>Act</a:t>
            </a:r>
            <a:r>
              <a:rPr lang="en-US" sz="3529" dirty="0">
                <a:solidFill>
                  <a:schemeClr val="bg1"/>
                </a:solidFill>
              </a:rPr>
              <a:t> on this real time data</a:t>
            </a:r>
            <a:endParaRPr kumimoji="0" lang="en-US" sz="3529" b="0" i="0" u="none" strike="noStrike" kern="1200" cap="none" spc="0" normalizeH="0" baseline="0" noProof="0" dirty="0">
              <a:ln>
                <a:noFill/>
              </a:ln>
              <a:solidFill>
                <a:schemeClr val="bg1"/>
              </a:solidFill>
              <a:effectLst/>
              <a:uLnTx/>
              <a:uFillTx/>
              <a:latin typeface="+mj-lt"/>
              <a:ea typeface="ＭＳ Ｐゴシック" charset="0"/>
              <a:cs typeface="ＭＳ Ｐゴシック" charset="0"/>
            </a:endParaRPr>
          </a:p>
        </p:txBody>
      </p:sp>
      <p:sp>
        <p:nvSpPr>
          <p:cNvPr id="18" name="Title 1"/>
          <p:cNvSpPr txBox="1">
            <a:spLocks/>
          </p:cNvSpPr>
          <p:nvPr/>
        </p:nvSpPr>
        <p:spPr>
          <a:xfrm>
            <a:off x="269241" y="291547"/>
            <a:ext cx="4481811" cy="1647426"/>
          </a:xfrm>
          <a:prstGeom prst="rect">
            <a:avLst/>
          </a:prstGeom>
        </p:spPr>
        <p:txBody>
          <a:bodyPr vert="horz" wrap="square" lIns="143428" tIns="89642" rIns="143428" bIns="89642" rtlCol="0" anchor="t">
            <a:spAutoFit/>
          </a:bodyPr>
          <a:lstStyle>
            <a:lvl1pPr algn="l" defTabSz="931863" rtl="0" fontAlgn="base">
              <a:lnSpc>
                <a:spcPct val="90000"/>
              </a:lnSpc>
              <a:spcBef>
                <a:spcPct val="0"/>
              </a:spcBef>
              <a:spcAft>
                <a:spcPct val="0"/>
              </a:spcAft>
              <a:defRPr lang="en-US" sz="5400" kern="1200" spc="-102" dirty="0">
                <a:ln w="3175">
                  <a:noFill/>
                </a:ln>
                <a:gradFill>
                  <a:gsLst>
                    <a:gs pos="2917">
                      <a:schemeClr val="tx2"/>
                    </a:gs>
                    <a:gs pos="100000">
                      <a:schemeClr val="tx2"/>
                    </a:gs>
                  </a:gsLst>
                  <a:lin ang="5400000" scaled="0"/>
                </a:gradFill>
                <a:latin typeface="+mj-lt"/>
                <a:ea typeface="ＭＳ Ｐゴシック" charset="0"/>
                <a:cs typeface="Segoe UI" pitchFamily="34" charset="0"/>
              </a:defRPr>
            </a:lvl1pPr>
            <a:lvl2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2pPr>
            <a:lvl3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3pPr>
            <a:lvl4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4pPr>
            <a:lvl5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5pPr>
            <a:lvl6pPr marL="4572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6pPr>
            <a:lvl7pPr marL="9144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7pPr>
            <a:lvl8pPr marL="13716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8pPr>
            <a:lvl9pPr marL="18288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9pPr>
          </a:lstStyle>
          <a:p>
            <a:pPr marL="0" marR="0" lvl="0" indent="0" algn="l" defTabSz="913505" rtl="0" eaLnBrk="1" fontAlgn="base" latinLnBrk="0" hangingPunct="1">
              <a:lnSpc>
                <a:spcPct val="90000"/>
              </a:lnSpc>
              <a:spcBef>
                <a:spcPct val="0"/>
              </a:spcBef>
              <a:spcAft>
                <a:spcPct val="0"/>
              </a:spcAft>
              <a:buClrTx/>
              <a:buSzTx/>
              <a:buFontTx/>
              <a:buNone/>
              <a:tabLst/>
              <a:defRPr/>
            </a:pPr>
            <a:r>
              <a:rPr kumimoji="0" lang="en-US" sz="5294" b="0" i="0" u="none" strike="noStrike" kern="1200" cap="none" spc="-100" normalizeH="0" baseline="0" noProof="0" dirty="0">
                <a:ln w="3175">
                  <a:noFill/>
                </a:ln>
                <a:gradFill>
                  <a:gsLst>
                    <a:gs pos="0">
                      <a:srgbClr val="FFFFFF"/>
                    </a:gs>
                    <a:gs pos="100000">
                      <a:srgbClr val="FFFFFF"/>
                    </a:gs>
                  </a:gsLst>
                  <a:lin ang="5400000" scaled="0"/>
                </a:gradFill>
                <a:effectLst/>
                <a:uLnTx/>
                <a:uFillTx/>
                <a:latin typeface="+mj-lt"/>
                <a:ea typeface="ＭＳ Ｐゴシック" charset="0"/>
                <a:cs typeface="Segoe UI" pitchFamily="34" charset="0"/>
              </a:rPr>
              <a:t>Real-time analytics</a:t>
            </a:r>
          </a:p>
        </p:txBody>
      </p:sp>
      <p:grpSp>
        <p:nvGrpSpPr>
          <p:cNvPr id="5" name="Group 4"/>
          <p:cNvGrpSpPr/>
          <p:nvPr/>
        </p:nvGrpSpPr>
        <p:grpSpPr>
          <a:xfrm>
            <a:off x="10851839" y="290613"/>
            <a:ext cx="1049875" cy="1356759"/>
            <a:chOff x="8856125" y="1067127"/>
            <a:chExt cx="528555" cy="752153"/>
          </a:xfrm>
        </p:grpSpPr>
        <p:sp>
          <p:nvSpPr>
            <p:cNvPr id="7" name="Oval 2"/>
            <p:cNvSpPr/>
            <p:nvPr/>
          </p:nvSpPr>
          <p:spPr bwMode="auto">
            <a:xfrm>
              <a:off x="8856125" y="1067127"/>
              <a:ext cx="528555" cy="365836"/>
            </a:xfrm>
            <a:custGeom>
              <a:avLst/>
              <a:gdLst/>
              <a:ahLst/>
              <a:cxnLst/>
              <a:rect l="l" t="t" r="r" b="b"/>
              <a:pathLst>
                <a:path w="2488679" h="1722978">
                  <a:moveTo>
                    <a:pt x="1568924" y="0"/>
                  </a:moveTo>
                  <a:cubicBezTo>
                    <a:pt x="1889013" y="0"/>
                    <a:pt x="2148497" y="259484"/>
                    <a:pt x="2148497" y="579573"/>
                  </a:cubicBezTo>
                  <a:cubicBezTo>
                    <a:pt x="2148497" y="628390"/>
                    <a:pt x="2142461" y="675798"/>
                    <a:pt x="2129199" y="720614"/>
                  </a:cubicBezTo>
                  <a:cubicBezTo>
                    <a:pt x="2337950" y="784181"/>
                    <a:pt x="2488679" y="978799"/>
                    <a:pt x="2488679" y="1208622"/>
                  </a:cubicBezTo>
                  <a:cubicBezTo>
                    <a:pt x="2488679" y="1492693"/>
                    <a:pt x="2258394" y="1722978"/>
                    <a:pt x="1974323" y="1722978"/>
                  </a:cubicBezTo>
                  <a:lnTo>
                    <a:pt x="1974313" y="1722977"/>
                  </a:lnTo>
                  <a:lnTo>
                    <a:pt x="563842" y="1722977"/>
                  </a:lnTo>
                  <a:cubicBezTo>
                    <a:pt x="563839" y="1722978"/>
                    <a:pt x="563836" y="1722978"/>
                    <a:pt x="563832" y="1722978"/>
                  </a:cubicBezTo>
                  <a:cubicBezTo>
                    <a:pt x="252436" y="1722978"/>
                    <a:pt x="0" y="1470542"/>
                    <a:pt x="0" y="1159146"/>
                  </a:cubicBezTo>
                  <a:cubicBezTo>
                    <a:pt x="0" y="944117"/>
                    <a:pt x="120370" y="757203"/>
                    <a:pt x="298654" y="664433"/>
                  </a:cubicBezTo>
                  <a:cubicBezTo>
                    <a:pt x="297817" y="661589"/>
                    <a:pt x="297788" y="658721"/>
                    <a:pt x="297788" y="655847"/>
                  </a:cubicBezTo>
                  <a:cubicBezTo>
                    <a:pt x="297788" y="426683"/>
                    <a:pt x="483562" y="240909"/>
                    <a:pt x="712726" y="240909"/>
                  </a:cubicBezTo>
                  <a:cubicBezTo>
                    <a:pt x="838046" y="240909"/>
                    <a:pt x="950390" y="296465"/>
                    <a:pt x="1025124" y="385461"/>
                  </a:cubicBezTo>
                  <a:cubicBezTo>
                    <a:pt x="1102977" y="160464"/>
                    <a:pt x="1317212" y="0"/>
                    <a:pt x="1568924"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09728" tIns="54864" rIns="54864" bIns="109728" numCol="1" spcCol="0" rtlCol="0" fromWordArt="0" anchor="b" anchorCtr="0" forceAA="0" compatLnSpc="1">
              <a:prstTxWarp prst="textNoShape">
                <a:avLst/>
              </a:prstTxWarp>
              <a:noAutofit/>
            </a:bodyPr>
            <a:lstStyle/>
            <a:p>
              <a:pPr marL="0" marR="0" lvl="0" indent="0" algn="ctr" defTabSz="1096919" eaLnBrk="1" fontAlgn="base" latinLnBrk="0" hangingPunct="1">
                <a:lnSpc>
                  <a:spcPct val="100000"/>
                </a:lnSpc>
                <a:spcBef>
                  <a:spcPct val="0"/>
                </a:spcBef>
                <a:spcAft>
                  <a:spcPct val="0"/>
                </a:spcAft>
                <a:buClrTx/>
                <a:buSzTx/>
                <a:buFontTx/>
                <a:buNone/>
                <a:tabLst/>
                <a:defRPr/>
              </a:pPr>
              <a:endParaRPr kumimoji="0" lang="en-US" sz="3200" b="0" i="0" u="none" strike="noStrike" kern="0" cap="none" spc="-6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8" name="Group 7"/>
            <p:cNvGrpSpPr/>
            <p:nvPr/>
          </p:nvGrpSpPr>
          <p:grpSpPr>
            <a:xfrm rot="10800000">
              <a:off x="8985702" y="1454736"/>
              <a:ext cx="274574" cy="364544"/>
              <a:chOff x="-1278804" y="2084340"/>
              <a:chExt cx="217157" cy="248510"/>
            </a:xfrm>
            <a:gradFill>
              <a:gsLst>
                <a:gs pos="0">
                  <a:srgbClr val="FFFFFF"/>
                </a:gs>
                <a:gs pos="100000">
                  <a:srgbClr val="FFFFFF">
                    <a:alpha val="0"/>
                  </a:srgbClr>
                </a:gs>
              </a:gsLst>
              <a:lin ang="16200000" scaled="1"/>
            </a:gradFill>
          </p:grpSpPr>
          <p:sp>
            <p:nvSpPr>
              <p:cNvPr id="9" name="Freeform 1116"/>
              <p:cNvSpPr>
                <a:spLocks/>
              </p:cNvSpPr>
              <p:nvPr/>
            </p:nvSpPr>
            <p:spPr bwMode="auto">
              <a:xfrm flipH="1">
                <a:off x="-1148431" y="2084340"/>
                <a:ext cx="85213" cy="27562"/>
              </a:xfrm>
              <a:custGeom>
                <a:avLst/>
                <a:gdLst>
                  <a:gd name="T0" fmla="*/ 0 w 652"/>
                  <a:gd name="T1" fmla="*/ 0 h 173"/>
                  <a:gd name="T2" fmla="*/ 0 w 652"/>
                  <a:gd name="T3" fmla="*/ 58 h 173"/>
                  <a:gd name="T4" fmla="*/ 508 w 652"/>
                  <a:gd name="T5" fmla="*/ 58 h 173"/>
                  <a:gd name="T6" fmla="*/ 508 w 652"/>
                  <a:gd name="T7" fmla="*/ 58 h 173"/>
                  <a:gd name="T8" fmla="*/ 495 w 652"/>
                  <a:gd name="T9" fmla="*/ 69 h 173"/>
                  <a:gd name="T10" fmla="*/ 480 w 652"/>
                  <a:gd name="T11" fmla="*/ 82 h 173"/>
                  <a:gd name="T12" fmla="*/ 467 w 652"/>
                  <a:gd name="T13" fmla="*/ 96 h 173"/>
                  <a:gd name="T14" fmla="*/ 453 w 652"/>
                  <a:gd name="T15" fmla="*/ 112 h 173"/>
                  <a:gd name="T16" fmla="*/ 453 w 652"/>
                  <a:gd name="T17" fmla="*/ 112 h 173"/>
                  <a:gd name="T18" fmla="*/ 440 w 652"/>
                  <a:gd name="T19" fmla="*/ 129 h 173"/>
                  <a:gd name="T20" fmla="*/ 428 w 652"/>
                  <a:gd name="T21" fmla="*/ 144 h 173"/>
                  <a:gd name="T22" fmla="*/ 420 w 652"/>
                  <a:gd name="T23" fmla="*/ 159 h 173"/>
                  <a:gd name="T24" fmla="*/ 412 w 652"/>
                  <a:gd name="T25" fmla="*/ 173 h 173"/>
                  <a:gd name="T26" fmla="*/ 489 w 652"/>
                  <a:gd name="T27" fmla="*/ 173 h 173"/>
                  <a:gd name="T28" fmla="*/ 489 w 652"/>
                  <a:gd name="T29" fmla="*/ 173 h 173"/>
                  <a:gd name="T30" fmla="*/ 505 w 652"/>
                  <a:gd name="T31" fmla="*/ 150 h 173"/>
                  <a:gd name="T32" fmla="*/ 524 w 652"/>
                  <a:gd name="T33" fmla="*/ 128 h 173"/>
                  <a:gd name="T34" fmla="*/ 543 w 652"/>
                  <a:gd name="T35" fmla="*/ 108 h 173"/>
                  <a:gd name="T36" fmla="*/ 565 w 652"/>
                  <a:gd name="T37" fmla="*/ 88 h 173"/>
                  <a:gd name="T38" fmla="*/ 565 w 652"/>
                  <a:gd name="T39" fmla="*/ 88 h 173"/>
                  <a:gd name="T40" fmla="*/ 587 w 652"/>
                  <a:gd name="T41" fmla="*/ 72 h 173"/>
                  <a:gd name="T42" fmla="*/ 609 w 652"/>
                  <a:gd name="T43" fmla="*/ 57 h 173"/>
                  <a:gd name="T44" fmla="*/ 630 w 652"/>
                  <a:gd name="T45" fmla="*/ 46 h 173"/>
                  <a:gd name="T46" fmla="*/ 652 w 652"/>
                  <a:gd name="T47" fmla="*/ 38 h 173"/>
                  <a:gd name="T48" fmla="*/ 652 w 652"/>
                  <a:gd name="T49" fmla="*/ 0 h 173"/>
                  <a:gd name="T50" fmla="*/ 0 w 652"/>
                  <a:gd name="T51" fmla="*/ 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52" h="173">
                    <a:moveTo>
                      <a:pt x="0" y="0"/>
                    </a:moveTo>
                    <a:lnTo>
                      <a:pt x="0" y="58"/>
                    </a:lnTo>
                    <a:lnTo>
                      <a:pt x="508" y="58"/>
                    </a:lnTo>
                    <a:lnTo>
                      <a:pt x="508" y="58"/>
                    </a:lnTo>
                    <a:lnTo>
                      <a:pt x="495" y="69"/>
                    </a:lnTo>
                    <a:lnTo>
                      <a:pt x="480" y="82"/>
                    </a:lnTo>
                    <a:lnTo>
                      <a:pt x="467" y="96"/>
                    </a:lnTo>
                    <a:lnTo>
                      <a:pt x="453" y="112"/>
                    </a:lnTo>
                    <a:lnTo>
                      <a:pt x="453" y="112"/>
                    </a:lnTo>
                    <a:lnTo>
                      <a:pt x="440" y="129"/>
                    </a:lnTo>
                    <a:lnTo>
                      <a:pt x="428" y="144"/>
                    </a:lnTo>
                    <a:lnTo>
                      <a:pt x="420" y="159"/>
                    </a:lnTo>
                    <a:lnTo>
                      <a:pt x="412" y="173"/>
                    </a:lnTo>
                    <a:lnTo>
                      <a:pt x="489" y="173"/>
                    </a:lnTo>
                    <a:lnTo>
                      <a:pt x="489" y="173"/>
                    </a:lnTo>
                    <a:lnTo>
                      <a:pt x="505" y="150"/>
                    </a:lnTo>
                    <a:lnTo>
                      <a:pt x="524" y="128"/>
                    </a:lnTo>
                    <a:lnTo>
                      <a:pt x="543" y="108"/>
                    </a:lnTo>
                    <a:lnTo>
                      <a:pt x="565" y="88"/>
                    </a:lnTo>
                    <a:lnTo>
                      <a:pt x="565" y="88"/>
                    </a:lnTo>
                    <a:lnTo>
                      <a:pt x="587" y="72"/>
                    </a:lnTo>
                    <a:lnTo>
                      <a:pt x="609" y="57"/>
                    </a:lnTo>
                    <a:lnTo>
                      <a:pt x="630" y="46"/>
                    </a:lnTo>
                    <a:lnTo>
                      <a:pt x="652" y="38"/>
                    </a:lnTo>
                    <a:lnTo>
                      <a:pt x="652"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1B3B41"/>
                  </a:solidFill>
                  <a:effectLst/>
                  <a:uLnTx/>
                  <a:uFillTx/>
                </a:endParaRPr>
              </a:p>
            </p:txBody>
          </p:sp>
          <p:sp>
            <p:nvSpPr>
              <p:cNvPr id="10" name="Freeform 1118"/>
              <p:cNvSpPr>
                <a:spLocks/>
              </p:cNvSpPr>
              <p:nvPr/>
            </p:nvSpPr>
            <p:spPr bwMode="auto">
              <a:xfrm flipH="1">
                <a:off x="-1148431" y="2184666"/>
                <a:ext cx="85213" cy="27562"/>
              </a:xfrm>
              <a:custGeom>
                <a:avLst/>
                <a:gdLst>
                  <a:gd name="T0" fmla="*/ 0 w 652"/>
                  <a:gd name="T1" fmla="*/ 0 h 172"/>
                  <a:gd name="T2" fmla="*/ 0 w 652"/>
                  <a:gd name="T3" fmla="*/ 57 h 172"/>
                  <a:gd name="T4" fmla="*/ 508 w 652"/>
                  <a:gd name="T5" fmla="*/ 57 h 172"/>
                  <a:gd name="T6" fmla="*/ 508 w 652"/>
                  <a:gd name="T7" fmla="*/ 57 h 172"/>
                  <a:gd name="T8" fmla="*/ 495 w 652"/>
                  <a:gd name="T9" fmla="*/ 68 h 172"/>
                  <a:gd name="T10" fmla="*/ 480 w 652"/>
                  <a:gd name="T11" fmla="*/ 81 h 172"/>
                  <a:gd name="T12" fmla="*/ 467 w 652"/>
                  <a:gd name="T13" fmla="*/ 96 h 172"/>
                  <a:gd name="T14" fmla="*/ 453 w 652"/>
                  <a:gd name="T15" fmla="*/ 112 h 172"/>
                  <a:gd name="T16" fmla="*/ 453 w 652"/>
                  <a:gd name="T17" fmla="*/ 112 h 172"/>
                  <a:gd name="T18" fmla="*/ 440 w 652"/>
                  <a:gd name="T19" fmla="*/ 128 h 172"/>
                  <a:gd name="T20" fmla="*/ 428 w 652"/>
                  <a:gd name="T21" fmla="*/ 143 h 172"/>
                  <a:gd name="T22" fmla="*/ 420 w 652"/>
                  <a:gd name="T23" fmla="*/ 158 h 172"/>
                  <a:gd name="T24" fmla="*/ 412 w 652"/>
                  <a:gd name="T25" fmla="*/ 172 h 172"/>
                  <a:gd name="T26" fmla="*/ 489 w 652"/>
                  <a:gd name="T27" fmla="*/ 172 h 172"/>
                  <a:gd name="T28" fmla="*/ 489 w 652"/>
                  <a:gd name="T29" fmla="*/ 172 h 172"/>
                  <a:gd name="T30" fmla="*/ 505 w 652"/>
                  <a:gd name="T31" fmla="*/ 148 h 172"/>
                  <a:gd name="T32" fmla="*/ 524 w 652"/>
                  <a:gd name="T33" fmla="*/ 127 h 172"/>
                  <a:gd name="T34" fmla="*/ 543 w 652"/>
                  <a:gd name="T35" fmla="*/ 106 h 172"/>
                  <a:gd name="T36" fmla="*/ 565 w 652"/>
                  <a:gd name="T37" fmla="*/ 88 h 172"/>
                  <a:gd name="T38" fmla="*/ 565 w 652"/>
                  <a:gd name="T39" fmla="*/ 88 h 172"/>
                  <a:gd name="T40" fmla="*/ 587 w 652"/>
                  <a:gd name="T41" fmla="*/ 71 h 172"/>
                  <a:gd name="T42" fmla="*/ 609 w 652"/>
                  <a:gd name="T43" fmla="*/ 57 h 172"/>
                  <a:gd name="T44" fmla="*/ 630 w 652"/>
                  <a:gd name="T45" fmla="*/ 45 h 172"/>
                  <a:gd name="T46" fmla="*/ 652 w 652"/>
                  <a:gd name="T47" fmla="*/ 36 h 172"/>
                  <a:gd name="T48" fmla="*/ 652 w 652"/>
                  <a:gd name="T49" fmla="*/ 0 h 172"/>
                  <a:gd name="T50" fmla="*/ 0 w 652"/>
                  <a:gd name="T51" fmla="*/ 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52" h="172">
                    <a:moveTo>
                      <a:pt x="0" y="0"/>
                    </a:moveTo>
                    <a:lnTo>
                      <a:pt x="0" y="57"/>
                    </a:lnTo>
                    <a:lnTo>
                      <a:pt x="508" y="57"/>
                    </a:lnTo>
                    <a:lnTo>
                      <a:pt x="508" y="57"/>
                    </a:lnTo>
                    <a:lnTo>
                      <a:pt x="495" y="68"/>
                    </a:lnTo>
                    <a:lnTo>
                      <a:pt x="480" y="81"/>
                    </a:lnTo>
                    <a:lnTo>
                      <a:pt x="467" y="96"/>
                    </a:lnTo>
                    <a:lnTo>
                      <a:pt x="453" y="112"/>
                    </a:lnTo>
                    <a:lnTo>
                      <a:pt x="453" y="112"/>
                    </a:lnTo>
                    <a:lnTo>
                      <a:pt x="440" y="128"/>
                    </a:lnTo>
                    <a:lnTo>
                      <a:pt x="428" y="143"/>
                    </a:lnTo>
                    <a:lnTo>
                      <a:pt x="420" y="158"/>
                    </a:lnTo>
                    <a:lnTo>
                      <a:pt x="412" y="172"/>
                    </a:lnTo>
                    <a:lnTo>
                      <a:pt x="489" y="172"/>
                    </a:lnTo>
                    <a:lnTo>
                      <a:pt x="489" y="172"/>
                    </a:lnTo>
                    <a:lnTo>
                      <a:pt x="505" y="148"/>
                    </a:lnTo>
                    <a:lnTo>
                      <a:pt x="524" y="127"/>
                    </a:lnTo>
                    <a:lnTo>
                      <a:pt x="543" y="106"/>
                    </a:lnTo>
                    <a:lnTo>
                      <a:pt x="565" y="88"/>
                    </a:lnTo>
                    <a:lnTo>
                      <a:pt x="565" y="88"/>
                    </a:lnTo>
                    <a:lnTo>
                      <a:pt x="587" y="71"/>
                    </a:lnTo>
                    <a:lnTo>
                      <a:pt x="609" y="57"/>
                    </a:lnTo>
                    <a:lnTo>
                      <a:pt x="630" y="45"/>
                    </a:lnTo>
                    <a:lnTo>
                      <a:pt x="652" y="36"/>
                    </a:lnTo>
                    <a:lnTo>
                      <a:pt x="652"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1B3B41"/>
                  </a:solidFill>
                  <a:effectLst/>
                  <a:uLnTx/>
                  <a:uFillTx/>
                </a:endParaRPr>
              </a:p>
            </p:txBody>
          </p:sp>
          <p:sp>
            <p:nvSpPr>
              <p:cNvPr id="11" name="Freeform 1119"/>
              <p:cNvSpPr>
                <a:spLocks noEditPoints="1"/>
              </p:cNvSpPr>
              <p:nvPr/>
            </p:nvSpPr>
            <p:spPr bwMode="auto">
              <a:xfrm flipH="1">
                <a:off x="-1150002" y="2235381"/>
                <a:ext cx="86784" cy="48509"/>
              </a:xfrm>
              <a:custGeom>
                <a:avLst/>
                <a:gdLst>
                  <a:gd name="T0" fmla="*/ 387 w 663"/>
                  <a:gd name="T1" fmla="*/ 306 h 307"/>
                  <a:gd name="T2" fmla="*/ 479 w 663"/>
                  <a:gd name="T3" fmla="*/ 297 h 307"/>
                  <a:gd name="T4" fmla="*/ 516 w 663"/>
                  <a:gd name="T5" fmla="*/ 290 h 307"/>
                  <a:gd name="T6" fmla="*/ 564 w 663"/>
                  <a:gd name="T7" fmla="*/ 275 h 307"/>
                  <a:gd name="T8" fmla="*/ 604 w 663"/>
                  <a:gd name="T9" fmla="*/ 254 h 307"/>
                  <a:gd name="T10" fmla="*/ 625 w 663"/>
                  <a:gd name="T11" fmla="*/ 238 h 307"/>
                  <a:gd name="T12" fmla="*/ 648 w 663"/>
                  <a:gd name="T13" fmla="*/ 211 h 307"/>
                  <a:gd name="T14" fmla="*/ 660 w 663"/>
                  <a:gd name="T15" fmla="*/ 177 h 307"/>
                  <a:gd name="T16" fmla="*/ 663 w 663"/>
                  <a:gd name="T17" fmla="*/ 154 h 307"/>
                  <a:gd name="T18" fmla="*/ 651 w 663"/>
                  <a:gd name="T19" fmla="*/ 102 h 307"/>
                  <a:gd name="T20" fmla="*/ 631 w 663"/>
                  <a:gd name="T21" fmla="*/ 73 h 307"/>
                  <a:gd name="T22" fmla="*/ 581 w 663"/>
                  <a:gd name="T23" fmla="*/ 39 h 307"/>
                  <a:gd name="T24" fmla="*/ 537 w 663"/>
                  <a:gd name="T25" fmla="*/ 23 h 307"/>
                  <a:gd name="T26" fmla="*/ 485 w 663"/>
                  <a:gd name="T27" fmla="*/ 10 h 307"/>
                  <a:gd name="T28" fmla="*/ 376 w 663"/>
                  <a:gd name="T29" fmla="*/ 1 h 307"/>
                  <a:gd name="T30" fmla="*/ 276 w 663"/>
                  <a:gd name="T31" fmla="*/ 1 h 307"/>
                  <a:gd name="T32" fmla="*/ 185 w 663"/>
                  <a:gd name="T33" fmla="*/ 9 h 307"/>
                  <a:gd name="T34" fmla="*/ 147 w 663"/>
                  <a:gd name="T35" fmla="*/ 17 h 307"/>
                  <a:gd name="T36" fmla="*/ 98 w 663"/>
                  <a:gd name="T37" fmla="*/ 32 h 307"/>
                  <a:gd name="T38" fmla="*/ 59 w 663"/>
                  <a:gd name="T39" fmla="*/ 52 h 307"/>
                  <a:gd name="T40" fmla="*/ 38 w 663"/>
                  <a:gd name="T41" fmla="*/ 67 h 307"/>
                  <a:gd name="T42" fmla="*/ 14 w 663"/>
                  <a:gd name="T43" fmla="*/ 96 h 307"/>
                  <a:gd name="T44" fmla="*/ 3 w 663"/>
                  <a:gd name="T45" fmla="*/ 129 h 307"/>
                  <a:gd name="T46" fmla="*/ 0 w 663"/>
                  <a:gd name="T47" fmla="*/ 154 h 307"/>
                  <a:gd name="T48" fmla="*/ 9 w 663"/>
                  <a:gd name="T49" fmla="*/ 200 h 307"/>
                  <a:gd name="T50" fmla="*/ 38 w 663"/>
                  <a:gd name="T51" fmla="*/ 239 h 307"/>
                  <a:gd name="T52" fmla="*/ 67 w 663"/>
                  <a:gd name="T53" fmla="*/ 261 h 307"/>
                  <a:gd name="T54" fmla="*/ 142 w 663"/>
                  <a:gd name="T55" fmla="*/ 289 h 307"/>
                  <a:gd name="T56" fmla="*/ 245 w 663"/>
                  <a:gd name="T57" fmla="*/ 304 h 307"/>
                  <a:gd name="T58" fmla="*/ 331 w 663"/>
                  <a:gd name="T59" fmla="*/ 307 h 307"/>
                  <a:gd name="T60" fmla="*/ 292 w 663"/>
                  <a:gd name="T61" fmla="*/ 247 h 307"/>
                  <a:gd name="T62" fmla="*/ 198 w 663"/>
                  <a:gd name="T63" fmla="*/ 240 h 307"/>
                  <a:gd name="T64" fmla="*/ 134 w 663"/>
                  <a:gd name="T65" fmla="*/ 226 h 307"/>
                  <a:gd name="T66" fmla="*/ 106 w 663"/>
                  <a:gd name="T67" fmla="*/ 213 h 307"/>
                  <a:gd name="T68" fmla="*/ 79 w 663"/>
                  <a:gd name="T69" fmla="*/ 189 h 307"/>
                  <a:gd name="T70" fmla="*/ 66 w 663"/>
                  <a:gd name="T71" fmla="*/ 163 h 307"/>
                  <a:gd name="T72" fmla="*/ 66 w 663"/>
                  <a:gd name="T73" fmla="*/ 144 h 307"/>
                  <a:gd name="T74" fmla="*/ 79 w 663"/>
                  <a:gd name="T75" fmla="*/ 117 h 307"/>
                  <a:gd name="T76" fmla="*/ 106 w 663"/>
                  <a:gd name="T77" fmla="*/ 93 h 307"/>
                  <a:gd name="T78" fmla="*/ 134 w 663"/>
                  <a:gd name="T79" fmla="*/ 80 h 307"/>
                  <a:gd name="T80" fmla="*/ 198 w 663"/>
                  <a:gd name="T81" fmla="*/ 66 h 307"/>
                  <a:gd name="T82" fmla="*/ 292 w 663"/>
                  <a:gd name="T83" fmla="*/ 60 h 307"/>
                  <a:gd name="T84" fmla="*/ 369 w 663"/>
                  <a:gd name="T85" fmla="*/ 60 h 307"/>
                  <a:gd name="T86" fmla="*/ 464 w 663"/>
                  <a:gd name="T87" fmla="*/ 66 h 307"/>
                  <a:gd name="T88" fmla="*/ 529 w 663"/>
                  <a:gd name="T89" fmla="*/ 80 h 307"/>
                  <a:gd name="T90" fmla="*/ 557 w 663"/>
                  <a:gd name="T91" fmla="*/ 93 h 307"/>
                  <a:gd name="T92" fmla="*/ 584 w 663"/>
                  <a:gd name="T93" fmla="*/ 117 h 307"/>
                  <a:gd name="T94" fmla="*/ 595 w 663"/>
                  <a:gd name="T95" fmla="*/ 144 h 307"/>
                  <a:gd name="T96" fmla="*/ 595 w 663"/>
                  <a:gd name="T97" fmla="*/ 163 h 307"/>
                  <a:gd name="T98" fmla="*/ 585 w 663"/>
                  <a:gd name="T99" fmla="*/ 189 h 307"/>
                  <a:gd name="T100" fmla="*/ 562 w 663"/>
                  <a:gd name="T101" fmla="*/ 211 h 307"/>
                  <a:gd name="T102" fmla="*/ 534 w 663"/>
                  <a:gd name="T103" fmla="*/ 225 h 307"/>
                  <a:gd name="T104" fmla="*/ 466 w 663"/>
                  <a:gd name="T105" fmla="*/ 240 h 307"/>
                  <a:gd name="T106" fmla="*/ 369 w 663"/>
                  <a:gd name="T107" fmla="*/ 247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63" h="307">
                    <a:moveTo>
                      <a:pt x="331" y="307"/>
                    </a:moveTo>
                    <a:lnTo>
                      <a:pt x="331" y="307"/>
                    </a:lnTo>
                    <a:lnTo>
                      <a:pt x="387" y="306"/>
                    </a:lnTo>
                    <a:lnTo>
                      <a:pt x="435" y="303"/>
                    </a:lnTo>
                    <a:lnTo>
                      <a:pt x="457" y="299"/>
                    </a:lnTo>
                    <a:lnTo>
                      <a:pt x="479" y="297"/>
                    </a:lnTo>
                    <a:lnTo>
                      <a:pt x="498" y="293"/>
                    </a:lnTo>
                    <a:lnTo>
                      <a:pt x="516" y="290"/>
                    </a:lnTo>
                    <a:lnTo>
                      <a:pt x="516" y="290"/>
                    </a:lnTo>
                    <a:lnTo>
                      <a:pt x="534" y="285"/>
                    </a:lnTo>
                    <a:lnTo>
                      <a:pt x="550" y="280"/>
                    </a:lnTo>
                    <a:lnTo>
                      <a:pt x="564" y="275"/>
                    </a:lnTo>
                    <a:lnTo>
                      <a:pt x="579" y="268"/>
                    </a:lnTo>
                    <a:lnTo>
                      <a:pt x="591" y="262"/>
                    </a:lnTo>
                    <a:lnTo>
                      <a:pt x="604" y="254"/>
                    </a:lnTo>
                    <a:lnTo>
                      <a:pt x="614" y="247"/>
                    </a:lnTo>
                    <a:lnTo>
                      <a:pt x="625" y="238"/>
                    </a:lnTo>
                    <a:lnTo>
                      <a:pt x="625" y="238"/>
                    </a:lnTo>
                    <a:lnTo>
                      <a:pt x="634" y="229"/>
                    </a:lnTo>
                    <a:lnTo>
                      <a:pt x="641" y="221"/>
                    </a:lnTo>
                    <a:lnTo>
                      <a:pt x="648" y="211"/>
                    </a:lnTo>
                    <a:lnTo>
                      <a:pt x="653" y="200"/>
                    </a:lnTo>
                    <a:lnTo>
                      <a:pt x="657" y="189"/>
                    </a:lnTo>
                    <a:lnTo>
                      <a:pt x="660" y="177"/>
                    </a:lnTo>
                    <a:lnTo>
                      <a:pt x="662" y="166"/>
                    </a:lnTo>
                    <a:lnTo>
                      <a:pt x="663" y="154"/>
                    </a:lnTo>
                    <a:lnTo>
                      <a:pt x="663" y="154"/>
                    </a:lnTo>
                    <a:lnTo>
                      <a:pt x="662" y="135"/>
                    </a:lnTo>
                    <a:lnTo>
                      <a:pt x="657" y="118"/>
                    </a:lnTo>
                    <a:lnTo>
                      <a:pt x="651" y="102"/>
                    </a:lnTo>
                    <a:lnTo>
                      <a:pt x="642" y="87"/>
                    </a:lnTo>
                    <a:lnTo>
                      <a:pt x="642" y="87"/>
                    </a:lnTo>
                    <a:lnTo>
                      <a:pt x="631" y="73"/>
                    </a:lnTo>
                    <a:lnTo>
                      <a:pt x="616" y="61"/>
                    </a:lnTo>
                    <a:lnTo>
                      <a:pt x="600" y="50"/>
                    </a:lnTo>
                    <a:lnTo>
                      <a:pt x="581" y="39"/>
                    </a:lnTo>
                    <a:lnTo>
                      <a:pt x="581" y="39"/>
                    </a:lnTo>
                    <a:lnTo>
                      <a:pt x="560" y="31"/>
                    </a:lnTo>
                    <a:lnTo>
                      <a:pt x="537" y="23"/>
                    </a:lnTo>
                    <a:lnTo>
                      <a:pt x="512" y="17"/>
                    </a:lnTo>
                    <a:lnTo>
                      <a:pt x="485" y="10"/>
                    </a:lnTo>
                    <a:lnTo>
                      <a:pt x="485" y="10"/>
                    </a:lnTo>
                    <a:lnTo>
                      <a:pt x="454" y="6"/>
                    </a:lnTo>
                    <a:lnTo>
                      <a:pt x="417" y="3"/>
                    </a:lnTo>
                    <a:lnTo>
                      <a:pt x="376" y="1"/>
                    </a:lnTo>
                    <a:lnTo>
                      <a:pt x="331" y="0"/>
                    </a:lnTo>
                    <a:lnTo>
                      <a:pt x="331" y="0"/>
                    </a:lnTo>
                    <a:lnTo>
                      <a:pt x="276" y="1"/>
                    </a:lnTo>
                    <a:lnTo>
                      <a:pt x="228" y="4"/>
                    </a:lnTo>
                    <a:lnTo>
                      <a:pt x="206" y="7"/>
                    </a:lnTo>
                    <a:lnTo>
                      <a:pt x="185" y="9"/>
                    </a:lnTo>
                    <a:lnTo>
                      <a:pt x="164" y="12"/>
                    </a:lnTo>
                    <a:lnTo>
                      <a:pt x="147" y="17"/>
                    </a:lnTo>
                    <a:lnTo>
                      <a:pt x="147" y="17"/>
                    </a:lnTo>
                    <a:lnTo>
                      <a:pt x="129" y="21"/>
                    </a:lnTo>
                    <a:lnTo>
                      <a:pt x="113" y="26"/>
                    </a:lnTo>
                    <a:lnTo>
                      <a:pt x="98" y="32"/>
                    </a:lnTo>
                    <a:lnTo>
                      <a:pt x="85" y="38"/>
                    </a:lnTo>
                    <a:lnTo>
                      <a:pt x="72" y="45"/>
                    </a:lnTo>
                    <a:lnTo>
                      <a:pt x="59" y="52"/>
                    </a:lnTo>
                    <a:lnTo>
                      <a:pt x="48" y="60"/>
                    </a:lnTo>
                    <a:lnTo>
                      <a:pt x="38" y="67"/>
                    </a:lnTo>
                    <a:lnTo>
                      <a:pt x="38" y="67"/>
                    </a:lnTo>
                    <a:lnTo>
                      <a:pt x="29" y="76"/>
                    </a:lnTo>
                    <a:lnTo>
                      <a:pt x="22" y="86"/>
                    </a:lnTo>
                    <a:lnTo>
                      <a:pt x="14" y="96"/>
                    </a:lnTo>
                    <a:lnTo>
                      <a:pt x="10" y="106"/>
                    </a:lnTo>
                    <a:lnTo>
                      <a:pt x="6" y="117"/>
                    </a:lnTo>
                    <a:lnTo>
                      <a:pt x="3" y="129"/>
                    </a:lnTo>
                    <a:lnTo>
                      <a:pt x="0" y="141"/>
                    </a:lnTo>
                    <a:lnTo>
                      <a:pt x="0" y="154"/>
                    </a:lnTo>
                    <a:lnTo>
                      <a:pt x="0" y="154"/>
                    </a:lnTo>
                    <a:lnTo>
                      <a:pt x="1" y="170"/>
                    </a:lnTo>
                    <a:lnTo>
                      <a:pt x="4" y="185"/>
                    </a:lnTo>
                    <a:lnTo>
                      <a:pt x="9" y="200"/>
                    </a:lnTo>
                    <a:lnTo>
                      <a:pt x="16" y="214"/>
                    </a:lnTo>
                    <a:lnTo>
                      <a:pt x="26" y="227"/>
                    </a:lnTo>
                    <a:lnTo>
                      <a:pt x="38" y="239"/>
                    </a:lnTo>
                    <a:lnTo>
                      <a:pt x="51" y="250"/>
                    </a:lnTo>
                    <a:lnTo>
                      <a:pt x="67" y="261"/>
                    </a:lnTo>
                    <a:lnTo>
                      <a:pt x="67" y="261"/>
                    </a:lnTo>
                    <a:lnTo>
                      <a:pt x="89" y="271"/>
                    </a:lnTo>
                    <a:lnTo>
                      <a:pt x="114" y="280"/>
                    </a:lnTo>
                    <a:lnTo>
                      <a:pt x="142" y="289"/>
                    </a:lnTo>
                    <a:lnTo>
                      <a:pt x="173" y="295"/>
                    </a:lnTo>
                    <a:lnTo>
                      <a:pt x="209" y="300"/>
                    </a:lnTo>
                    <a:lnTo>
                      <a:pt x="245" y="304"/>
                    </a:lnTo>
                    <a:lnTo>
                      <a:pt x="287" y="306"/>
                    </a:lnTo>
                    <a:lnTo>
                      <a:pt x="331" y="307"/>
                    </a:lnTo>
                    <a:lnTo>
                      <a:pt x="331" y="307"/>
                    </a:lnTo>
                    <a:close/>
                    <a:moveTo>
                      <a:pt x="331" y="248"/>
                    </a:moveTo>
                    <a:lnTo>
                      <a:pt x="331" y="248"/>
                    </a:lnTo>
                    <a:lnTo>
                      <a:pt x="292" y="247"/>
                    </a:lnTo>
                    <a:lnTo>
                      <a:pt x="257" y="245"/>
                    </a:lnTo>
                    <a:lnTo>
                      <a:pt x="226" y="243"/>
                    </a:lnTo>
                    <a:lnTo>
                      <a:pt x="198" y="240"/>
                    </a:lnTo>
                    <a:lnTo>
                      <a:pt x="173" y="237"/>
                    </a:lnTo>
                    <a:lnTo>
                      <a:pt x="151" y="232"/>
                    </a:lnTo>
                    <a:lnTo>
                      <a:pt x="134" y="226"/>
                    </a:lnTo>
                    <a:lnTo>
                      <a:pt x="119" y="221"/>
                    </a:lnTo>
                    <a:lnTo>
                      <a:pt x="119" y="221"/>
                    </a:lnTo>
                    <a:lnTo>
                      <a:pt x="106" y="213"/>
                    </a:lnTo>
                    <a:lnTo>
                      <a:pt x="95" y="206"/>
                    </a:lnTo>
                    <a:lnTo>
                      <a:pt x="86" y="198"/>
                    </a:lnTo>
                    <a:lnTo>
                      <a:pt x="79" y="189"/>
                    </a:lnTo>
                    <a:lnTo>
                      <a:pt x="73" y="182"/>
                    </a:lnTo>
                    <a:lnTo>
                      <a:pt x="69" y="172"/>
                    </a:lnTo>
                    <a:lnTo>
                      <a:pt x="66" y="163"/>
                    </a:lnTo>
                    <a:lnTo>
                      <a:pt x="66" y="154"/>
                    </a:lnTo>
                    <a:lnTo>
                      <a:pt x="66" y="154"/>
                    </a:lnTo>
                    <a:lnTo>
                      <a:pt x="66" y="144"/>
                    </a:lnTo>
                    <a:lnTo>
                      <a:pt x="69" y="134"/>
                    </a:lnTo>
                    <a:lnTo>
                      <a:pt x="73" y="126"/>
                    </a:lnTo>
                    <a:lnTo>
                      <a:pt x="79" y="117"/>
                    </a:lnTo>
                    <a:lnTo>
                      <a:pt x="86" y="108"/>
                    </a:lnTo>
                    <a:lnTo>
                      <a:pt x="95" y="101"/>
                    </a:lnTo>
                    <a:lnTo>
                      <a:pt x="106" y="93"/>
                    </a:lnTo>
                    <a:lnTo>
                      <a:pt x="119" y="87"/>
                    </a:lnTo>
                    <a:lnTo>
                      <a:pt x="119" y="87"/>
                    </a:lnTo>
                    <a:lnTo>
                      <a:pt x="134" y="80"/>
                    </a:lnTo>
                    <a:lnTo>
                      <a:pt x="151" y="75"/>
                    </a:lnTo>
                    <a:lnTo>
                      <a:pt x="173" y="70"/>
                    </a:lnTo>
                    <a:lnTo>
                      <a:pt x="198" y="66"/>
                    </a:lnTo>
                    <a:lnTo>
                      <a:pt x="226" y="63"/>
                    </a:lnTo>
                    <a:lnTo>
                      <a:pt x="259" y="61"/>
                    </a:lnTo>
                    <a:lnTo>
                      <a:pt x="292" y="60"/>
                    </a:lnTo>
                    <a:lnTo>
                      <a:pt x="331" y="59"/>
                    </a:lnTo>
                    <a:lnTo>
                      <a:pt x="331" y="59"/>
                    </a:lnTo>
                    <a:lnTo>
                      <a:pt x="369" y="60"/>
                    </a:lnTo>
                    <a:lnTo>
                      <a:pt x="404" y="61"/>
                    </a:lnTo>
                    <a:lnTo>
                      <a:pt x="437" y="63"/>
                    </a:lnTo>
                    <a:lnTo>
                      <a:pt x="464" y="66"/>
                    </a:lnTo>
                    <a:lnTo>
                      <a:pt x="489" y="70"/>
                    </a:lnTo>
                    <a:lnTo>
                      <a:pt x="512" y="75"/>
                    </a:lnTo>
                    <a:lnTo>
                      <a:pt x="529" y="80"/>
                    </a:lnTo>
                    <a:lnTo>
                      <a:pt x="544" y="87"/>
                    </a:lnTo>
                    <a:lnTo>
                      <a:pt x="544" y="87"/>
                    </a:lnTo>
                    <a:lnTo>
                      <a:pt x="557" y="93"/>
                    </a:lnTo>
                    <a:lnTo>
                      <a:pt x="567" y="101"/>
                    </a:lnTo>
                    <a:lnTo>
                      <a:pt x="576" y="108"/>
                    </a:lnTo>
                    <a:lnTo>
                      <a:pt x="584" y="117"/>
                    </a:lnTo>
                    <a:lnTo>
                      <a:pt x="589" y="126"/>
                    </a:lnTo>
                    <a:lnTo>
                      <a:pt x="594" y="134"/>
                    </a:lnTo>
                    <a:lnTo>
                      <a:pt x="595" y="144"/>
                    </a:lnTo>
                    <a:lnTo>
                      <a:pt x="597" y="154"/>
                    </a:lnTo>
                    <a:lnTo>
                      <a:pt x="597" y="154"/>
                    </a:lnTo>
                    <a:lnTo>
                      <a:pt x="595" y="163"/>
                    </a:lnTo>
                    <a:lnTo>
                      <a:pt x="594" y="173"/>
                    </a:lnTo>
                    <a:lnTo>
                      <a:pt x="591" y="182"/>
                    </a:lnTo>
                    <a:lnTo>
                      <a:pt x="585" y="189"/>
                    </a:lnTo>
                    <a:lnTo>
                      <a:pt x="579" y="197"/>
                    </a:lnTo>
                    <a:lnTo>
                      <a:pt x="570" y="204"/>
                    </a:lnTo>
                    <a:lnTo>
                      <a:pt x="562" y="211"/>
                    </a:lnTo>
                    <a:lnTo>
                      <a:pt x="550" y="217"/>
                    </a:lnTo>
                    <a:lnTo>
                      <a:pt x="550" y="217"/>
                    </a:lnTo>
                    <a:lnTo>
                      <a:pt x="534" y="225"/>
                    </a:lnTo>
                    <a:lnTo>
                      <a:pt x="514" y="230"/>
                    </a:lnTo>
                    <a:lnTo>
                      <a:pt x="491" y="236"/>
                    </a:lnTo>
                    <a:lnTo>
                      <a:pt x="466" y="240"/>
                    </a:lnTo>
                    <a:lnTo>
                      <a:pt x="437" y="243"/>
                    </a:lnTo>
                    <a:lnTo>
                      <a:pt x="404" y="245"/>
                    </a:lnTo>
                    <a:lnTo>
                      <a:pt x="369" y="247"/>
                    </a:lnTo>
                    <a:lnTo>
                      <a:pt x="331" y="248"/>
                    </a:lnTo>
                    <a:lnTo>
                      <a:pt x="331" y="2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1B3B41"/>
                  </a:solidFill>
                  <a:effectLst/>
                  <a:uLnTx/>
                  <a:uFillTx/>
                </a:endParaRPr>
              </a:p>
            </p:txBody>
          </p:sp>
          <p:sp>
            <p:nvSpPr>
              <p:cNvPr id="12" name="Freeform 1140"/>
              <p:cNvSpPr>
                <a:spLocks/>
              </p:cNvSpPr>
              <p:nvPr/>
            </p:nvSpPr>
            <p:spPr bwMode="auto">
              <a:xfrm flipH="1">
                <a:off x="-1277233" y="2175846"/>
                <a:ext cx="85606" cy="27562"/>
              </a:xfrm>
              <a:custGeom>
                <a:avLst/>
                <a:gdLst>
                  <a:gd name="T0" fmla="*/ 0 w 652"/>
                  <a:gd name="T1" fmla="*/ 0 h 173"/>
                  <a:gd name="T2" fmla="*/ 0 w 652"/>
                  <a:gd name="T3" fmla="*/ 58 h 173"/>
                  <a:gd name="T4" fmla="*/ 507 w 652"/>
                  <a:gd name="T5" fmla="*/ 58 h 173"/>
                  <a:gd name="T6" fmla="*/ 507 w 652"/>
                  <a:gd name="T7" fmla="*/ 58 h 173"/>
                  <a:gd name="T8" fmla="*/ 494 w 652"/>
                  <a:gd name="T9" fmla="*/ 69 h 173"/>
                  <a:gd name="T10" fmla="*/ 481 w 652"/>
                  <a:gd name="T11" fmla="*/ 82 h 173"/>
                  <a:gd name="T12" fmla="*/ 466 w 652"/>
                  <a:gd name="T13" fmla="*/ 97 h 173"/>
                  <a:gd name="T14" fmla="*/ 453 w 652"/>
                  <a:gd name="T15" fmla="*/ 112 h 173"/>
                  <a:gd name="T16" fmla="*/ 453 w 652"/>
                  <a:gd name="T17" fmla="*/ 112 h 173"/>
                  <a:gd name="T18" fmla="*/ 440 w 652"/>
                  <a:gd name="T19" fmla="*/ 129 h 173"/>
                  <a:gd name="T20" fmla="*/ 430 w 652"/>
                  <a:gd name="T21" fmla="*/ 144 h 173"/>
                  <a:gd name="T22" fmla="*/ 419 w 652"/>
                  <a:gd name="T23" fmla="*/ 159 h 173"/>
                  <a:gd name="T24" fmla="*/ 412 w 652"/>
                  <a:gd name="T25" fmla="*/ 173 h 173"/>
                  <a:gd name="T26" fmla="*/ 488 w 652"/>
                  <a:gd name="T27" fmla="*/ 173 h 173"/>
                  <a:gd name="T28" fmla="*/ 488 w 652"/>
                  <a:gd name="T29" fmla="*/ 173 h 173"/>
                  <a:gd name="T30" fmla="*/ 506 w 652"/>
                  <a:gd name="T31" fmla="*/ 150 h 173"/>
                  <a:gd name="T32" fmla="*/ 524 w 652"/>
                  <a:gd name="T33" fmla="*/ 128 h 173"/>
                  <a:gd name="T34" fmla="*/ 543 w 652"/>
                  <a:gd name="T35" fmla="*/ 108 h 173"/>
                  <a:gd name="T36" fmla="*/ 565 w 652"/>
                  <a:gd name="T37" fmla="*/ 88 h 173"/>
                  <a:gd name="T38" fmla="*/ 565 w 652"/>
                  <a:gd name="T39" fmla="*/ 88 h 173"/>
                  <a:gd name="T40" fmla="*/ 587 w 652"/>
                  <a:gd name="T41" fmla="*/ 72 h 173"/>
                  <a:gd name="T42" fmla="*/ 609 w 652"/>
                  <a:gd name="T43" fmla="*/ 58 h 173"/>
                  <a:gd name="T44" fmla="*/ 631 w 652"/>
                  <a:gd name="T45" fmla="*/ 46 h 173"/>
                  <a:gd name="T46" fmla="*/ 652 w 652"/>
                  <a:gd name="T47" fmla="*/ 38 h 173"/>
                  <a:gd name="T48" fmla="*/ 652 w 652"/>
                  <a:gd name="T49" fmla="*/ 0 h 173"/>
                  <a:gd name="T50" fmla="*/ 0 w 652"/>
                  <a:gd name="T51" fmla="*/ 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52" h="173">
                    <a:moveTo>
                      <a:pt x="0" y="0"/>
                    </a:moveTo>
                    <a:lnTo>
                      <a:pt x="0" y="58"/>
                    </a:lnTo>
                    <a:lnTo>
                      <a:pt x="507" y="58"/>
                    </a:lnTo>
                    <a:lnTo>
                      <a:pt x="507" y="58"/>
                    </a:lnTo>
                    <a:lnTo>
                      <a:pt x="494" y="69"/>
                    </a:lnTo>
                    <a:lnTo>
                      <a:pt x="481" y="82"/>
                    </a:lnTo>
                    <a:lnTo>
                      <a:pt x="466" y="97"/>
                    </a:lnTo>
                    <a:lnTo>
                      <a:pt x="453" y="112"/>
                    </a:lnTo>
                    <a:lnTo>
                      <a:pt x="453" y="112"/>
                    </a:lnTo>
                    <a:lnTo>
                      <a:pt x="440" y="129"/>
                    </a:lnTo>
                    <a:lnTo>
                      <a:pt x="430" y="144"/>
                    </a:lnTo>
                    <a:lnTo>
                      <a:pt x="419" y="159"/>
                    </a:lnTo>
                    <a:lnTo>
                      <a:pt x="412" y="173"/>
                    </a:lnTo>
                    <a:lnTo>
                      <a:pt x="488" y="173"/>
                    </a:lnTo>
                    <a:lnTo>
                      <a:pt x="488" y="173"/>
                    </a:lnTo>
                    <a:lnTo>
                      <a:pt x="506" y="150"/>
                    </a:lnTo>
                    <a:lnTo>
                      <a:pt x="524" y="128"/>
                    </a:lnTo>
                    <a:lnTo>
                      <a:pt x="543" y="108"/>
                    </a:lnTo>
                    <a:lnTo>
                      <a:pt x="565" y="88"/>
                    </a:lnTo>
                    <a:lnTo>
                      <a:pt x="565" y="88"/>
                    </a:lnTo>
                    <a:lnTo>
                      <a:pt x="587" y="72"/>
                    </a:lnTo>
                    <a:lnTo>
                      <a:pt x="609" y="58"/>
                    </a:lnTo>
                    <a:lnTo>
                      <a:pt x="631" y="46"/>
                    </a:lnTo>
                    <a:lnTo>
                      <a:pt x="652" y="38"/>
                    </a:lnTo>
                    <a:lnTo>
                      <a:pt x="652"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1B3B41"/>
                  </a:solidFill>
                  <a:effectLst/>
                  <a:uLnTx/>
                  <a:uFillTx/>
                </a:endParaRPr>
              </a:p>
            </p:txBody>
          </p:sp>
          <p:sp>
            <p:nvSpPr>
              <p:cNvPr id="13" name="Freeform 1141"/>
              <p:cNvSpPr>
                <a:spLocks/>
              </p:cNvSpPr>
              <p:nvPr/>
            </p:nvSpPr>
            <p:spPr bwMode="auto">
              <a:xfrm flipH="1">
                <a:off x="-1277233" y="2225458"/>
                <a:ext cx="85606" cy="27562"/>
              </a:xfrm>
              <a:custGeom>
                <a:avLst/>
                <a:gdLst>
                  <a:gd name="T0" fmla="*/ 0 w 652"/>
                  <a:gd name="T1" fmla="*/ 0 h 174"/>
                  <a:gd name="T2" fmla="*/ 0 w 652"/>
                  <a:gd name="T3" fmla="*/ 58 h 174"/>
                  <a:gd name="T4" fmla="*/ 507 w 652"/>
                  <a:gd name="T5" fmla="*/ 58 h 174"/>
                  <a:gd name="T6" fmla="*/ 507 w 652"/>
                  <a:gd name="T7" fmla="*/ 58 h 174"/>
                  <a:gd name="T8" fmla="*/ 494 w 652"/>
                  <a:gd name="T9" fmla="*/ 69 h 174"/>
                  <a:gd name="T10" fmla="*/ 481 w 652"/>
                  <a:gd name="T11" fmla="*/ 82 h 174"/>
                  <a:gd name="T12" fmla="*/ 466 w 652"/>
                  <a:gd name="T13" fmla="*/ 96 h 174"/>
                  <a:gd name="T14" fmla="*/ 453 w 652"/>
                  <a:gd name="T15" fmla="*/ 112 h 174"/>
                  <a:gd name="T16" fmla="*/ 453 w 652"/>
                  <a:gd name="T17" fmla="*/ 112 h 174"/>
                  <a:gd name="T18" fmla="*/ 440 w 652"/>
                  <a:gd name="T19" fmla="*/ 129 h 174"/>
                  <a:gd name="T20" fmla="*/ 430 w 652"/>
                  <a:gd name="T21" fmla="*/ 144 h 174"/>
                  <a:gd name="T22" fmla="*/ 419 w 652"/>
                  <a:gd name="T23" fmla="*/ 160 h 174"/>
                  <a:gd name="T24" fmla="*/ 412 w 652"/>
                  <a:gd name="T25" fmla="*/ 174 h 174"/>
                  <a:gd name="T26" fmla="*/ 488 w 652"/>
                  <a:gd name="T27" fmla="*/ 174 h 174"/>
                  <a:gd name="T28" fmla="*/ 488 w 652"/>
                  <a:gd name="T29" fmla="*/ 174 h 174"/>
                  <a:gd name="T30" fmla="*/ 506 w 652"/>
                  <a:gd name="T31" fmla="*/ 150 h 174"/>
                  <a:gd name="T32" fmla="*/ 524 w 652"/>
                  <a:gd name="T33" fmla="*/ 128 h 174"/>
                  <a:gd name="T34" fmla="*/ 543 w 652"/>
                  <a:gd name="T35" fmla="*/ 108 h 174"/>
                  <a:gd name="T36" fmla="*/ 565 w 652"/>
                  <a:gd name="T37" fmla="*/ 88 h 174"/>
                  <a:gd name="T38" fmla="*/ 565 w 652"/>
                  <a:gd name="T39" fmla="*/ 88 h 174"/>
                  <a:gd name="T40" fmla="*/ 587 w 652"/>
                  <a:gd name="T41" fmla="*/ 72 h 174"/>
                  <a:gd name="T42" fmla="*/ 609 w 652"/>
                  <a:gd name="T43" fmla="*/ 58 h 174"/>
                  <a:gd name="T44" fmla="*/ 631 w 652"/>
                  <a:gd name="T45" fmla="*/ 46 h 174"/>
                  <a:gd name="T46" fmla="*/ 652 w 652"/>
                  <a:gd name="T47" fmla="*/ 38 h 174"/>
                  <a:gd name="T48" fmla="*/ 652 w 652"/>
                  <a:gd name="T49" fmla="*/ 0 h 174"/>
                  <a:gd name="T50" fmla="*/ 0 w 652"/>
                  <a:gd name="T51" fmla="*/ 0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52" h="174">
                    <a:moveTo>
                      <a:pt x="0" y="0"/>
                    </a:moveTo>
                    <a:lnTo>
                      <a:pt x="0" y="58"/>
                    </a:lnTo>
                    <a:lnTo>
                      <a:pt x="507" y="58"/>
                    </a:lnTo>
                    <a:lnTo>
                      <a:pt x="507" y="58"/>
                    </a:lnTo>
                    <a:lnTo>
                      <a:pt x="494" y="69"/>
                    </a:lnTo>
                    <a:lnTo>
                      <a:pt x="481" y="82"/>
                    </a:lnTo>
                    <a:lnTo>
                      <a:pt x="466" y="96"/>
                    </a:lnTo>
                    <a:lnTo>
                      <a:pt x="453" y="112"/>
                    </a:lnTo>
                    <a:lnTo>
                      <a:pt x="453" y="112"/>
                    </a:lnTo>
                    <a:lnTo>
                      <a:pt x="440" y="129"/>
                    </a:lnTo>
                    <a:lnTo>
                      <a:pt x="430" y="144"/>
                    </a:lnTo>
                    <a:lnTo>
                      <a:pt x="419" y="160"/>
                    </a:lnTo>
                    <a:lnTo>
                      <a:pt x="412" y="174"/>
                    </a:lnTo>
                    <a:lnTo>
                      <a:pt x="488" y="174"/>
                    </a:lnTo>
                    <a:lnTo>
                      <a:pt x="488" y="174"/>
                    </a:lnTo>
                    <a:lnTo>
                      <a:pt x="506" y="150"/>
                    </a:lnTo>
                    <a:lnTo>
                      <a:pt x="524" y="128"/>
                    </a:lnTo>
                    <a:lnTo>
                      <a:pt x="543" y="108"/>
                    </a:lnTo>
                    <a:lnTo>
                      <a:pt x="565" y="88"/>
                    </a:lnTo>
                    <a:lnTo>
                      <a:pt x="565" y="88"/>
                    </a:lnTo>
                    <a:lnTo>
                      <a:pt x="587" y="72"/>
                    </a:lnTo>
                    <a:lnTo>
                      <a:pt x="609" y="58"/>
                    </a:lnTo>
                    <a:lnTo>
                      <a:pt x="631" y="46"/>
                    </a:lnTo>
                    <a:lnTo>
                      <a:pt x="652" y="38"/>
                    </a:lnTo>
                    <a:lnTo>
                      <a:pt x="652"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1B3B41"/>
                  </a:solidFill>
                  <a:effectLst/>
                  <a:uLnTx/>
                  <a:uFillTx/>
                </a:endParaRPr>
              </a:p>
            </p:txBody>
          </p:sp>
          <p:sp>
            <p:nvSpPr>
              <p:cNvPr id="15" name="Freeform 1119"/>
              <p:cNvSpPr>
                <a:spLocks noEditPoints="1"/>
              </p:cNvSpPr>
              <p:nvPr/>
            </p:nvSpPr>
            <p:spPr bwMode="auto">
              <a:xfrm flipH="1">
                <a:off x="-1148431" y="2122374"/>
                <a:ext cx="86784" cy="48509"/>
              </a:xfrm>
              <a:custGeom>
                <a:avLst/>
                <a:gdLst>
                  <a:gd name="T0" fmla="*/ 387 w 663"/>
                  <a:gd name="T1" fmla="*/ 306 h 307"/>
                  <a:gd name="T2" fmla="*/ 479 w 663"/>
                  <a:gd name="T3" fmla="*/ 297 h 307"/>
                  <a:gd name="T4" fmla="*/ 516 w 663"/>
                  <a:gd name="T5" fmla="*/ 290 h 307"/>
                  <a:gd name="T6" fmla="*/ 564 w 663"/>
                  <a:gd name="T7" fmla="*/ 275 h 307"/>
                  <a:gd name="T8" fmla="*/ 604 w 663"/>
                  <a:gd name="T9" fmla="*/ 254 h 307"/>
                  <a:gd name="T10" fmla="*/ 625 w 663"/>
                  <a:gd name="T11" fmla="*/ 238 h 307"/>
                  <a:gd name="T12" fmla="*/ 648 w 663"/>
                  <a:gd name="T13" fmla="*/ 211 h 307"/>
                  <a:gd name="T14" fmla="*/ 660 w 663"/>
                  <a:gd name="T15" fmla="*/ 177 h 307"/>
                  <a:gd name="T16" fmla="*/ 663 w 663"/>
                  <a:gd name="T17" fmla="*/ 154 h 307"/>
                  <a:gd name="T18" fmla="*/ 651 w 663"/>
                  <a:gd name="T19" fmla="*/ 102 h 307"/>
                  <a:gd name="T20" fmla="*/ 631 w 663"/>
                  <a:gd name="T21" fmla="*/ 73 h 307"/>
                  <a:gd name="T22" fmla="*/ 581 w 663"/>
                  <a:gd name="T23" fmla="*/ 39 h 307"/>
                  <a:gd name="T24" fmla="*/ 537 w 663"/>
                  <a:gd name="T25" fmla="*/ 23 h 307"/>
                  <a:gd name="T26" fmla="*/ 485 w 663"/>
                  <a:gd name="T27" fmla="*/ 10 h 307"/>
                  <a:gd name="T28" fmla="*/ 376 w 663"/>
                  <a:gd name="T29" fmla="*/ 1 h 307"/>
                  <a:gd name="T30" fmla="*/ 276 w 663"/>
                  <a:gd name="T31" fmla="*/ 1 h 307"/>
                  <a:gd name="T32" fmla="*/ 185 w 663"/>
                  <a:gd name="T33" fmla="*/ 9 h 307"/>
                  <a:gd name="T34" fmla="*/ 147 w 663"/>
                  <a:gd name="T35" fmla="*/ 17 h 307"/>
                  <a:gd name="T36" fmla="*/ 98 w 663"/>
                  <a:gd name="T37" fmla="*/ 32 h 307"/>
                  <a:gd name="T38" fmla="*/ 59 w 663"/>
                  <a:gd name="T39" fmla="*/ 52 h 307"/>
                  <a:gd name="T40" fmla="*/ 38 w 663"/>
                  <a:gd name="T41" fmla="*/ 67 h 307"/>
                  <a:gd name="T42" fmla="*/ 14 w 663"/>
                  <a:gd name="T43" fmla="*/ 96 h 307"/>
                  <a:gd name="T44" fmla="*/ 3 w 663"/>
                  <a:gd name="T45" fmla="*/ 129 h 307"/>
                  <a:gd name="T46" fmla="*/ 0 w 663"/>
                  <a:gd name="T47" fmla="*/ 154 h 307"/>
                  <a:gd name="T48" fmla="*/ 9 w 663"/>
                  <a:gd name="T49" fmla="*/ 200 h 307"/>
                  <a:gd name="T50" fmla="*/ 38 w 663"/>
                  <a:gd name="T51" fmla="*/ 239 h 307"/>
                  <a:gd name="T52" fmla="*/ 67 w 663"/>
                  <a:gd name="T53" fmla="*/ 261 h 307"/>
                  <a:gd name="T54" fmla="*/ 142 w 663"/>
                  <a:gd name="T55" fmla="*/ 289 h 307"/>
                  <a:gd name="T56" fmla="*/ 245 w 663"/>
                  <a:gd name="T57" fmla="*/ 304 h 307"/>
                  <a:gd name="T58" fmla="*/ 331 w 663"/>
                  <a:gd name="T59" fmla="*/ 307 h 307"/>
                  <a:gd name="T60" fmla="*/ 292 w 663"/>
                  <a:gd name="T61" fmla="*/ 247 h 307"/>
                  <a:gd name="T62" fmla="*/ 198 w 663"/>
                  <a:gd name="T63" fmla="*/ 240 h 307"/>
                  <a:gd name="T64" fmla="*/ 134 w 663"/>
                  <a:gd name="T65" fmla="*/ 226 h 307"/>
                  <a:gd name="T66" fmla="*/ 106 w 663"/>
                  <a:gd name="T67" fmla="*/ 213 h 307"/>
                  <a:gd name="T68" fmla="*/ 79 w 663"/>
                  <a:gd name="T69" fmla="*/ 189 h 307"/>
                  <a:gd name="T70" fmla="*/ 66 w 663"/>
                  <a:gd name="T71" fmla="*/ 163 h 307"/>
                  <a:gd name="T72" fmla="*/ 66 w 663"/>
                  <a:gd name="T73" fmla="*/ 144 h 307"/>
                  <a:gd name="T74" fmla="*/ 79 w 663"/>
                  <a:gd name="T75" fmla="*/ 117 h 307"/>
                  <a:gd name="T76" fmla="*/ 106 w 663"/>
                  <a:gd name="T77" fmla="*/ 93 h 307"/>
                  <a:gd name="T78" fmla="*/ 134 w 663"/>
                  <a:gd name="T79" fmla="*/ 80 h 307"/>
                  <a:gd name="T80" fmla="*/ 198 w 663"/>
                  <a:gd name="T81" fmla="*/ 66 h 307"/>
                  <a:gd name="T82" fmla="*/ 292 w 663"/>
                  <a:gd name="T83" fmla="*/ 60 h 307"/>
                  <a:gd name="T84" fmla="*/ 369 w 663"/>
                  <a:gd name="T85" fmla="*/ 60 h 307"/>
                  <a:gd name="T86" fmla="*/ 464 w 663"/>
                  <a:gd name="T87" fmla="*/ 66 h 307"/>
                  <a:gd name="T88" fmla="*/ 529 w 663"/>
                  <a:gd name="T89" fmla="*/ 80 h 307"/>
                  <a:gd name="T90" fmla="*/ 557 w 663"/>
                  <a:gd name="T91" fmla="*/ 93 h 307"/>
                  <a:gd name="T92" fmla="*/ 584 w 663"/>
                  <a:gd name="T93" fmla="*/ 117 h 307"/>
                  <a:gd name="T94" fmla="*/ 595 w 663"/>
                  <a:gd name="T95" fmla="*/ 144 h 307"/>
                  <a:gd name="T96" fmla="*/ 595 w 663"/>
                  <a:gd name="T97" fmla="*/ 163 h 307"/>
                  <a:gd name="T98" fmla="*/ 585 w 663"/>
                  <a:gd name="T99" fmla="*/ 189 h 307"/>
                  <a:gd name="T100" fmla="*/ 562 w 663"/>
                  <a:gd name="T101" fmla="*/ 211 h 307"/>
                  <a:gd name="T102" fmla="*/ 534 w 663"/>
                  <a:gd name="T103" fmla="*/ 225 h 307"/>
                  <a:gd name="T104" fmla="*/ 466 w 663"/>
                  <a:gd name="T105" fmla="*/ 240 h 307"/>
                  <a:gd name="T106" fmla="*/ 369 w 663"/>
                  <a:gd name="T107" fmla="*/ 247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63" h="307">
                    <a:moveTo>
                      <a:pt x="331" y="307"/>
                    </a:moveTo>
                    <a:lnTo>
                      <a:pt x="331" y="307"/>
                    </a:lnTo>
                    <a:lnTo>
                      <a:pt x="387" y="306"/>
                    </a:lnTo>
                    <a:lnTo>
                      <a:pt x="435" y="303"/>
                    </a:lnTo>
                    <a:lnTo>
                      <a:pt x="457" y="299"/>
                    </a:lnTo>
                    <a:lnTo>
                      <a:pt x="479" y="297"/>
                    </a:lnTo>
                    <a:lnTo>
                      <a:pt x="498" y="293"/>
                    </a:lnTo>
                    <a:lnTo>
                      <a:pt x="516" y="290"/>
                    </a:lnTo>
                    <a:lnTo>
                      <a:pt x="516" y="290"/>
                    </a:lnTo>
                    <a:lnTo>
                      <a:pt x="534" y="285"/>
                    </a:lnTo>
                    <a:lnTo>
                      <a:pt x="550" y="280"/>
                    </a:lnTo>
                    <a:lnTo>
                      <a:pt x="564" y="275"/>
                    </a:lnTo>
                    <a:lnTo>
                      <a:pt x="579" y="268"/>
                    </a:lnTo>
                    <a:lnTo>
                      <a:pt x="591" y="262"/>
                    </a:lnTo>
                    <a:lnTo>
                      <a:pt x="604" y="254"/>
                    </a:lnTo>
                    <a:lnTo>
                      <a:pt x="614" y="247"/>
                    </a:lnTo>
                    <a:lnTo>
                      <a:pt x="625" y="238"/>
                    </a:lnTo>
                    <a:lnTo>
                      <a:pt x="625" y="238"/>
                    </a:lnTo>
                    <a:lnTo>
                      <a:pt x="634" y="229"/>
                    </a:lnTo>
                    <a:lnTo>
                      <a:pt x="641" y="221"/>
                    </a:lnTo>
                    <a:lnTo>
                      <a:pt x="648" y="211"/>
                    </a:lnTo>
                    <a:lnTo>
                      <a:pt x="653" y="200"/>
                    </a:lnTo>
                    <a:lnTo>
                      <a:pt x="657" y="189"/>
                    </a:lnTo>
                    <a:lnTo>
                      <a:pt x="660" y="177"/>
                    </a:lnTo>
                    <a:lnTo>
                      <a:pt x="662" y="166"/>
                    </a:lnTo>
                    <a:lnTo>
                      <a:pt x="663" y="154"/>
                    </a:lnTo>
                    <a:lnTo>
                      <a:pt x="663" y="154"/>
                    </a:lnTo>
                    <a:lnTo>
                      <a:pt x="662" y="135"/>
                    </a:lnTo>
                    <a:lnTo>
                      <a:pt x="657" y="118"/>
                    </a:lnTo>
                    <a:lnTo>
                      <a:pt x="651" y="102"/>
                    </a:lnTo>
                    <a:lnTo>
                      <a:pt x="642" y="87"/>
                    </a:lnTo>
                    <a:lnTo>
                      <a:pt x="642" y="87"/>
                    </a:lnTo>
                    <a:lnTo>
                      <a:pt x="631" y="73"/>
                    </a:lnTo>
                    <a:lnTo>
                      <a:pt x="616" y="61"/>
                    </a:lnTo>
                    <a:lnTo>
                      <a:pt x="600" y="50"/>
                    </a:lnTo>
                    <a:lnTo>
                      <a:pt x="581" y="39"/>
                    </a:lnTo>
                    <a:lnTo>
                      <a:pt x="581" y="39"/>
                    </a:lnTo>
                    <a:lnTo>
                      <a:pt x="560" y="31"/>
                    </a:lnTo>
                    <a:lnTo>
                      <a:pt x="537" y="23"/>
                    </a:lnTo>
                    <a:lnTo>
                      <a:pt x="512" y="17"/>
                    </a:lnTo>
                    <a:lnTo>
                      <a:pt x="485" y="10"/>
                    </a:lnTo>
                    <a:lnTo>
                      <a:pt x="485" y="10"/>
                    </a:lnTo>
                    <a:lnTo>
                      <a:pt x="454" y="6"/>
                    </a:lnTo>
                    <a:lnTo>
                      <a:pt x="417" y="3"/>
                    </a:lnTo>
                    <a:lnTo>
                      <a:pt x="376" y="1"/>
                    </a:lnTo>
                    <a:lnTo>
                      <a:pt x="331" y="0"/>
                    </a:lnTo>
                    <a:lnTo>
                      <a:pt x="331" y="0"/>
                    </a:lnTo>
                    <a:lnTo>
                      <a:pt x="276" y="1"/>
                    </a:lnTo>
                    <a:lnTo>
                      <a:pt x="228" y="4"/>
                    </a:lnTo>
                    <a:lnTo>
                      <a:pt x="206" y="7"/>
                    </a:lnTo>
                    <a:lnTo>
                      <a:pt x="185" y="9"/>
                    </a:lnTo>
                    <a:lnTo>
                      <a:pt x="164" y="12"/>
                    </a:lnTo>
                    <a:lnTo>
                      <a:pt x="147" y="17"/>
                    </a:lnTo>
                    <a:lnTo>
                      <a:pt x="147" y="17"/>
                    </a:lnTo>
                    <a:lnTo>
                      <a:pt x="129" y="21"/>
                    </a:lnTo>
                    <a:lnTo>
                      <a:pt x="113" y="26"/>
                    </a:lnTo>
                    <a:lnTo>
                      <a:pt x="98" y="32"/>
                    </a:lnTo>
                    <a:lnTo>
                      <a:pt x="85" y="38"/>
                    </a:lnTo>
                    <a:lnTo>
                      <a:pt x="72" y="45"/>
                    </a:lnTo>
                    <a:lnTo>
                      <a:pt x="59" y="52"/>
                    </a:lnTo>
                    <a:lnTo>
                      <a:pt x="48" y="60"/>
                    </a:lnTo>
                    <a:lnTo>
                      <a:pt x="38" y="67"/>
                    </a:lnTo>
                    <a:lnTo>
                      <a:pt x="38" y="67"/>
                    </a:lnTo>
                    <a:lnTo>
                      <a:pt x="29" y="76"/>
                    </a:lnTo>
                    <a:lnTo>
                      <a:pt x="22" y="86"/>
                    </a:lnTo>
                    <a:lnTo>
                      <a:pt x="14" y="96"/>
                    </a:lnTo>
                    <a:lnTo>
                      <a:pt x="10" y="106"/>
                    </a:lnTo>
                    <a:lnTo>
                      <a:pt x="6" y="117"/>
                    </a:lnTo>
                    <a:lnTo>
                      <a:pt x="3" y="129"/>
                    </a:lnTo>
                    <a:lnTo>
                      <a:pt x="0" y="141"/>
                    </a:lnTo>
                    <a:lnTo>
                      <a:pt x="0" y="154"/>
                    </a:lnTo>
                    <a:lnTo>
                      <a:pt x="0" y="154"/>
                    </a:lnTo>
                    <a:lnTo>
                      <a:pt x="1" y="170"/>
                    </a:lnTo>
                    <a:lnTo>
                      <a:pt x="4" y="185"/>
                    </a:lnTo>
                    <a:lnTo>
                      <a:pt x="9" y="200"/>
                    </a:lnTo>
                    <a:lnTo>
                      <a:pt x="16" y="214"/>
                    </a:lnTo>
                    <a:lnTo>
                      <a:pt x="26" y="227"/>
                    </a:lnTo>
                    <a:lnTo>
                      <a:pt x="38" y="239"/>
                    </a:lnTo>
                    <a:lnTo>
                      <a:pt x="51" y="250"/>
                    </a:lnTo>
                    <a:lnTo>
                      <a:pt x="67" y="261"/>
                    </a:lnTo>
                    <a:lnTo>
                      <a:pt x="67" y="261"/>
                    </a:lnTo>
                    <a:lnTo>
                      <a:pt x="89" y="271"/>
                    </a:lnTo>
                    <a:lnTo>
                      <a:pt x="114" y="280"/>
                    </a:lnTo>
                    <a:lnTo>
                      <a:pt x="142" y="289"/>
                    </a:lnTo>
                    <a:lnTo>
                      <a:pt x="173" y="295"/>
                    </a:lnTo>
                    <a:lnTo>
                      <a:pt x="209" y="300"/>
                    </a:lnTo>
                    <a:lnTo>
                      <a:pt x="245" y="304"/>
                    </a:lnTo>
                    <a:lnTo>
                      <a:pt x="287" y="306"/>
                    </a:lnTo>
                    <a:lnTo>
                      <a:pt x="331" y="307"/>
                    </a:lnTo>
                    <a:lnTo>
                      <a:pt x="331" y="307"/>
                    </a:lnTo>
                    <a:close/>
                    <a:moveTo>
                      <a:pt x="331" y="248"/>
                    </a:moveTo>
                    <a:lnTo>
                      <a:pt x="331" y="248"/>
                    </a:lnTo>
                    <a:lnTo>
                      <a:pt x="292" y="247"/>
                    </a:lnTo>
                    <a:lnTo>
                      <a:pt x="257" y="245"/>
                    </a:lnTo>
                    <a:lnTo>
                      <a:pt x="226" y="243"/>
                    </a:lnTo>
                    <a:lnTo>
                      <a:pt x="198" y="240"/>
                    </a:lnTo>
                    <a:lnTo>
                      <a:pt x="173" y="237"/>
                    </a:lnTo>
                    <a:lnTo>
                      <a:pt x="151" y="232"/>
                    </a:lnTo>
                    <a:lnTo>
                      <a:pt x="134" y="226"/>
                    </a:lnTo>
                    <a:lnTo>
                      <a:pt x="119" y="221"/>
                    </a:lnTo>
                    <a:lnTo>
                      <a:pt x="119" y="221"/>
                    </a:lnTo>
                    <a:lnTo>
                      <a:pt x="106" y="213"/>
                    </a:lnTo>
                    <a:lnTo>
                      <a:pt x="95" y="206"/>
                    </a:lnTo>
                    <a:lnTo>
                      <a:pt x="86" y="198"/>
                    </a:lnTo>
                    <a:lnTo>
                      <a:pt x="79" y="189"/>
                    </a:lnTo>
                    <a:lnTo>
                      <a:pt x="73" y="182"/>
                    </a:lnTo>
                    <a:lnTo>
                      <a:pt x="69" y="172"/>
                    </a:lnTo>
                    <a:lnTo>
                      <a:pt x="66" y="163"/>
                    </a:lnTo>
                    <a:lnTo>
                      <a:pt x="66" y="154"/>
                    </a:lnTo>
                    <a:lnTo>
                      <a:pt x="66" y="154"/>
                    </a:lnTo>
                    <a:lnTo>
                      <a:pt x="66" y="144"/>
                    </a:lnTo>
                    <a:lnTo>
                      <a:pt x="69" y="134"/>
                    </a:lnTo>
                    <a:lnTo>
                      <a:pt x="73" y="126"/>
                    </a:lnTo>
                    <a:lnTo>
                      <a:pt x="79" y="117"/>
                    </a:lnTo>
                    <a:lnTo>
                      <a:pt x="86" y="108"/>
                    </a:lnTo>
                    <a:lnTo>
                      <a:pt x="95" y="101"/>
                    </a:lnTo>
                    <a:lnTo>
                      <a:pt x="106" y="93"/>
                    </a:lnTo>
                    <a:lnTo>
                      <a:pt x="119" y="87"/>
                    </a:lnTo>
                    <a:lnTo>
                      <a:pt x="119" y="87"/>
                    </a:lnTo>
                    <a:lnTo>
                      <a:pt x="134" y="80"/>
                    </a:lnTo>
                    <a:lnTo>
                      <a:pt x="151" y="75"/>
                    </a:lnTo>
                    <a:lnTo>
                      <a:pt x="173" y="70"/>
                    </a:lnTo>
                    <a:lnTo>
                      <a:pt x="198" y="66"/>
                    </a:lnTo>
                    <a:lnTo>
                      <a:pt x="226" y="63"/>
                    </a:lnTo>
                    <a:lnTo>
                      <a:pt x="259" y="61"/>
                    </a:lnTo>
                    <a:lnTo>
                      <a:pt x="292" y="60"/>
                    </a:lnTo>
                    <a:lnTo>
                      <a:pt x="331" y="59"/>
                    </a:lnTo>
                    <a:lnTo>
                      <a:pt x="331" y="59"/>
                    </a:lnTo>
                    <a:lnTo>
                      <a:pt x="369" y="60"/>
                    </a:lnTo>
                    <a:lnTo>
                      <a:pt x="404" y="61"/>
                    </a:lnTo>
                    <a:lnTo>
                      <a:pt x="437" y="63"/>
                    </a:lnTo>
                    <a:lnTo>
                      <a:pt x="464" y="66"/>
                    </a:lnTo>
                    <a:lnTo>
                      <a:pt x="489" y="70"/>
                    </a:lnTo>
                    <a:lnTo>
                      <a:pt x="512" y="75"/>
                    </a:lnTo>
                    <a:lnTo>
                      <a:pt x="529" y="80"/>
                    </a:lnTo>
                    <a:lnTo>
                      <a:pt x="544" y="87"/>
                    </a:lnTo>
                    <a:lnTo>
                      <a:pt x="544" y="87"/>
                    </a:lnTo>
                    <a:lnTo>
                      <a:pt x="557" y="93"/>
                    </a:lnTo>
                    <a:lnTo>
                      <a:pt x="567" y="101"/>
                    </a:lnTo>
                    <a:lnTo>
                      <a:pt x="576" y="108"/>
                    </a:lnTo>
                    <a:lnTo>
                      <a:pt x="584" y="117"/>
                    </a:lnTo>
                    <a:lnTo>
                      <a:pt x="589" y="126"/>
                    </a:lnTo>
                    <a:lnTo>
                      <a:pt x="594" y="134"/>
                    </a:lnTo>
                    <a:lnTo>
                      <a:pt x="595" y="144"/>
                    </a:lnTo>
                    <a:lnTo>
                      <a:pt x="597" y="154"/>
                    </a:lnTo>
                    <a:lnTo>
                      <a:pt x="597" y="154"/>
                    </a:lnTo>
                    <a:lnTo>
                      <a:pt x="595" y="163"/>
                    </a:lnTo>
                    <a:lnTo>
                      <a:pt x="594" y="173"/>
                    </a:lnTo>
                    <a:lnTo>
                      <a:pt x="591" y="182"/>
                    </a:lnTo>
                    <a:lnTo>
                      <a:pt x="585" y="189"/>
                    </a:lnTo>
                    <a:lnTo>
                      <a:pt x="579" y="197"/>
                    </a:lnTo>
                    <a:lnTo>
                      <a:pt x="570" y="204"/>
                    </a:lnTo>
                    <a:lnTo>
                      <a:pt x="562" y="211"/>
                    </a:lnTo>
                    <a:lnTo>
                      <a:pt x="550" y="217"/>
                    </a:lnTo>
                    <a:lnTo>
                      <a:pt x="550" y="217"/>
                    </a:lnTo>
                    <a:lnTo>
                      <a:pt x="534" y="225"/>
                    </a:lnTo>
                    <a:lnTo>
                      <a:pt x="514" y="230"/>
                    </a:lnTo>
                    <a:lnTo>
                      <a:pt x="491" y="236"/>
                    </a:lnTo>
                    <a:lnTo>
                      <a:pt x="466" y="240"/>
                    </a:lnTo>
                    <a:lnTo>
                      <a:pt x="437" y="243"/>
                    </a:lnTo>
                    <a:lnTo>
                      <a:pt x="404" y="245"/>
                    </a:lnTo>
                    <a:lnTo>
                      <a:pt x="369" y="247"/>
                    </a:lnTo>
                    <a:lnTo>
                      <a:pt x="331" y="248"/>
                    </a:lnTo>
                    <a:lnTo>
                      <a:pt x="331" y="2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1B3B41"/>
                  </a:solidFill>
                  <a:effectLst/>
                  <a:uLnTx/>
                  <a:uFillTx/>
                </a:endParaRPr>
              </a:p>
            </p:txBody>
          </p:sp>
          <p:sp>
            <p:nvSpPr>
              <p:cNvPr id="16" name="Freeform 1139"/>
              <p:cNvSpPr>
                <a:spLocks noEditPoints="1"/>
              </p:cNvSpPr>
              <p:nvPr/>
            </p:nvSpPr>
            <p:spPr bwMode="auto">
              <a:xfrm flipH="1">
                <a:off x="-1278804" y="2266439"/>
                <a:ext cx="87177" cy="48509"/>
              </a:xfrm>
              <a:custGeom>
                <a:avLst/>
                <a:gdLst>
                  <a:gd name="T0" fmla="*/ 387 w 664"/>
                  <a:gd name="T1" fmla="*/ 305 h 306"/>
                  <a:gd name="T2" fmla="*/ 480 w 664"/>
                  <a:gd name="T3" fmla="*/ 297 h 306"/>
                  <a:gd name="T4" fmla="*/ 518 w 664"/>
                  <a:gd name="T5" fmla="*/ 289 h 306"/>
                  <a:gd name="T6" fmla="*/ 565 w 664"/>
                  <a:gd name="T7" fmla="*/ 274 h 306"/>
                  <a:gd name="T8" fmla="*/ 605 w 664"/>
                  <a:gd name="T9" fmla="*/ 254 h 306"/>
                  <a:gd name="T10" fmla="*/ 625 w 664"/>
                  <a:gd name="T11" fmla="*/ 238 h 306"/>
                  <a:gd name="T12" fmla="*/ 649 w 664"/>
                  <a:gd name="T13" fmla="*/ 210 h 306"/>
                  <a:gd name="T14" fmla="*/ 662 w 664"/>
                  <a:gd name="T15" fmla="*/ 178 h 306"/>
                  <a:gd name="T16" fmla="*/ 664 w 664"/>
                  <a:gd name="T17" fmla="*/ 153 h 306"/>
                  <a:gd name="T18" fmla="*/ 652 w 664"/>
                  <a:gd name="T19" fmla="*/ 101 h 306"/>
                  <a:gd name="T20" fmla="*/ 631 w 664"/>
                  <a:gd name="T21" fmla="*/ 73 h 306"/>
                  <a:gd name="T22" fmla="*/ 583 w 664"/>
                  <a:gd name="T23" fmla="*/ 40 h 306"/>
                  <a:gd name="T24" fmla="*/ 539 w 664"/>
                  <a:gd name="T25" fmla="*/ 23 h 306"/>
                  <a:gd name="T26" fmla="*/ 486 w 664"/>
                  <a:gd name="T27" fmla="*/ 11 h 306"/>
                  <a:gd name="T28" fmla="*/ 378 w 664"/>
                  <a:gd name="T29" fmla="*/ 1 h 306"/>
                  <a:gd name="T30" fmla="*/ 278 w 664"/>
                  <a:gd name="T31" fmla="*/ 1 h 306"/>
                  <a:gd name="T32" fmla="*/ 186 w 664"/>
                  <a:gd name="T33" fmla="*/ 10 h 306"/>
                  <a:gd name="T34" fmla="*/ 147 w 664"/>
                  <a:gd name="T35" fmla="*/ 17 h 306"/>
                  <a:gd name="T36" fmla="*/ 99 w 664"/>
                  <a:gd name="T37" fmla="*/ 32 h 306"/>
                  <a:gd name="T38" fmla="*/ 61 w 664"/>
                  <a:gd name="T39" fmla="*/ 52 h 306"/>
                  <a:gd name="T40" fmla="*/ 39 w 664"/>
                  <a:gd name="T41" fmla="*/ 68 h 306"/>
                  <a:gd name="T42" fmla="*/ 15 w 664"/>
                  <a:gd name="T43" fmla="*/ 96 h 306"/>
                  <a:gd name="T44" fmla="*/ 3 w 664"/>
                  <a:gd name="T45" fmla="*/ 128 h 306"/>
                  <a:gd name="T46" fmla="*/ 0 w 664"/>
                  <a:gd name="T47" fmla="*/ 153 h 306"/>
                  <a:gd name="T48" fmla="*/ 11 w 664"/>
                  <a:gd name="T49" fmla="*/ 199 h 306"/>
                  <a:gd name="T50" fmla="*/ 39 w 664"/>
                  <a:gd name="T51" fmla="*/ 238 h 306"/>
                  <a:gd name="T52" fmla="*/ 68 w 664"/>
                  <a:gd name="T53" fmla="*/ 260 h 306"/>
                  <a:gd name="T54" fmla="*/ 143 w 664"/>
                  <a:gd name="T55" fmla="*/ 288 h 306"/>
                  <a:gd name="T56" fmla="*/ 247 w 664"/>
                  <a:gd name="T57" fmla="*/ 303 h 306"/>
                  <a:gd name="T58" fmla="*/ 333 w 664"/>
                  <a:gd name="T59" fmla="*/ 306 h 306"/>
                  <a:gd name="T60" fmla="*/ 294 w 664"/>
                  <a:gd name="T61" fmla="*/ 247 h 306"/>
                  <a:gd name="T62" fmla="*/ 199 w 664"/>
                  <a:gd name="T63" fmla="*/ 240 h 306"/>
                  <a:gd name="T64" fmla="*/ 134 w 664"/>
                  <a:gd name="T65" fmla="*/ 226 h 306"/>
                  <a:gd name="T66" fmla="*/ 106 w 664"/>
                  <a:gd name="T67" fmla="*/ 212 h 306"/>
                  <a:gd name="T68" fmla="*/ 80 w 664"/>
                  <a:gd name="T69" fmla="*/ 190 h 306"/>
                  <a:gd name="T70" fmla="*/ 66 w 664"/>
                  <a:gd name="T71" fmla="*/ 163 h 306"/>
                  <a:gd name="T72" fmla="*/ 66 w 664"/>
                  <a:gd name="T73" fmla="*/ 143 h 306"/>
                  <a:gd name="T74" fmla="*/ 80 w 664"/>
                  <a:gd name="T75" fmla="*/ 116 h 306"/>
                  <a:gd name="T76" fmla="*/ 108 w 664"/>
                  <a:gd name="T77" fmla="*/ 93 h 306"/>
                  <a:gd name="T78" fmla="*/ 134 w 664"/>
                  <a:gd name="T79" fmla="*/ 80 h 306"/>
                  <a:gd name="T80" fmla="*/ 199 w 664"/>
                  <a:gd name="T81" fmla="*/ 66 h 306"/>
                  <a:gd name="T82" fmla="*/ 294 w 664"/>
                  <a:gd name="T83" fmla="*/ 59 h 306"/>
                  <a:gd name="T84" fmla="*/ 371 w 664"/>
                  <a:gd name="T85" fmla="*/ 59 h 306"/>
                  <a:gd name="T86" fmla="*/ 465 w 664"/>
                  <a:gd name="T87" fmla="*/ 66 h 306"/>
                  <a:gd name="T88" fmla="*/ 530 w 664"/>
                  <a:gd name="T89" fmla="*/ 80 h 306"/>
                  <a:gd name="T90" fmla="*/ 558 w 664"/>
                  <a:gd name="T91" fmla="*/ 93 h 306"/>
                  <a:gd name="T92" fmla="*/ 584 w 664"/>
                  <a:gd name="T93" fmla="*/ 116 h 306"/>
                  <a:gd name="T94" fmla="*/ 597 w 664"/>
                  <a:gd name="T95" fmla="*/ 143 h 306"/>
                  <a:gd name="T96" fmla="*/ 597 w 664"/>
                  <a:gd name="T97" fmla="*/ 164 h 306"/>
                  <a:gd name="T98" fmla="*/ 586 w 664"/>
                  <a:gd name="T99" fmla="*/ 190 h 306"/>
                  <a:gd name="T100" fmla="*/ 562 w 664"/>
                  <a:gd name="T101" fmla="*/ 211 h 306"/>
                  <a:gd name="T102" fmla="*/ 534 w 664"/>
                  <a:gd name="T103" fmla="*/ 224 h 306"/>
                  <a:gd name="T104" fmla="*/ 467 w 664"/>
                  <a:gd name="T105" fmla="*/ 239 h 306"/>
                  <a:gd name="T106" fmla="*/ 371 w 664"/>
                  <a:gd name="T107" fmla="*/ 247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64" h="306">
                    <a:moveTo>
                      <a:pt x="333" y="306"/>
                    </a:moveTo>
                    <a:lnTo>
                      <a:pt x="333" y="306"/>
                    </a:lnTo>
                    <a:lnTo>
                      <a:pt x="387" y="305"/>
                    </a:lnTo>
                    <a:lnTo>
                      <a:pt x="436" y="302"/>
                    </a:lnTo>
                    <a:lnTo>
                      <a:pt x="458" y="300"/>
                    </a:lnTo>
                    <a:lnTo>
                      <a:pt x="480" y="297"/>
                    </a:lnTo>
                    <a:lnTo>
                      <a:pt x="499" y="293"/>
                    </a:lnTo>
                    <a:lnTo>
                      <a:pt x="518" y="289"/>
                    </a:lnTo>
                    <a:lnTo>
                      <a:pt x="518" y="289"/>
                    </a:lnTo>
                    <a:lnTo>
                      <a:pt x="534" y="285"/>
                    </a:lnTo>
                    <a:lnTo>
                      <a:pt x="550" y="279"/>
                    </a:lnTo>
                    <a:lnTo>
                      <a:pt x="565" y="274"/>
                    </a:lnTo>
                    <a:lnTo>
                      <a:pt x="580" y="267"/>
                    </a:lnTo>
                    <a:lnTo>
                      <a:pt x="593" y="261"/>
                    </a:lnTo>
                    <a:lnTo>
                      <a:pt x="605" y="254"/>
                    </a:lnTo>
                    <a:lnTo>
                      <a:pt x="615" y="247"/>
                    </a:lnTo>
                    <a:lnTo>
                      <a:pt x="625" y="238"/>
                    </a:lnTo>
                    <a:lnTo>
                      <a:pt x="625" y="238"/>
                    </a:lnTo>
                    <a:lnTo>
                      <a:pt x="634" y="230"/>
                    </a:lnTo>
                    <a:lnTo>
                      <a:pt x="643" y="220"/>
                    </a:lnTo>
                    <a:lnTo>
                      <a:pt x="649" y="210"/>
                    </a:lnTo>
                    <a:lnTo>
                      <a:pt x="655" y="199"/>
                    </a:lnTo>
                    <a:lnTo>
                      <a:pt x="658" y="189"/>
                    </a:lnTo>
                    <a:lnTo>
                      <a:pt x="662" y="178"/>
                    </a:lnTo>
                    <a:lnTo>
                      <a:pt x="664" y="166"/>
                    </a:lnTo>
                    <a:lnTo>
                      <a:pt x="664" y="153"/>
                    </a:lnTo>
                    <a:lnTo>
                      <a:pt x="664" y="153"/>
                    </a:lnTo>
                    <a:lnTo>
                      <a:pt x="662" y="135"/>
                    </a:lnTo>
                    <a:lnTo>
                      <a:pt x="659" y="118"/>
                    </a:lnTo>
                    <a:lnTo>
                      <a:pt x="652" y="101"/>
                    </a:lnTo>
                    <a:lnTo>
                      <a:pt x="643" y="86"/>
                    </a:lnTo>
                    <a:lnTo>
                      <a:pt x="643" y="86"/>
                    </a:lnTo>
                    <a:lnTo>
                      <a:pt x="631" y="73"/>
                    </a:lnTo>
                    <a:lnTo>
                      <a:pt x="617" y="60"/>
                    </a:lnTo>
                    <a:lnTo>
                      <a:pt x="600" y="50"/>
                    </a:lnTo>
                    <a:lnTo>
                      <a:pt x="583" y="40"/>
                    </a:lnTo>
                    <a:lnTo>
                      <a:pt x="583" y="40"/>
                    </a:lnTo>
                    <a:lnTo>
                      <a:pt x="561" y="31"/>
                    </a:lnTo>
                    <a:lnTo>
                      <a:pt x="539" y="23"/>
                    </a:lnTo>
                    <a:lnTo>
                      <a:pt x="512" y="16"/>
                    </a:lnTo>
                    <a:lnTo>
                      <a:pt x="486" y="11"/>
                    </a:lnTo>
                    <a:lnTo>
                      <a:pt x="486" y="11"/>
                    </a:lnTo>
                    <a:lnTo>
                      <a:pt x="455" y="5"/>
                    </a:lnTo>
                    <a:lnTo>
                      <a:pt x="418" y="2"/>
                    </a:lnTo>
                    <a:lnTo>
                      <a:pt x="378" y="1"/>
                    </a:lnTo>
                    <a:lnTo>
                      <a:pt x="333" y="0"/>
                    </a:lnTo>
                    <a:lnTo>
                      <a:pt x="333" y="0"/>
                    </a:lnTo>
                    <a:lnTo>
                      <a:pt x="278" y="1"/>
                    </a:lnTo>
                    <a:lnTo>
                      <a:pt x="228" y="4"/>
                    </a:lnTo>
                    <a:lnTo>
                      <a:pt x="206" y="6"/>
                    </a:lnTo>
                    <a:lnTo>
                      <a:pt x="186" y="10"/>
                    </a:lnTo>
                    <a:lnTo>
                      <a:pt x="166" y="13"/>
                    </a:lnTo>
                    <a:lnTo>
                      <a:pt x="147" y="17"/>
                    </a:lnTo>
                    <a:lnTo>
                      <a:pt x="147" y="17"/>
                    </a:lnTo>
                    <a:lnTo>
                      <a:pt x="131" y="22"/>
                    </a:lnTo>
                    <a:lnTo>
                      <a:pt x="115" y="26"/>
                    </a:lnTo>
                    <a:lnTo>
                      <a:pt x="99" y="32"/>
                    </a:lnTo>
                    <a:lnTo>
                      <a:pt x="86" y="38"/>
                    </a:lnTo>
                    <a:lnTo>
                      <a:pt x="72" y="44"/>
                    </a:lnTo>
                    <a:lnTo>
                      <a:pt x="61" y="52"/>
                    </a:lnTo>
                    <a:lnTo>
                      <a:pt x="49" y="59"/>
                    </a:lnTo>
                    <a:lnTo>
                      <a:pt x="39" y="68"/>
                    </a:lnTo>
                    <a:lnTo>
                      <a:pt x="39" y="68"/>
                    </a:lnTo>
                    <a:lnTo>
                      <a:pt x="30" y="77"/>
                    </a:lnTo>
                    <a:lnTo>
                      <a:pt x="22" y="85"/>
                    </a:lnTo>
                    <a:lnTo>
                      <a:pt x="15" y="96"/>
                    </a:lnTo>
                    <a:lnTo>
                      <a:pt x="11" y="106"/>
                    </a:lnTo>
                    <a:lnTo>
                      <a:pt x="6" y="116"/>
                    </a:lnTo>
                    <a:lnTo>
                      <a:pt x="3" y="128"/>
                    </a:lnTo>
                    <a:lnTo>
                      <a:pt x="2" y="140"/>
                    </a:lnTo>
                    <a:lnTo>
                      <a:pt x="0" y="153"/>
                    </a:lnTo>
                    <a:lnTo>
                      <a:pt x="0" y="153"/>
                    </a:lnTo>
                    <a:lnTo>
                      <a:pt x="2" y="169"/>
                    </a:lnTo>
                    <a:lnTo>
                      <a:pt x="5" y="185"/>
                    </a:lnTo>
                    <a:lnTo>
                      <a:pt x="11" y="199"/>
                    </a:lnTo>
                    <a:lnTo>
                      <a:pt x="18" y="214"/>
                    </a:lnTo>
                    <a:lnTo>
                      <a:pt x="27" y="226"/>
                    </a:lnTo>
                    <a:lnTo>
                      <a:pt x="39" y="238"/>
                    </a:lnTo>
                    <a:lnTo>
                      <a:pt x="52" y="250"/>
                    </a:lnTo>
                    <a:lnTo>
                      <a:pt x="68" y="260"/>
                    </a:lnTo>
                    <a:lnTo>
                      <a:pt x="68" y="260"/>
                    </a:lnTo>
                    <a:lnTo>
                      <a:pt x="90" y="271"/>
                    </a:lnTo>
                    <a:lnTo>
                      <a:pt x="115" y="280"/>
                    </a:lnTo>
                    <a:lnTo>
                      <a:pt x="143" y="288"/>
                    </a:lnTo>
                    <a:lnTo>
                      <a:pt x="175" y="294"/>
                    </a:lnTo>
                    <a:lnTo>
                      <a:pt x="209" y="300"/>
                    </a:lnTo>
                    <a:lnTo>
                      <a:pt x="247" y="303"/>
                    </a:lnTo>
                    <a:lnTo>
                      <a:pt x="289" y="305"/>
                    </a:lnTo>
                    <a:lnTo>
                      <a:pt x="333" y="306"/>
                    </a:lnTo>
                    <a:lnTo>
                      <a:pt x="333" y="306"/>
                    </a:lnTo>
                    <a:close/>
                    <a:moveTo>
                      <a:pt x="333" y="247"/>
                    </a:moveTo>
                    <a:lnTo>
                      <a:pt x="333" y="247"/>
                    </a:lnTo>
                    <a:lnTo>
                      <a:pt x="294" y="247"/>
                    </a:lnTo>
                    <a:lnTo>
                      <a:pt x="259" y="246"/>
                    </a:lnTo>
                    <a:lnTo>
                      <a:pt x="227" y="244"/>
                    </a:lnTo>
                    <a:lnTo>
                      <a:pt x="199" y="240"/>
                    </a:lnTo>
                    <a:lnTo>
                      <a:pt x="174" y="236"/>
                    </a:lnTo>
                    <a:lnTo>
                      <a:pt x="152" y="232"/>
                    </a:lnTo>
                    <a:lnTo>
                      <a:pt x="134" y="226"/>
                    </a:lnTo>
                    <a:lnTo>
                      <a:pt x="119" y="220"/>
                    </a:lnTo>
                    <a:lnTo>
                      <a:pt x="119" y="220"/>
                    </a:lnTo>
                    <a:lnTo>
                      <a:pt x="106" y="212"/>
                    </a:lnTo>
                    <a:lnTo>
                      <a:pt x="96" y="206"/>
                    </a:lnTo>
                    <a:lnTo>
                      <a:pt x="87" y="197"/>
                    </a:lnTo>
                    <a:lnTo>
                      <a:pt x="80" y="190"/>
                    </a:lnTo>
                    <a:lnTo>
                      <a:pt x="74" y="181"/>
                    </a:lnTo>
                    <a:lnTo>
                      <a:pt x="69" y="173"/>
                    </a:lnTo>
                    <a:lnTo>
                      <a:pt x="66" y="163"/>
                    </a:lnTo>
                    <a:lnTo>
                      <a:pt x="66" y="153"/>
                    </a:lnTo>
                    <a:lnTo>
                      <a:pt x="66" y="153"/>
                    </a:lnTo>
                    <a:lnTo>
                      <a:pt x="66" y="143"/>
                    </a:lnTo>
                    <a:lnTo>
                      <a:pt x="69" y="134"/>
                    </a:lnTo>
                    <a:lnTo>
                      <a:pt x="74" y="125"/>
                    </a:lnTo>
                    <a:lnTo>
                      <a:pt x="80" y="116"/>
                    </a:lnTo>
                    <a:lnTo>
                      <a:pt x="87" y="108"/>
                    </a:lnTo>
                    <a:lnTo>
                      <a:pt x="96" y="100"/>
                    </a:lnTo>
                    <a:lnTo>
                      <a:pt x="108" y="93"/>
                    </a:lnTo>
                    <a:lnTo>
                      <a:pt x="119" y="86"/>
                    </a:lnTo>
                    <a:lnTo>
                      <a:pt x="119" y="86"/>
                    </a:lnTo>
                    <a:lnTo>
                      <a:pt x="134" y="80"/>
                    </a:lnTo>
                    <a:lnTo>
                      <a:pt x="153" y="74"/>
                    </a:lnTo>
                    <a:lnTo>
                      <a:pt x="174" y="70"/>
                    </a:lnTo>
                    <a:lnTo>
                      <a:pt x="199" y="66"/>
                    </a:lnTo>
                    <a:lnTo>
                      <a:pt x="227" y="63"/>
                    </a:lnTo>
                    <a:lnTo>
                      <a:pt x="259" y="60"/>
                    </a:lnTo>
                    <a:lnTo>
                      <a:pt x="294" y="59"/>
                    </a:lnTo>
                    <a:lnTo>
                      <a:pt x="333" y="59"/>
                    </a:lnTo>
                    <a:lnTo>
                      <a:pt x="333" y="59"/>
                    </a:lnTo>
                    <a:lnTo>
                      <a:pt x="371" y="59"/>
                    </a:lnTo>
                    <a:lnTo>
                      <a:pt x="406" y="60"/>
                    </a:lnTo>
                    <a:lnTo>
                      <a:pt x="437" y="63"/>
                    </a:lnTo>
                    <a:lnTo>
                      <a:pt x="465" y="66"/>
                    </a:lnTo>
                    <a:lnTo>
                      <a:pt x="490" y="70"/>
                    </a:lnTo>
                    <a:lnTo>
                      <a:pt x="512" y="74"/>
                    </a:lnTo>
                    <a:lnTo>
                      <a:pt x="530" y="80"/>
                    </a:lnTo>
                    <a:lnTo>
                      <a:pt x="544" y="86"/>
                    </a:lnTo>
                    <a:lnTo>
                      <a:pt x="544" y="86"/>
                    </a:lnTo>
                    <a:lnTo>
                      <a:pt x="558" y="93"/>
                    </a:lnTo>
                    <a:lnTo>
                      <a:pt x="568" y="100"/>
                    </a:lnTo>
                    <a:lnTo>
                      <a:pt x="577" y="109"/>
                    </a:lnTo>
                    <a:lnTo>
                      <a:pt x="584" y="116"/>
                    </a:lnTo>
                    <a:lnTo>
                      <a:pt x="590" y="125"/>
                    </a:lnTo>
                    <a:lnTo>
                      <a:pt x="594" y="135"/>
                    </a:lnTo>
                    <a:lnTo>
                      <a:pt x="597" y="143"/>
                    </a:lnTo>
                    <a:lnTo>
                      <a:pt x="597" y="154"/>
                    </a:lnTo>
                    <a:lnTo>
                      <a:pt x="597" y="154"/>
                    </a:lnTo>
                    <a:lnTo>
                      <a:pt x="597" y="164"/>
                    </a:lnTo>
                    <a:lnTo>
                      <a:pt x="594" y="173"/>
                    </a:lnTo>
                    <a:lnTo>
                      <a:pt x="592" y="181"/>
                    </a:lnTo>
                    <a:lnTo>
                      <a:pt x="586" y="190"/>
                    </a:lnTo>
                    <a:lnTo>
                      <a:pt x="580" y="197"/>
                    </a:lnTo>
                    <a:lnTo>
                      <a:pt x="571" y="204"/>
                    </a:lnTo>
                    <a:lnTo>
                      <a:pt x="562" y="211"/>
                    </a:lnTo>
                    <a:lnTo>
                      <a:pt x="552" y="217"/>
                    </a:lnTo>
                    <a:lnTo>
                      <a:pt x="552" y="217"/>
                    </a:lnTo>
                    <a:lnTo>
                      <a:pt x="534" y="224"/>
                    </a:lnTo>
                    <a:lnTo>
                      <a:pt x="515" y="231"/>
                    </a:lnTo>
                    <a:lnTo>
                      <a:pt x="493" y="235"/>
                    </a:lnTo>
                    <a:lnTo>
                      <a:pt x="467" y="239"/>
                    </a:lnTo>
                    <a:lnTo>
                      <a:pt x="439" y="243"/>
                    </a:lnTo>
                    <a:lnTo>
                      <a:pt x="406" y="245"/>
                    </a:lnTo>
                    <a:lnTo>
                      <a:pt x="371" y="247"/>
                    </a:lnTo>
                    <a:lnTo>
                      <a:pt x="333" y="247"/>
                    </a:lnTo>
                    <a:lnTo>
                      <a:pt x="333" y="2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1B3B41"/>
                  </a:solidFill>
                  <a:effectLst/>
                  <a:uLnTx/>
                  <a:uFillTx/>
                </a:endParaRPr>
              </a:p>
            </p:txBody>
          </p:sp>
          <p:sp>
            <p:nvSpPr>
              <p:cNvPr id="17" name="Freeform 1118"/>
              <p:cNvSpPr>
                <a:spLocks/>
              </p:cNvSpPr>
              <p:nvPr/>
            </p:nvSpPr>
            <p:spPr bwMode="auto">
              <a:xfrm flipH="1">
                <a:off x="-1146860" y="2305288"/>
                <a:ext cx="85213" cy="27562"/>
              </a:xfrm>
              <a:custGeom>
                <a:avLst/>
                <a:gdLst>
                  <a:gd name="T0" fmla="*/ 0 w 652"/>
                  <a:gd name="T1" fmla="*/ 0 h 172"/>
                  <a:gd name="T2" fmla="*/ 0 w 652"/>
                  <a:gd name="T3" fmla="*/ 57 h 172"/>
                  <a:gd name="T4" fmla="*/ 508 w 652"/>
                  <a:gd name="T5" fmla="*/ 57 h 172"/>
                  <a:gd name="T6" fmla="*/ 508 w 652"/>
                  <a:gd name="T7" fmla="*/ 57 h 172"/>
                  <a:gd name="T8" fmla="*/ 495 w 652"/>
                  <a:gd name="T9" fmla="*/ 68 h 172"/>
                  <a:gd name="T10" fmla="*/ 480 w 652"/>
                  <a:gd name="T11" fmla="*/ 81 h 172"/>
                  <a:gd name="T12" fmla="*/ 467 w 652"/>
                  <a:gd name="T13" fmla="*/ 96 h 172"/>
                  <a:gd name="T14" fmla="*/ 453 w 652"/>
                  <a:gd name="T15" fmla="*/ 112 h 172"/>
                  <a:gd name="T16" fmla="*/ 453 w 652"/>
                  <a:gd name="T17" fmla="*/ 112 h 172"/>
                  <a:gd name="T18" fmla="*/ 440 w 652"/>
                  <a:gd name="T19" fmla="*/ 128 h 172"/>
                  <a:gd name="T20" fmla="*/ 428 w 652"/>
                  <a:gd name="T21" fmla="*/ 143 h 172"/>
                  <a:gd name="T22" fmla="*/ 420 w 652"/>
                  <a:gd name="T23" fmla="*/ 158 h 172"/>
                  <a:gd name="T24" fmla="*/ 412 w 652"/>
                  <a:gd name="T25" fmla="*/ 172 h 172"/>
                  <a:gd name="T26" fmla="*/ 489 w 652"/>
                  <a:gd name="T27" fmla="*/ 172 h 172"/>
                  <a:gd name="T28" fmla="*/ 489 w 652"/>
                  <a:gd name="T29" fmla="*/ 172 h 172"/>
                  <a:gd name="T30" fmla="*/ 505 w 652"/>
                  <a:gd name="T31" fmla="*/ 148 h 172"/>
                  <a:gd name="T32" fmla="*/ 524 w 652"/>
                  <a:gd name="T33" fmla="*/ 127 h 172"/>
                  <a:gd name="T34" fmla="*/ 543 w 652"/>
                  <a:gd name="T35" fmla="*/ 106 h 172"/>
                  <a:gd name="T36" fmla="*/ 565 w 652"/>
                  <a:gd name="T37" fmla="*/ 88 h 172"/>
                  <a:gd name="T38" fmla="*/ 565 w 652"/>
                  <a:gd name="T39" fmla="*/ 88 h 172"/>
                  <a:gd name="T40" fmla="*/ 587 w 652"/>
                  <a:gd name="T41" fmla="*/ 71 h 172"/>
                  <a:gd name="T42" fmla="*/ 609 w 652"/>
                  <a:gd name="T43" fmla="*/ 57 h 172"/>
                  <a:gd name="T44" fmla="*/ 630 w 652"/>
                  <a:gd name="T45" fmla="*/ 45 h 172"/>
                  <a:gd name="T46" fmla="*/ 652 w 652"/>
                  <a:gd name="T47" fmla="*/ 36 h 172"/>
                  <a:gd name="T48" fmla="*/ 652 w 652"/>
                  <a:gd name="T49" fmla="*/ 0 h 172"/>
                  <a:gd name="T50" fmla="*/ 0 w 652"/>
                  <a:gd name="T51" fmla="*/ 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52" h="172">
                    <a:moveTo>
                      <a:pt x="0" y="0"/>
                    </a:moveTo>
                    <a:lnTo>
                      <a:pt x="0" y="57"/>
                    </a:lnTo>
                    <a:lnTo>
                      <a:pt x="508" y="57"/>
                    </a:lnTo>
                    <a:lnTo>
                      <a:pt x="508" y="57"/>
                    </a:lnTo>
                    <a:lnTo>
                      <a:pt x="495" y="68"/>
                    </a:lnTo>
                    <a:lnTo>
                      <a:pt x="480" y="81"/>
                    </a:lnTo>
                    <a:lnTo>
                      <a:pt x="467" y="96"/>
                    </a:lnTo>
                    <a:lnTo>
                      <a:pt x="453" y="112"/>
                    </a:lnTo>
                    <a:lnTo>
                      <a:pt x="453" y="112"/>
                    </a:lnTo>
                    <a:lnTo>
                      <a:pt x="440" y="128"/>
                    </a:lnTo>
                    <a:lnTo>
                      <a:pt x="428" y="143"/>
                    </a:lnTo>
                    <a:lnTo>
                      <a:pt x="420" y="158"/>
                    </a:lnTo>
                    <a:lnTo>
                      <a:pt x="412" y="172"/>
                    </a:lnTo>
                    <a:lnTo>
                      <a:pt x="489" y="172"/>
                    </a:lnTo>
                    <a:lnTo>
                      <a:pt x="489" y="172"/>
                    </a:lnTo>
                    <a:lnTo>
                      <a:pt x="505" y="148"/>
                    </a:lnTo>
                    <a:lnTo>
                      <a:pt x="524" y="127"/>
                    </a:lnTo>
                    <a:lnTo>
                      <a:pt x="543" y="106"/>
                    </a:lnTo>
                    <a:lnTo>
                      <a:pt x="565" y="88"/>
                    </a:lnTo>
                    <a:lnTo>
                      <a:pt x="565" y="88"/>
                    </a:lnTo>
                    <a:lnTo>
                      <a:pt x="587" y="71"/>
                    </a:lnTo>
                    <a:lnTo>
                      <a:pt x="609" y="57"/>
                    </a:lnTo>
                    <a:lnTo>
                      <a:pt x="630" y="45"/>
                    </a:lnTo>
                    <a:lnTo>
                      <a:pt x="652" y="36"/>
                    </a:lnTo>
                    <a:lnTo>
                      <a:pt x="652"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1B3B41"/>
                  </a:solidFill>
                  <a:effectLst/>
                  <a:uLnTx/>
                  <a:uFillTx/>
                </a:endParaRPr>
              </a:p>
            </p:txBody>
          </p:sp>
        </p:grpSp>
      </p:grpSp>
    </p:spTree>
    <p:extLst>
      <p:ext uri="{BB962C8B-B14F-4D97-AF65-F5344CB8AC3E}">
        <p14:creationId xmlns:p14="http://schemas.microsoft.com/office/powerpoint/2010/main" val="232985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9" name="Group 48"/>
          <p:cNvGrpSpPr/>
          <p:nvPr/>
        </p:nvGrpSpPr>
        <p:grpSpPr>
          <a:xfrm>
            <a:off x="268460" y="1890715"/>
            <a:ext cx="11655079" cy="4482124"/>
            <a:chOff x="273027" y="1211287"/>
            <a:chExt cx="11888788" cy="4572000"/>
          </a:xfrm>
        </p:grpSpPr>
        <p:grpSp>
          <p:nvGrpSpPr>
            <p:cNvPr id="46" name="Group 45"/>
            <p:cNvGrpSpPr/>
            <p:nvPr/>
          </p:nvGrpSpPr>
          <p:grpSpPr>
            <a:xfrm>
              <a:off x="273027" y="1211316"/>
              <a:ext cx="3933595" cy="4571971"/>
              <a:chOff x="273027" y="1211316"/>
              <a:chExt cx="3933595" cy="4571971"/>
            </a:xfrm>
          </p:grpSpPr>
          <p:grpSp>
            <p:nvGrpSpPr>
              <p:cNvPr id="36" name="Group 35"/>
              <p:cNvGrpSpPr/>
              <p:nvPr/>
            </p:nvGrpSpPr>
            <p:grpSpPr>
              <a:xfrm>
                <a:off x="274702" y="1211316"/>
                <a:ext cx="3931920" cy="3931920"/>
                <a:chOff x="274702" y="1211316"/>
                <a:chExt cx="3931920" cy="3931920"/>
              </a:xfrm>
            </p:grpSpPr>
            <p:pic>
              <p:nvPicPr>
                <p:cNvPr id="30" name="Picture 29"/>
                <p:cNvPicPr>
                  <a:picLocks noChangeAspect="1"/>
                </p:cNvPicPr>
                <p:nvPr/>
              </p:nvPicPr>
              <p:blipFill rotWithShape="1">
                <a:blip r:embed="rId3"/>
                <a:srcRect l="257" t="11551" r="257" b="11551"/>
                <a:stretch/>
              </p:blipFill>
              <p:spPr>
                <a:xfrm>
                  <a:off x="274702" y="1211316"/>
                  <a:ext cx="3931920" cy="3931920"/>
                </a:xfrm>
                <a:prstGeom prst="rect">
                  <a:avLst/>
                </a:prstGeom>
              </p:spPr>
            </p:pic>
            <p:sp>
              <p:nvSpPr>
                <p:cNvPr id="31" name="TextBox 30"/>
                <p:cNvSpPr txBox="1"/>
                <p:nvPr/>
              </p:nvSpPr>
              <p:spPr>
                <a:xfrm>
                  <a:off x="274702" y="1211316"/>
                  <a:ext cx="1677382" cy="849463"/>
                </a:xfrm>
                <a:prstGeom prst="rect">
                  <a:avLst/>
                </a:prstGeom>
                <a:noFill/>
              </p:spPr>
              <p:txBody>
                <a:bodyPr wrap="none" lIns="179285" tIns="143428" rIns="179285" bIns="143428" rtlCol="0">
                  <a:spAutoFit/>
                </a:bodyPr>
                <a:lstStyle/>
                <a:p>
                  <a:pPr marL="0" marR="0" lvl="0" indent="0" defTabSz="896386" eaLnBrk="1" fontAlgn="auto" latinLnBrk="0" hangingPunct="1">
                    <a:lnSpc>
                      <a:spcPct val="90000"/>
                    </a:lnSpc>
                    <a:spcBef>
                      <a:spcPts val="0"/>
                    </a:spcBef>
                    <a:spcAft>
                      <a:spcPts val="588"/>
                    </a:spcAft>
                    <a:buClrTx/>
                    <a:buSzTx/>
                    <a:buFontTx/>
                    <a:buNone/>
                    <a:tabLst/>
                    <a:defRPr/>
                  </a:pPr>
                  <a:r>
                    <a:rPr kumimoji="0" lang="en-US" sz="3921" b="0" i="0" u="none" strike="noStrike" kern="0" cap="none" spc="0" normalizeH="0" baseline="0" noProof="0" dirty="0">
                      <a:ln>
                        <a:noFill/>
                      </a:ln>
                      <a:gradFill>
                        <a:gsLst>
                          <a:gs pos="2917">
                            <a:srgbClr val="FFFFFF"/>
                          </a:gs>
                          <a:gs pos="100000">
                            <a:srgbClr val="FFFFFF"/>
                          </a:gs>
                        </a:gsLst>
                        <a:lin ang="5400000" scaled="0"/>
                      </a:gradFill>
                      <a:effectLst/>
                      <a:uLnTx/>
                      <a:uFillTx/>
                      <a:latin typeface="+mj-lt"/>
                    </a:rPr>
                    <a:t>Enrich</a:t>
                  </a:r>
                </a:p>
              </p:txBody>
            </p:sp>
          </p:grpSp>
          <p:sp>
            <p:nvSpPr>
              <p:cNvPr id="37" name="Rectangle 36"/>
              <p:cNvSpPr/>
              <p:nvPr/>
            </p:nvSpPr>
            <p:spPr bwMode="auto">
              <a:xfrm>
                <a:off x="273027" y="5143207"/>
                <a:ext cx="3931920" cy="640080"/>
              </a:xfrm>
              <a:prstGeom prst="rect">
                <a:avLst/>
              </a:prstGeom>
              <a:solidFill>
                <a:srgbClr val="00208F"/>
              </a:solidFill>
            </p:spPr>
            <p:txBody>
              <a:bodyPr wrap="square" lIns="179285" tIns="143428" rIns="179285" bIns="143428" rtlCol="0">
                <a:noAutofit/>
              </a:bodyPr>
              <a:lstStyle/>
              <a:p>
                <a:pPr marL="0" marR="0" lvl="0" indent="0" defTabSz="896386" eaLnBrk="1" fontAlgn="auto" latinLnBrk="0" hangingPunct="1">
                  <a:lnSpc>
                    <a:spcPct val="90000"/>
                  </a:lnSpc>
                  <a:spcBef>
                    <a:spcPts val="0"/>
                  </a:spcBef>
                  <a:spcAft>
                    <a:spcPts val="0"/>
                  </a:spcAft>
                  <a:buClrTx/>
                  <a:buSzTx/>
                  <a:buFontTx/>
                  <a:buNone/>
                  <a:tabLst/>
                  <a:defRPr/>
                </a:pPr>
                <a:r>
                  <a:rPr kumimoji="0" lang="en-US" sz="1961" b="0" i="0" u="none" strike="noStrike" kern="0" cap="all" spc="-118" normalizeH="0" baseline="0" noProof="0" dirty="0">
                    <a:ln>
                      <a:noFill/>
                    </a:ln>
                    <a:gradFill>
                      <a:gsLst>
                        <a:gs pos="2917">
                          <a:srgbClr val="FFFFFF"/>
                        </a:gs>
                        <a:gs pos="100000">
                          <a:srgbClr val="FFFFFF"/>
                        </a:gs>
                      </a:gsLst>
                      <a:lin ang="5400000" scaled="0"/>
                    </a:gradFill>
                    <a:effectLst/>
                    <a:uLnTx/>
                    <a:uFillTx/>
                    <a:latin typeface="Segoe UI Semibold" panose="020B0702040204020203" pitchFamily="34" charset="0"/>
                    <a:cs typeface="Segoe UI Semibold" panose="020B0702040204020203" pitchFamily="34" charset="0"/>
                  </a:rPr>
                  <a:t>RETAIN For Future PROCESSING</a:t>
                </a:r>
              </a:p>
            </p:txBody>
          </p:sp>
        </p:grpSp>
        <p:grpSp>
          <p:nvGrpSpPr>
            <p:cNvPr id="47" name="Group 46"/>
            <p:cNvGrpSpPr/>
            <p:nvPr/>
          </p:nvGrpSpPr>
          <p:grpSpPr>
            <a:xfrm>
              <a:off x="4252299" y="1211287"/>
              <a:ext cx="3931920" cy="4572000"/>
              <a:chOff x="4252299" y="1211287"/>
              <a:chExt cx="3931920" cy="4572000"/>
            </a:xfrm>
          </p:grpSpPr>
          <p:grpSp>
            <p:nvGrpSpPr>
              <p:cNvPr id="35" name="Group 34"/>
              <p:cNvGrpSpPr/>
              <p:nvPr/>
            </p:nvGrpSpPr>
            <p:grpSpPr>
              <a:xfrm>
                <a:off x="4252299" y="1211287"/>
                <a:ext cx="3931920" cy="3931920"/>
                <a:chOff x="4252299" y="1211287"/>
                <a:chExt cx="3931920" cy="3931920"/>
              </a:xfrm>
            </p:grpSpPr>
            <p:pic>
              <p:nvPicPr>
                <p:cNvPr id="29" name="Picture 28"/>
                <p:cNvPicPr>
                  <a:picLocks noChangeAspect="1"/>
                </p:cNvPicPr>
                <p:nvPr/>
              </p:nvPicPr>
              <p:blipFill rotWithShape="1">
                <a:blip r:embed="rId4"/>
                <a:srcRect l="401" t="401" r="401" b="401"/>
                <a:stretch/>
              </p:blipFill>
              <p:spPr>
                <a:xfrm>
                  <a:off x="4252299" y="1211287"/>
                  <a:ext cx="3931920" cy="3931920"/>
                </a:xfrm>
                <a:prstGeom prst="rect">
                  <a:avLst/>
                </a:prstGeom>
              </p:spPr>
            </p:pic>
            <p:sp>
              <p:nvSpPr>
                <p:cNvPr id="32" name="TextBox 31"/>
                <p:cNvSpPr txBox="1"/>
                <p:nvPr/>
              </p:nvSpPr>
              <p:spPr>
                <a:xfrm>
                  <a:off x="4252299" y="1211316"/>
                  <a:ext cx="2241639" cy="849463"/>
                </a:xfrm>
                <a:prstGeom prst="rect">
                  <a:avLst/>
                </a:prstGeom>
                <a:noFill/>
              </p:spPr>
              <p:txBody>
                <a:bodyPr wrap="none" lIns="179285" tIns="143428" rIns="179285" bIns="143428" rtlCol="0">
                  <a:spAutoFit/>
                </a:bodyPr>
                <a:lstStyle/>
                <a:p>
                  <a:pPr marL="0" marR="0" lvl="0" indent="0" defTabSz="896386" eaLnBrk="1" fontAlgn="auto" latinLnBrk="0" hangingPunct="1">
                    <a:lnSpc>
                      <a:spcPct val="90000"/>
                    </a:lnSpc>
                    <a:spcBef>
                      <a:spcPts val="0"/>
                    </a:spcBef>
                    <a:spcAft>
                      <a:spcPts val="588"/>
                    </a:spcAft>
                    <a:buClrTx/>
                    <a:buSzTx/>
                    <a:buFontTx/>
                    <a:buNone/>
                    <a:tabLst/>
                    <a:defRPr/>
                  </a:pPr>
                  <a:r>
                    <a:rPr kumimoji="0" lang="en-US" sz="3921" b="0" i="0" u="none" strike="noStrike" kern="0" cap="none" spc="0" normalizeH="0" baseline="0" noProof="0" dirty="0">
                      <a:ln>
                        <a:noFill/>
                      </a:ln>
                      <a:gradFill>
                        <a:gsLst>
                          <a:gs pos="2917">
                            <a:srgbClr val="FFFFFF"/>
                          </a:gs>
                          <a:gs pos="100000">
                            <a:srgbClr val="FFFFFF"/>
                          </a:gs>
                        </a:gsLst>
                        <a:lin ang="5400000" scaled="0"/>
                      </a:gradFill>
                      <a:effectLst/>
                      <a:uLnTx/>
                      <a:uFillTx/>
                      <a:latin typeface="+mj-lt"/>
                    </a:rPr>
                    <a:t>Analytics</a:t>
                  </a:r>
                </a:p>
              </p:txBody>
            </p:sp>
          </p:grpSp>
          <p:sp>
            <p:nvSpPr>
              <p:cNvPr id="38" name="Rectangle 37"/>
              <p:cNvSpPr/>
              <p:nvPr/>
            </p:nvSpPr>
            <p:spPr bwMode="auto">
              <a:xfrm>
                <a:off x="4252299" y="5143207"/>
                <a:ext cx="3931920" cy="640080"/>
              </a:xfrm>
              <a:prstGeom prst="rect">
                <a:avLst/>
              </a:prstGeom>
              <a:solidFill>
                <a:srgbClr val="00584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defTabSz="896386" eaLnBrk="1" fontAlgn="auto" latinLnBrk="0" hangingPunct="1">
                  <a:lnSpc>
                    <a:spcPct val="90000"/>
                  </a:lnSpc>
                  <a:spcBef>
                    <a:spcPts val="0"/>
                  </a:spcBef>
                  <a:spcAft>
                    <a:spcPts val="0"/>
                  </a:spcAft>
                  <a:buClrTx/>
                  <a:buSzTx/>
                  <a:buFontTx/>
                  <a:buNone/>
                  <a:tabLst/>
                  <a:defRPr/>
                </a:pPr>
                <a:r>
                  <a:rPr kumimoji="0" lang="en-US" sz="1961" b="0" i="0" u="none" strike="noStrike" kern="0" cap="all" spc="0" normalizeH="0" baseline="0" noProof="0" dirty="0">
                    <a:ln>
                      <a:noFill/>
                    </a:ln>
                    <a:gradFill>
                      <a:gsLst>
                        <a:gs pos="2917">
                          <a:srgbClr val="FFFFFF"/>
                        </a:gs>
                        <a:gs pos="100000">
                          <a:srgbClr val="FFFFFF"/>
                        </a:gs>
                      </a:gsLst>
                      <a:lin ang="5400000" scaled="0"/>
                    </a:gradFill>
                    <a:effectLst/>
                    <a:uLnTx/>
                    <a:uFillTx/>
                    <a:latin typeface="Segoe UI Semibold" panose="020B0702040204020203" pitchFamily="34" charset="0"/>
                    <a:ea typeface="MS PGothic" charset="0"/>
                    <a:cs typeface="Segoe UI Semibold" panose="020B0702040204020203" pitchFamily="34" charset="0"/>
                  </a:rPr>
                  <a:t>Telemetry/log processing</a:t>
                </a:r>
              </a:p>
            </p:txBody>
          </p:sp>
        </p:grpSp>
        <p:grpSp>
          <p:nvGrpSpPr>
            <p:cNvPr id="48" name="Group 47"/>
            <p:cNvGrpSpPr/>
            <p:nvPr/>
          </p:nvGrpSpPr>
          <p:grpSpPr>
            <a:xfrm>
              <a:off x="8229895" y="1211287"/>
              <a:ext cx="3931920" cy="4572000"/>
              <a:chOff x="8229895" y="1211287"/>
              <a:chExt cx="3931920" cy="4572000"/>
            </a:xfrm>
          </p:grpSpPr>
          <p:grpSp>
            <p:nvGrpSpPr>
              <p:cNvPr id="45" name="Group 44"/>
              <p:cNvGrpSpPr/>
              <p:nvPr/>
            </p:nvGrpSpPr>
            <p:grpSpPr>
              <a:xfrm>
                <a:off x="8229895" y="1211287"/>
                <a:ext cx="3931920" cy="3931920"/>
                <a:chOff x="8229895" y="1211287"/>
                <a:chExt cx="3931920" cy="3931920"/>
              </a:xfrm>
            </p:grpSpPr>
            <p:pic>
              <p:nvPicPr>
                <p:cNvPr id="44" name="Picture 43"/>
                <p:cNvPicPr>
                  <a:picLocks noChangeAspect="1"/>
                </p:cNvPicPr>
                <p:nvPr/>
              </p:nvPicPr>
              <p:blipFill rotWithShape="1">
                <a:blip r:embed="rId5"/>
                <a:srcRect l="543" t="543" r="543" b="543"/>
                <a:stretch/>
              </p:blipFill>
              <p:spPr>
                <a:xfrm>
                  <a:off x="8229895" y="1211287"/>
                  <a:ext cx="3931920" cy="3931920"/>
                </a:xfrm>
                <a:prstGeom prst="rect">
                  <a:avLst/>
                </a:prstGeom>
              </p:spPr>
            </p:pic>
            <p:sp>
              <p:nvSpPr>
                <p:cNvPr id="33" name="TextBox 32"/>
                <p:cNvSpPr txBox="1"/>
                <p:nvPr/>
              </p:nvSpPr>
              <p:spPr>
                <a:xfrm>
                  <a:off x="8229895" y="1211316"/>
                  <a:ext cx="1938672" cy="849463"/>
                </a:xfrm>
                <a:prstGeom prst="rect">
                  <a:avLst/>
                </a:prstGeom>
                <a:noFill/>
              </p:spPr>
              <p:txBody>
                <a:bodyPr wrap="none" lIns="179285" tIns="143428" rIns="179285" bIns="143428" rtlCol="0">
                  <a:spAutoFit/>
                </a:bodyPr>
                <a:lstStyle/>
                <a:p>
                  <a:pPr marL="0" marR="0" lvl="0" indent="0" defTabSz="896386" eaLnBrk="1" fontAlgn="auto" latinLnBrk="0" hangingPunct="1">
                    <a:lnSpc>
                      <a:spcPct val="90000"/>
                    </a:lnSpc>
                    <a:spcBef>
                      <a:spcPts val="0"/>
                    </a:spcBef>
                    <a:spcAft>
                      <a:spcPts val="588"/>
                    </a:spcAft>
                    <a:buClrTx/>
                    <a:buSzTx/>
                    <a:buFontTx/>
                    <a:buNone/>
                    <a:tabLst/>
                    <a:defRPr/>
                  </a:pPr>
                  <a:r>
                    <a:rPr kumimoji="0" lang="en-US" sz="3921" b="0" i="0" u="none" strike="noStrike" kern="0" cap="none" spc="0" normalizeH="0" baseline="0" noProof="0" dirty="0">
                      <a:ln>
                        <a:noFill/>
                      </a:ln>
                      <a:gradFill>
                        <a:gsLst>
                          <a:gs pos="2917">
                            <a:srgbClr val="FFFFFF"/>
                          </a:gs>
                          <a:gs pos="100000">
                            <a:srgbClr val="FFFFFF"/>
                          </a:gs>
                        </a:gsLst>
                        <a:lin ang="5400000" scaled="0"/>
                      </a:gradFill>
                      <a:effectLst/>
                      <a:uLnTx/>
                      <a:uFillTx/>
                      <a:latin typeface="+mj-lt"/>
                    </a:rPr>
                    <a:t>Actions</a:t>
                  </a:r>
                </a:p>
              </p:txBody>
            </p:sp>
          </p:grpSp>
          <p:sp>
            <p:nvSpPr>
              <p:cNvPr id="39" name="Rectangle 38"/>
              <p:cNvSpPr/>
              <p:nvPr/>
            </p:nvSpPr>
            <p:spPr bwMode="auto">
              <a:xfrm>
                <a:off x="8229895" y="5143207"/>
                <a:ext cx="3931920" cy="640080"/>
              </a:xfrm>
              <a:prstGeom prst="rect">
                <a:avLst/>
              </a:prstGeom>
              <a:solidFill>
                <a:srgbClr val="44235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defTabSz="896386" eaLnBrk="1" fontAlgn="auto" latinLnBrk="0" hangingPunct="1">
                  <a:lnSpc>
                    <a:spcPct val="90000"/>
                  </a:lnSpc>
                  <a:spcBef>
                    <a:spcPts val="0"/>
                  </a:spcBef>
                  <a:spcAft>
                    <a:spcPts val="0"/>
                  </a:spcAft>
                  <a:buClrTx/>
                  <a:buSzTx/>
                  <a:buFontTx/>
                  <a:buNone/>
                  <a:tabLst/>
                  <a:defRPr/>
                </a:pPr>
                <a:r>
                  <a:rPr kumimoji="0" lang="en-US" sz="1961" b="0" i="0" u="none" strike="noStrike" kern="0" cap="all" spc="0" normalizeH="0" baseline="0" noProof="0" dirty="0">
                    <a:ln>
                      <a:noFill/>
                    </a:ln>
                    <a:gradFill>
                      <a:gsLst>
                        <a:gs pos="2917">
                          <a:srgbClr val="FFFFFF"/>
                        </a:gs>
                        <a:gs pos="100000">
                          <a:srgbClr val="FFFFFF"/>
                        </a:gs>
                      </a:gsLst>
                      <a:lin ang="5400000" scaled="0"/>
                    </a:gradFill>
                    <a:effectLst/>
                    <a:uLnTx/>
                    <a:uFillTx/>
                    <a:latin typeface="Segoe UI Semibold" panose="020B0702040204020203" pitchFamily="34" charset="0"/>
                    <a:ea typeface="MS PGothic" charset="0"/>
                    <a:cs typeface="Segoe UI Semibold" panose="020B0702040204020203" pitchFamily="34" charset="0"/>
                  </a:rPr>
                  <a:t>Internet of things</a:t>
                </a:r>
              </a:p>
            </p:txBody>
          </p:sp>
        </p:grpSp>
      </p:grpSp>
      <p:sp>
        <p:nvSpPr>
          <p:cNvPr id="42" name="Rectangle 41"/>
          <p:cNvSpPr/>
          <p:nvPr/>
        </p:nvSpPr>
        <p:spPr>
          <a:xfrm>
            <a:off x="0" y="0"/>
            <a:ext cx="12192000" cy="1535069"/>
          </a:xfrm>
          <a:prstGeom prst="rect">
            <a:avLst/>
          </a:prstGeom>
          <a:solidFill>
            <a:srgbClr val="002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43" name="Group 42"/>
          <p:cNvGrpSpPr/>
          <p:nvPr/>
        </p:nvGrpSpPr>
        <p:grpSpPr>
          <a:xfrm>
            <a:off x="11011634" y="124666"/>
            <a:ext cx="1049875" cy="1356759"/>
            <a:chOff x="8856125" y="1067127"/>
            <a:chExt cx="528555" cy="752153"/>
          </a:xfrm>
        </p:grpSpPr>
        <p:sp>
          <p:nvSpPr>
            <p:cNvPr id="50" name="Oval 2"/>
            <p:cNvSpPr/>
            <p:nvPr/>
          </p:nvSpPr>
          <p:spPr bwMode="auto">
            <a:xfrm>
              <a:off x="8856125" y="1067127"/>
              <a:ext cx="528555" cy="365836"/>
            </a:xfrm>
            <a:custGeom>
              <a:avLst/>
              <a:gdLst/>
              <a:ahLst/>
              <a:cxnLst/>
              <a:rect l="l" t="t" r="r" b="b"/>
              <a:pathLst>
                <a:path w="2488679" h="1722978">
                  <a:moveTo>
                    <a:pt x="1568924" y="0"/>
                  </a:moveTo>
                  <a:cubicBezTo>
                    <a:pt x="1889013" y="0"/>
                    <a:pt x="2148497" y="259484"/>
                    <a:pt x="2148497" y="579573"/>
                  </a:cubicBezTo>
                  <a:cubicBezTo>
                    <a:pt x="2148497" y="628390"/>
                    <a:pt x="2142461" y="675798"/>
                    <a:pt x="2129199" y="720614"/>
                  </a:cubicBezTo>
                  <a:cubicBezTo>
                    <a:pt x="2337950" y="784181"/>
                    <a:pt x="2488679" y="978799"/>
                    <a:pt x="2488679" y="1208622"/>
                  </a:cubicBezTo>
                  <a:cubicBezTo>
                    <a:pt x="2488679" y="1492693"/>
                    <a:pt x="2258394" y="1722978"/>
                    <a:pt x="1974323" y="1722978"/>
                  </a:cubicBezTo>
                  <a:lnTo>
                    <a:pt x="1974313" y="1722977"/>
                  </a:lnTo>
                  <a:lnTo>
                    <a:pt x="563842" y="1722977"/>
                  </a:lnTo>
                  <a:cubicBezTo>
                    <a:pt x="563839" y="1722978"/>
                    <a:pt x="563836" y="1722978"/>
                    <a:pt x="563832" y="1722978"/>
                  </a:cubicBezTo>
                  <a:cubicBezTo>
                    <a:pt x="252436" y="1722978"/>
                    <a:pt x="0" y="1470542"/>
                    <a:pt x="0" y="1159146"/>
                  </a:cubicBezTo>
                  <a:cubicBezTo>
                    <a:pt x="0" y="944117"/>
                    <a:pt x="120370" y="757203"/>
                    <a:pt x="298654" y="664433"/>
                  </a:cubicBezTo>
                  <a:cubicBezTo>
                    <a:pt x="297817" y="661589"/>
                    <a:pt x="297788" y="658721"/>
                    <a:pt x="297788" y="655847"/>
                  </a:cubicBezTo>
                  <a:cubicBezTo>
                    <a:pt x="297788" y="426683"/>
                    <a:pt x="483562" y="240909"/>
                    <a:pt x="712726" y="240909"/>
                  </a:cubicBezTo>
                  <a:cubicBezTo>
                    <a:pt x="838046" y="240909"/>
                    <a:pt x="950390" y="296465"/>
                    <a:pt x="1025124" y="385461"/>
                  </a:cubicBezTo>
                  <a:cubicBezTo>
                    <a:pt x="1102977" y="160464"/>
                    <a:pt x="1317212" y="0"/>
                    <a:pt x="1568924"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09728" tIns="54864" rIns="54864" bIns="109728" numCol="1" spcCol="0" rtlCol="0" fromWordArt="0" anchor="b" anchorCtr="0" forceAA="0" compatLnSpc="1">
              <a:prstTxWarp prst="textNoShape">
                <a:avLst/>
              </a:prstTxWarp>
              <a:noAutofit/>
            </a:bodyPr>
            <a:lstStyle/>
            <a:p>
              <a:pPr marL="0" marR="0" lvl="0" indent="0" algn="ctr" defTabSz="1096919" eaLnBrk="1" fontAlgn="base" latinLnBrk="0" hangingPunct="1">
                <a:lnSpc>
                  <a:spcPct val="100000"/>
                </a:lnSpc>
                <a:spcBef>
                  <a:spcPct val="0"/>
                </a:spcBef>
                <a:spcAft>
                  <a:spcPct val="0"/>
                </a:spcAft>
                <a:buClrTx/>
                <a:buSzTx/>
                <a:buFontTx/>
                <a:buNone/>
                <a:tabLst/>
                <a:defRPr/>
              </a:pPr>
              <a:endParaRPr kumimoji="0" lang="en-US" sz="3200" b="0" i="0" u="none" strike="noStrike" kern="0" cap="none" spc="-6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1" name="Group 50"/>
            <p:cNvGrpSpPr/>
            <p:nvPr/>
          </p:nvGrpSpPr>
          <p:grpSpPr>
            <a:xfrm rot="10800000">
              <a:off x="8985702" y="1454736"/>
              <a:ext cx="274574" cy="364544"/>
              <a:chOff x="-1278804" y="2084340"/>
              <a:chExt cx="217157" cy="248510"/>
            </a:xfrm>
            <a:gradFill>
              <a:gsLst>
                <a:gs pos="0">
                  <a:srgbClr val="FFFFFF"/>
                </a:gs>
                <a:gs pos="100000">
                  <a:srgbClr val="FFFFFF">
                    <a:alpha val="0"/>
                  </a:srgbClr>
                </a:gs>
              </a:gsLst>
              <a:lin ang="16200000" scaled="1"/>
            </a:gradFill>
          </p:grpSpPr>
          <p:sp>
            <p:nvSpPr>
              <p:cNvPr id="52" name="Freeform 1116"/>
              <p:cNvSpPr>
                <a:spLocks/>
              </p:cNvSpPr>
              <p:nvPr/>
            </p:nvSpPr>
            <p:spPr bwMode="auto">
              <a:xfrm flipH="1">
                <a:off x="-1148431" y="2084340"/>
                <a:ext cx="85213" cy="27562"/>
              </a:xfrm>
              <a:custGeom>
                <a:avLst/>
                <a:gdLst>
                  <a:gd name="T0" fmla="*/ 0 w 652"/>
                  <a:gd name="T1" fmla="*/ 0 h 173"/>
                  <a:gd name="T2" fmla="*/ 0 w 652"/>
                  <a:gd name="T3" fmla="*/ 58 h 173"/>
                  <a:gd name="T4" fmla="*/ 508 w 652"/>
                  <a:gd name="T5" fmla="*/ 58 h 173"/>
                  <a:gd name="T6" fmla="*/ 508 w 652"/>
                  <a:gd name="T7" fmla="*/ 58 h 173"/>
                  <a:gd name="T8" fmla="*/ 495 w 652"/>
                  <a:gd name="T9" fmla="*/ 69 h 173"/>
                  <a:gd name="T10" fmla="*/ 480 w 652"/>
                  <a:gd name="T11" fmla="*/ 82 h 173"/>
                  <a:gd name="T12" fmla="*/ 467 w 652"/>
                  <a:gd name="T13" fmla="*/ 96 h 173"/>
                  <a:gd name="T14" fmla="*/ 453 w 652"/>
                  <a:gd name="T15" fmla="*/ 112 h 173"/>
                  <a:gd name="T16" fmla="*/ 453 w 652"/>
                  <a:gd name="T17" fmla="*/ 112 h 173"/>
                  <a:gd name="T18" fmla="*/ 440 w 652"/>
                  <a:gd name="T19" fmla="*/ 129 h 173"/>
                  <a:gd name="T20" fmla="*/ 428 w 652"/>
                  <a:gd name="T21" fmla="*/ 144 h 173"/>
                  <a:gd name="T22" fmla="*/ 420 w 652"/>
                  <a:gd name="T23" fmla="*/ 159 h 173"/>
                  <a:gd name="T24" fmla="*/ 412 w 652"/>
                  <a:gd name="T25" fmla="*/ 173 h 173"/>
                  <a:gd name="T26" fmla="*/ 489 w 652"/>
                  <a:gd name="T27" fmla="*/ 173 h 173"/>
                  <a:gd name="T28" fmla="*/ 489 w 652"/>
                  <a:gd name="T29" fmla="*/ 173 h 173"/>
                  <a:gd name="T30" fmla="*/ 505 w 652"/>
                  <a:gd name="T31" fmla="*/ 150 h 173"/>
                  <a:gd name="T32" fmla="*/ 524 w 652"/>
                  <a:gd name="T33" fmla="*/ 128 h 173"/>
                  <a:gd name="T34" fmla="*/ 543 w 652"/>
                  <a:gd name="T35" fmla="*/ 108 h 173"/>
                  <a:gd name="T36" fmla="*/ 565 w 652"/>
                  <a:gd name="T37" fmla="*/ 88 h 173"/>
                  <a:gd name="T38" fmla="*/ 565 w 652"/>
                  <a:gd name="T39" fmla="*/ 88 h 173"/>
                  <a:gd name="T40" fmla="*/ 587 w 652"/>
                  <a:gd name="T41" fmla="*/ 72 h 173"/>
                  <a:gd name="T42" fmla="*/ 609 w 652"/>
                  <a:gd name="T43" fmla="*/ 57 h 173"/>
                  <a:gd name="T44" fmla="*/ 630 w 652"/>
                  <a:gd name="T45" fmla="*/ 46 h 173"/>
                  <a:gd name="T46" fmla="*/ 652 w 652"/>
                  <a:gd name="T47" fmla="*/ 38 h 173"/>
                  <a:gd name="T48" fmla="*/ 652 w 652"/>
                  <a:gd name="T49" fmla="*/ 0 h 173"/>
                  <a:gd name="T50" fmla="*/ 0 w 652"/>
                  <a:gd name="T51" fmla="*/ 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52" h="173">
                    <a:moveTo>
                      <a:pt x="0" y="0"/>
                    </a:moveTo>
                    <a:lnTo>
                      <a:pt x="0" y="58"/>
                    </a:lnTo>
                    <a:lnTo>
                      <a:pt x="508" y="58"/>
                    </a:lnTo>
                    <a:lnTo>
                      <a:pt x="508" y="58"/>
                    </a:lnTo>
                    <a:lnTo>
                      <a:pt x="495" y="69"/>
                    </a:lnTo>
                    <a:lnTo>
                      <a:pt x="480" y="82"/>
                    </a:lnTo>
                    <a:lnTo>
                      <a:pt x="467" y="96"/>
                    </a:lnTo>
                    <a:lnTo>
                      <a:pt x="453" y="112"/>
                    </a:lnTo>
                    <a:lnTo>
                      <a:pt x="453" y="112"/>
                    </a:lnTo>
                    <a:lnTo>
                      <a:pt x="440" y="129"/>
                    </a:lnTo>
                    <a:lnTo>
                      <a:pt x="428" y="144"/>
                    </a:lnTo>
                    <a:lnTo>
                      <a:pt x="420" y="159"/>
                    </a:lnTo>
                    <a:lnTo>
                      <a:pt x="412" y="173"/>
                    </a:lnTo>
                    <a:lnTo>
                      <a:pt x="489" y="173"/>
                    </a:lnTo>
                    <a:lnTo>
                      <a:pt x="489" y="173"/>
                    </a:lnTo>
                    <a:lnTo>
                      <a:pt x="505" y="150"/>
                    </a:lnTo>
                    <a:lnTo>
                      <a:pt x="524" y="128"/>
                    </a:lnTo>
                    <a:lnTo>
                      <a:pt x="543" y="108"/>
                    </a:lnTo>
                    <a:lnTo>
                      <a:pt x="565" y="88"/>
                    </a:lnTo>
                    <a:lnTo>
                      <a:pt x="565" y="88"/>
                    </a:lnTo>
                    <a:lnTo>
                      <a:pt x="587" y="72"/>
                    </a:lnTo>
                    <a:lnTo>
                      <a:pt x="609" y="57"/>
                    </a:lnTo>
                    <a:lnTo>
                      <a:pt x="630" y="46"/>
                    </a:lnTo>
                    <a:lnTo>
                      <a:pt x="652" y="38"/>
                    </a:lnTo>
                    <a:lnTo>
                      <a:pt x="652"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1B3B41"/>
                  </a:solidFill>
                  <a:effectLst/>
                  <a:uLnTx/>
                  <a:uFillTx/>
                </a:endParaRPr>
              </a:p>
            </p:txBody>
          </p:sp>
          <p:sp>
            <p:nvSpPr>
              <p:cNvPr id="53" name="Freeform 1118"/>
              <p:cNvSpPr>
                <a:spLocks/>
              </p:cNvSpPr>
              <p:nvPr/>
            </p:nvSpPr>
            <p:spPr bwMode="auto">
              <a:xfrm flipH="1">
                <a:off x="-1148431" y="2184666"/>
                <a:ext cx="85213" cy="27562"/>
              </a:xfrm>
              <a:custGeom>
                <a:avLst/>
                <a:gdLst>
                  <a:gd name="T0" fmla="*/ 0 w 652"/>
                  <a:gd name="T1" fmla="*/ 0 h 172"/>
                  <a:gd name="T2" fmla="*/ 0 w 652"/>
                  <a:gd name="T3" fmla="*/ 57 h 172"/>
                  <a:gd name="T4" fmla="*/ 508 w 652"/>
                  <a:gd name="T5" fmla="*/ 57 h 172"/>
                  <a:gd name="T6" fmla="*/ 508 w 652"/>
                  <a:gd name="T7" fmla="*/ 57 h 172"/>
                  <a:gd name="T8" fmla="*/ 495 w 652"/>
                  <a:gd name="T9" fmla="*/ 68 h 172"/>
                  <a:gd name="T10" fmla="*/ 480 w 652"/>
                  <a:gd name="T11" fmla="*/ 81 h 172"/>
                  <a:gd name="T12" fmla="*/ 467 w 652"/>
                  <a:gd name="T13" fmla="*/ 96 h 172"/>
                  <a:gd name="T14" fmla="*/ 453 w 652"/>
                  <a:gd name="T15" fmla="*/ 112 h 172"/>
                  <a:gd name="T16" fmla="*/ 453 w 652"/>
                  <a:gd name="T17" fmla="*/ 112 h 172"/>
                  <a:gd name="T18" fmla="*/ 440 w 652"/>
                  <a:gd name="T19" fmla="*/ 128 h 172"/>
                  <a:gd name="T20" fmla="*/ 428 w 652"/>
                  <a:gd name="T21" fmla="*/ 143 h 172"/>
                  <a:gd name="T22" fmla="*/ 420 w 652"/>
                  <a:gd name="T23" fmla="*/ 158 h 172"/>
                  <a:gd name="T24" fmla="*/ 412 w 652"/>
                  <a:gd name="T25" fmla="*/ 172 h 172"/>
                  <a:gd name="T26" fmla="*/ 489 w 652"/>
                  <a:gd name="T27" fmla="*/ 172 h 172"/>
                  <a:gd name="T28" fmla="*/ 489 w 652"/>
                  <a:gd name="T29" fmla="*/ 172 h 172"/>
                  <a:gd name="T30" fmla="*/ 505 w 652"/>
                  <a:gd name="T31" fmla="*/ 148 h 172"/>
                  <a:gd name="T32" fmla="*/ 524 w 652"/>
                  <a:gd name="T33" fmla="*/ 127 h 172"/>
                  <a:gd name="T34" fmla="*/ 543 w 652"/>
                  <a:gd name="T35" fmla="*/ 106 h 172"/>
                  <a:gd name="T36" fmla="*/ 565 w 652"/>
                  <a:gd name="T37" fmla="*/ 88 h 172"/>
                  <a:gd name="T38" fmla="*/ 565 w 652"/>
                  <a:gd name="T39" fmla="*/ 88 h 172"/>
                  <a:gd name="T40" fmla="*/ 587 w 652"/>
                  <a:gd name="T41" fmla="*/ 71 h 172"/>
                  <a:gd name="T42" fmla="*/ 609 w 652"/>
                  <a:gd name="T43" fmla="*/ 57 h 172"/>
                  <a:gd name="T44" fmla="*/ 630 w 652"/>
                  <a:gd name="T45" fmla="*/ 45 h 172"/>
                  <a:gd name="T46" fmla="*/ 652 w 652"/>
                  <a:gd name="T47" fmla="*/ 36 h 172"/>
                  <a:gd name="T48" fmla="*/ 652 w 652"/>
                  <a:gd name="T49" fmla="*/ 0 h 172"/>
                  <a:gd name="T50" fmla="*/ 0 w 652"/>
                  <a:gd name="T51" fmla="*/ 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52" h="172">
                    <a:moveTo>
                      <a:pt x="0" y="0"/>
                    </a:moveTo>
                    <a:lnTo>
                      <a:pt x="0" y="57"/>
                    </a:lnTo>
                    <a:lnTo>
                      <a:pt x="508" y="57"/>
                    </a:lnTo>
                    <a:lnTo>
                      <a:pt x="508" y="57"/>
                    </a:lnTo>
                    <a:lnTo>
                      <a:pt x="495" y="68"/>
                    </a:lnTo>
                    <a:lnTo>
                      <a:pt x="480" y="81"/>
                    </a:lnTo>
                    <a:lnTo>
                      <a:pt x="467" y="96"/>
                    </a:lnTo>
                    <a:lnTo>
                      <a:pt x="453" y="112"/>
                    </a:lnTo>
                    <a:lnTo>
                      <a:pt x="453" y="112"/>
                    </a:lnTo>
                    <a:lnTo>
                      <a:pt x="440" y="128"/>
                    </a:lnTo>
                    <a:lnTo>
                      <a:pt x="428" y="143"/>
                    </a:lnTo>
                    <a:lnTo>
                      <a:pt x="420" y="158"/>
                    </a:lnTo>
                    <a:lnTo>
                      <a:pt x="412" y="172"/>
                    </a:lnTo>
                    <a:lnTo>
                      <a:pt x="489" y="172"/>
                    </a:lnTo>
                    <a:lnTo>
                      <a:pt x="489" y="172"/>
                    </a:lnTo>
                    <a:lnTo>
                      <a:pt x="505" y="148"/>
                    </a:lnTo>
                    <a:lnTo>
                      <a:pt x="524" y="127"/>
                    </a:lnTo>
                    <a:lnTo>
                      <a:pt x="543" y="106"/>
                    </a:lnTo>
                    <a:lnTo>
                      <a:pt x="565" y="88"/>
                    </a:lnTo>
                    <a:lnTo>
                      <a:pt x="565" y="88"/>
                    </a:lnTo>
                    <a:lnTo>
                      <a:pt x="587" y="71"/>
                    </a:lnTo>
                    <a:lnTo>
                      <a:pt x="609" y="57"/>
                    </a:lnTo>
                    <a:lnTo>
                      <a:pt x="630" y="45"/>
                    </a:lnTo>
                    <a:lnTo>
                      <a:pt x="652" y="36"/>
                    </a:lnTo>
                    <a:lnTo>
                      <a:pt x="652"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1B3B41"/>
                  </a:solidFill>
                  <a:effectLst/>
                  <a:uLnTx/>
                  <a:uFillTx/>
                </a:endParaRPr>
              </a:p>
            </p:txBody>
          </p:sp>
          <p:sp>
            <p:nvSpPr>
              <p:cNvPr id="54" name="Freeform 1119"/>
              <p:cNvSpPr>
                <a:spLocks noEditPoints="1"/>
              </p:cNvSpPr>
              <p:nvPr/>
            </p:nvSpPr>
            <p:spPr bwMode="auto">
              <a:xfrm flipH="1">
                <a:off x="-1150002" y="2235381"/>
                <a:ext cx="86784" cy="48509"/>
              </a:xfrm>
              <a:custGeom>
                <a:avLst/>
                <a:gdLst>
                  <a:gd name="T0" fmla="*/ 387 w 663"/>
                  <a:gd name="T1" fmla="*/ 306 h 307"/>
                  <a:gd name="T2" fmla="*/ 479 w 663"/>
                  <a:gd name="T3" fmla="*/ 297 h 307"/>
                  <a:gd name="T4" fmla="*/ 516 w 663"/>
                  <a:gd name="T5" fmla="*/ 290 h 307"/>
                  <a:gd name="T6" fmla="*/ 564 w 663"/>
                  <a:gd name="T7" fmla="*/ 275 h 307"/>
                  <a:gd name="T8" fmla="*/ 604 w 663"/>
                  <a:gd name="T9" fmla="*/ 254 h 307"/>
                  <a:gd name="T10" fmla="*/ 625 w 663"/>
                  <a:gd name="T11" fmla="*/ 238 h 307"/>
                  <a:gd name="T12" fmla="*/ 648 w 663"/>
                  <a:gd name="T13" fmla="*/ 211 h 307"/>
                  <a:gd name="T14" fmla="*/ 660 w 663"/>
                  <a:gd name="T15" fmla="*/ 177 h 307"/>
                  <a:gd name="T16" fmla="*/ 663 w 663"/>
                  <a:gd name="T17" fmla="*/ 154 h 307"/>
                  <a:gd name="T18" fmla="*/ 651 w 663"/>
                  <a:gd name="T19" fmla="*/ 102 h 307"/>
                  <a:gd name="T20" fmla="*/ 631 w 663"/>
                  <a:gd name="T21" fmla="*/ 73 h 307"/>
                  <a:gd name="T22" fmla="*/ 581 w 663"/>
                  <a:gd name="T23" fmla="*/ 39 h 307"/>
                  <a:gd name="T24" fmla="*/ 537 w 663"/>
                  <a:gd name="T25" fmla="*/ 23 h 307"/>
                  <a:gd name="T26" fmla="*/ 485 w 663"/>
                  <a:gd name="T27" fmla="*/ 10 h 307"/>
                  <a:gd name="T28" fmla="*/ 376 w 663"/>
                  <a:gd name="T29" fmla="*/ 1 h 307"/>
                  <a:gd name="T30" fmla="*/ 276 w 663"/>
                  <a:gd name="T31" fmla="*/ 1 h 307"/>
                  <a:gd name="T32" fmla="*/ 185 w 663"/>
                  <a:gd name="T33" fmla="*/ 9 h 307"/>
                  <a:gd name="T34" fmla="*/ 147 w 663"/>
                  <a:gd name="T35" fmla="*/ 17 h 307"/>
                  <a:gd name="T36" fmla="*/ 98 w 663"/>
                  <a:gd name="T37" fmla="*/ 32 h 307"/>
                  <a:gd name="T38" fmla="*/ 59 w 663"/>
                  <a:gd name="T39" fmla="*/ 52 h 307"/>
                  <a:gd name="T40" fmla="*/ 38 w 663"/>
                  <a:gd name="T41" fmla="*/ 67 h 307"/>
                  <a:gd name="T42" fmla="*/ 14 w 663"/>
                  <a:gd name="T43" fmla="*/ 96 h 307"/>
                  <a:gd name="T44" fmla="*/ 3 w 663"/>
                  <a:gd name="T45" fmla="*/ 129 h 307"/>
                  <a:gd name="T46" fmla="*/ 0 w 663"/>
                  <a:gd name="T47" fmla="*/ 154 h 307"/>
                  <a:gd name="T48" fmla="*/ 9 w 663"/>
                  <a:gd name="T49" fmla="*/ 200 h 307"/>
                  <a:gd name="T50" fmla="*/ 38 w 663"/>
                  <a:gd name="T51" fmla="*/ 239 h 307"/>
                  <a:gd name="T52" fmla="*/ 67 w 663"/>
                  <a:gd name="T53" fmla="*/ 261 h 307"/>
                  <a:gd name="T54" fmla="*/ 142 w 663"/>
                  <a:gd name="T55" fmla="*/ 289 h 307"/>
                  <a:gd name="T56" fmla="*/ 245 w 663"/>
                  <a:gd name="T57" fmla="*/ 304 h 307"/>
                  <a:gd name="T58" fmla="*/ 331 w 663"/>
                  <a:gd name="T59" fmla="*/ 307 h 307"/>
                  <a:gd name="T60" fmla="*/ 292 w 663"/>
                  <a:gd name="T61" fmla="*/ 247 h 307"/>
                  <a:gd name="T62" fmla="*/ 198 w 663"/>
                  <a:gd name="T63" fmla="*/ 240 h 307"/>
                  <a:gd name="T64" fmla="*/ 134 w 663"/>
                  <a:gd name="T65" fmla="*/ 226 h 307"/>
                  <a:gd name="T66" fmla="*/ 106 w 663"/>
                  <a:gd name="T67" fmla="*/ 213 h 307"/>
                  <a:gd name="T68" fmla="*/ 79 w 663"/>
                  <a:gd name="T69" fmla="*/ 189 h 307"/>
                  <a:gd name="T70" fmla="*/ 66 w 663"/>
                  <a:gd name="T71" fmla="*/ 163 h 307"/>
                  <a:gd name="T72" fmla="*/ 66 w 663"/>
                  <a:gd name="T73" fmla="*/ 144 h 307"/>
                  <a:gd name="T74" fmla="*/ 79 w 663"/>
                  <a:gd name="T75" fmla="*/ 117 h 307"/>
                  <a:gd name="T76" fmla="*/ 106 w 663"/>
                  <a:gd name="T77" fmla="*/ 93 h 307"/>
                  <a:gd name="T78" fmla="*/ 134 w 663"/>
                  <a:gd name="T79" fmla="*/ 80 h 307"/>
                  <a:gd name="T80" fmla="*/ 198 w 663"/>
                  <a:gd name="T81" fmla="*/ 66 h 307"/>
                  <a:gd name="T82" fmla="*/ 292 w 663"/>
                  <a:gd name="T83" fmla="*/ 60 h 307"/>
                  <a:gd name="T84" fmla="*/ 369 w 663"/>
                  <a:gd name="T85" fmla="*/ 60 h 307"/>
                  <a:gd name="T86" fmla="*/ 464 w 663"/>
                  <a:gd name="T87" fmla="*/ 66 h 307"/>
                  <a:gd name="T88" fmla="*/ 529 w 663"/>
                  <a:gd name="T89" fmla="*/ 80 h 307"/>
                  <a:gd name="T90" fmla="*/ 557 w 663"/>
                  <a:gd name="T91" fmla="*/ 93 h 307"/>
                  <a:gd name="T92" fmla="*/ 584 w 663"/>
                  <a:gd name="T93" fmla="*/ 117 h 307"/>
                  <a:gd name="T94" fmla="*/ 595 w 663"/>
                  <a:gd name="T95" fmla="*/ 144 h 307"/>
                  <a:gd name="T96" fmla="*/ 595 w 663"/>
                  <a:gd name="T97" fmla="*/ 163 h 307"/>
                  <a:gd name="T98" fmla="*/ 585 w 663"/>
                  <a:gd name="T99" fmla="*/ 189 h 307"/>
                  <a:gd name="T100" fmla="*/ 562 w 663"/>
                  <a:gd name="T101" fmla="*/ 211 h 307"/>
                  <a:gd name="T102" fmla="*/ 534 w 663"/>
                  <a:gd name="T103" fmla="*/ 225 h 307"/>
                  <a:gd name="T104" fmla="*/ 466 w 663"/>
                  <a:gd name="T105" fmla="*/ 240 h 307"/>
                  <a:gd name="T106" fmla="*/ 369 w 663"/>
                  <a:gd name="T107" fmla="*/ 247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63" h="307">
                    <a:moveTo>
                      <a:pt x="331" y="307"/>
                    </a:moveTo>
                    <a:lnTo>
                      <a:pt x="331" y="307"/>
                    </a:lnTo>
                    <a:lnTo>
                      <a:pt x="387" y="306"/>
                    </a:lnTo>
                    <a:lnTo>
                      <a:pt x="435" y="303"/>
                    </a:lnTo>
                    <a:lnTo>
                      <a:pt x="457" y="299"/>
                    </a:lnTo>
                    <a:lnTo>
                      <a:pt x="479" y="297"/>
                    </a:lnTo>
                    <a:lnTo>
                      <a:pt x="498" y="293"/>
                    </a:lnTo>
                    <a:lnTo>
                      <a:pt x="516" y="290"/>
                    </a:lnTo>
                    <a:lnTo>
                      <a:pt x="516" y="290"/>
                    </a:lnTo>
                    <a:lnTo>
                      <a:pt x="534" y="285"/>
                    </a:lnTo>
                    <a:lnTo>
                      <a:pt x="550" y="280"/>
                    </a:lnTo>
                    <a:lnTo>
                      <a:pt x="564" y="275"/>
                    </a:lnTo>
                    <a:lnTo>
                      <a:pt x="579" y="268"/>
                    </a:lnTo>
                    <a:lnTo>
                      <a:pt x="591" y="262"/>
                    </a:lnTo>
                    <a:lnTo>
                      <a:pt x="604" y="254"/>
                    </a:lnTo>
                    <a:lnTo>
                      <a:pt x="614" y="247"/>
                    </a:lnTo>
                    <a:lnTo>
                      <a:pt x="625" y="238"/>
                    </a:lnTo>
                    <a:lnTo>
                      <a:pt x="625" y="238"/>
                    </a:lnTo>
                    <a:lnTo>
                      <a:pt x="634" y="229"/>
                    </a:lnTo>
                    <a:lnTo>
                      <a:pt x="641" y="221"/>
                    </a:lnTo>
                    <a:lnTo>
                      <a:pt x="648" y="211"/>
                    </a:lnTo>
                    <a:lnTo>
                      <a:pt x="653" y="200"/>
                    </a:lnTo>
                    <a:lnTo>
                      <a:pt x="657" y="189"/>
                    </a:lnTo>
                    <a:lnTo>
                      <a:pt x="660" y="177"/>
                    </a:lnTo>
                    <a:lnTo>
                      <a:pt x="662" y="166"/>
                    </a:lnTo>
                    <a:lnTo>
                      <a:pt x="663" y="154"/>
                    </a:lnTo>
                    <a:lnTo>
                      <a:pt x="663" y="154"/>
                    </a:lnTo>
                    <a:lnTo>
                      <a:pt x="662" y="135"/>
                    </a:lnTo>
                    <a:lnTo>
                      <a:pt x="657" y="118"/>
                    </a:lnTo>
                    <a:lnTo>
                      <a:pt x="651" y="102"/>
                    </a:lnTo>
                    <a:lnTo>
                      <a:pt x="642" y="87"/>
                    </a:lnTo>
                    <a:lnTo>
                      <a:pt x="642" y="87"/>
                    </a:lnTo>
                    <a:lnTo>
                      <a:pt x="631" y="73"/>
                    </a:lnTo>
                    <a:lnTo>
                      <a:pt x="616" y="61"/>
                    </a:lnTo>
                    <a:lnTo>
                      <a:pt x="600" y="50"/>
                    </a:lnTo>
                    <a:lnTo>
                      <a:pt x="581" y="39"/>
                    </a:lnTo>
                    <a:lnTo>
                      <a:pt x="581" y="39"/>
                    </a:lnTo>
                    <a:lnTo>
                      <a:pt x="560" y="31"/>
                    </a:lnTo>
                    <a:lnTo>
                      <a:pt x="537" y="23"/>
                    </a:lnTo>
                    <a:lnTo>
                      <a:pt x="512" y="17"/>
                    </a:lnTo>
                    <a:lnTo>
                      <a:pt x="485" y="10"/>
                    </a:lnTo>
                    <a:lnTo>
                      <a:pt x="485" y="10"/>
                    </a:lnTo>
                    <a:lnTo>
                      <a:pt x="454" y="6"/>
                    </a:lnTo>
                    <a:lnTo>
                      <a:pt x="417" y="3"/>
                    </a:lnTo>
                    <a:lnTo>
                      <a:pt x="376" y="1"/>
                    </a:lnTo>
                    <a:lnTo>
                      <a:pt x="331" y="0"/>
                    </a:lnTo>
                    <a:lnTo>
                      <a:pt x="331" y="0"/>
                    </a:lnTo>
                    <a:lnTo>
                      <a:pt x="276" y="1"/>
                    </a:lnTo>
                    <a:lnTo>
                      <a:pt x="228" y="4"/>
                    </a:lnTo>
                    <a:lnTo>
                      <a:pt x="206" y="7"/>
                    </a:lnTo>
                    <a:lnTo>
                      <a:pt x="185" y="9"/>
                    </a:lnTo>
                    <a:lnTo>
                      <a:pt x="164" y="12"/>
                    </a:lnTo>
                    <a:lnTo>
                      <a:pt x="147" y="17"/>
                    </a:lnTo>
                    <a:lnTo>
                      <a:pt x="147" y="17"/>
                    </a:lnTo>
                    <a:lnTo>
                      <a:pt x="129" y="21"/>
                    </a:lnTo>
                    <a:lnTo>
                      <a:pt x="113" y="26"/>
                    </a:lnTo>
                    <a:lnTo>
                      <a:pt x="98" y="32"/>
                    </a:lnTo>
                    <a:lnTo>
                      <a:pt x="85" y="38"/>
                    </a:lnTo>
                    <a:lnTo>
                      <a:pt x="72" y="45"/>
                    </a:lnTo>
                    <a:lnTo>
                      <a:pt x="59" y="52"/>
                    </a:lnTo>
                    <a:lnTo>
                      <a:pt x="48" y="60"/>
                    </a:lnTo>
                    <a:lnTo>
                      <a:pt x="38" y="67"/>
                    </a:lnTo>
                    <a:lnTo>
                      <a:pt x="38" y="67"/>
                    </a:lnTo>
                    <a:lnTo>
                      <a:pt x="29" y="76"/>
                    </a:lnTo>
                    <a:lnTo>
                      <a:pt x="22" y="86"/>
                    </a:lnTo>
                    <a:lnTo>
                      <a:pt x="14" y="96"/>
                    </a:lnTo>
                    <a:lnTo>
                      <a:pt x="10" y="106"/>
                    </a:lnTo>
                    <a:lnTo>
                      <a:pt x="6" y="117"/>
                    </a:lnTo>
                    <a:lnTo>
                      <a:pt x="3" y="129"/>
                    </a:lnTo>
                    <a:lnTo>
                      <a:pt x="0" y="141"/>
                    </a:lnTo>
                    <a:lnTo>
                      <a:pt x="0" y="154"/>
                    </a:lnTo>
                    <a:lnTo>
                      <a:pt x="0" y="154"/>
                    </a:lnTo>
                    <a:lnTo>
                      <a:pt x="1" y="170"/>
                    </a:lnTo>
                    <a:lnTo>
                      <a:pt x="4" y="185"/>
                    </a:lnTo>
                    <a:lnTo>
                      <a:pt x="9" y="200"/>
                    </a:lnTo>
                    <a:lnTo>
                      <a:pt x="16" y="214"/>
                    </a:lnTo>
                    <a:lnTo>
                      <a:pt x="26" y="227"/>
                    </a:lnTo>
                    <a:lnTo>
                      <a:pt x="38" y="239"/>
                    </a:lnTo>
                    <a:lnTo>
                      <a:pt x="51" y="250"/>
                    </a:lnTo>
                    <a:lnTo>
                      <a:pt x="67" y="261"/>
                    </a:lnTo>
                    <a:lnTo>
                      <a:pt x="67" y="261"/>
                    </a:lnTo>
                    <a:lnTo>
                      <a:pt x="89" y="271"/>
                    </a:lnTo>
                    <a:lnTo>
                      <a:pt x="114" y="280"/>
                    </a:lnTo>
                    <a:lnTo>
                      <a:pt x="142" y="289"/>
                    </a:lnTo>
                    <a:lnTo>
                      <a:pt x="173" y="295"/>
                    </a:lnTo>
                    <a:lnTo>
                      <a:pt x="209" y="300"/>
                    </a:lnTo>
                    <a:lnTo>
                      <a:pt x="245" y="304"/>
                    </a:lnTo>
                    <a:lnTo>
                      <a:pt x="287" y="306"/>
                    </a:lnTo>
                    <a:lnTo>
                      <a:pt x="331" y="307"/>
                    </a:lnTo>
                    <a:lnTo>
                      <a:pt x="331" y="307"/>
                    </a:lnTo>
                    <a:close/>
                    <a:moveTo>
                      <a:pt x="331" y="248"/>
                    </a:moveTo>
                    <a:lnTo>
                      <a:pt x="331" y="248"/>
                    </a:lnTo>
                    <a:lnTo>
                      <a:pt x="292" y="247"/>
                    </a:lnTo>
                    <a:lnTo>
                      <a:pt x="257" y="245"/>
                    </a:lnTo>
                    <a:lnTo>
                      <a:pt x="226" y="243"/>
                    </a:lnTo>
                    <a:lnTo>
                      <a:pt x="198" y="240"/>
                    </a:lnTo>
                    <a:lnTo>
                      <a:pt x="173" y="237"/>
                    </a:lnTo>
                    <a:lnTo>
                      <a:pt x="151" y="232"/>
                    </a:lnTo>
                    <a:lnTo>
                      <a:pt x="134" y="226"/>
                    </a:lnTo>
                    <a:lnTo>
                      <a:pt x="119" y="221"/>
                    </a:lnTo>
                    <a:lnTo>
                      <a:pt x="119" y="221"/>
                    </a:lnTo>
                    <a:lnTo>
                      <a:pt x="106" y="213"/>
                    </a:lnTo>
                    <a:lnTo>
                      <a:pt x="95" y="206"/>
                    </a:lnTo>
                    <a:lnTo>
                      <a:pt x="86" y="198"/>
                    </a:lnTo>
                    <a:lnTo>
                      <a:pt x="79" y="189"/>
                    </a:lnTo>
                    <a:lnTo>
                      <a:pt x="73" y="182"/>
                    </a:lnTo>
                    <a:lnTo>
                      <a:pt x="69" y="172"/>
                    </a:lnTo>
                    <a:lnTo>
                      <a:pt x="66" y="163"/>
                    </a:lnTo>
                    <a:lnTo>
                      <a:pt x="66" y="154"/>
                    </a:lnTo>
                    <a:lnTo>
                      <a:pt x="66" y="154"/>
                    </a:lnTo>
                    <a:lnTo>
                      <a:pt x="66" y="144"/>
                    </a:lnTo>
                    <a:lnTo>
                      <a:pt x="69" y="134"/>
                    </a:lnTo>
                    <a:lnTo>
                      <a:pt x="73" y="126"/>
                    </a:lnTo>
                    <a:lnTo>
                      <a:pt x="79" y="117"/>
                    </a:lnTo>
                    <a:lnTo>
                      <a:pt x="86" y="108"/>
                    </a:lnTo>
                    <a:lnTo>
                      <a:pt x="95" y="101"/>
                    </a:lnTo>
                    <a:lnTo>
                      <a:pt x="106" y="93"/>
                    </a:lnTo>
                    <a:lnTo>
                      <a:pt x="119" y="87"/>
                    </a:lnTo>
                    <a:lnTo>
                      <a:pt x="119" y="87"/>
                    </a:lnTo>
                    <a:lnTo>
                      <a:pt x="134" y="80"/>
                    </a:lnTo>
                    <a:lnTo>
                      <a:pt x="151" y="75"/>
                    </a:lnTo>
                    <a:lnTo>
                      <a:pt x="173" y="70"/>
                    </a:lnTo>
                    <a:lnTo>
                      <a:pt x="198" y="66"/>
                    </a:lnTo>
                    <a:lnTo>
                      <a:pt x="226" y="63"/>
                    </a:lnTo>
                    <a:lnTo>
                      <a:pt x="259" y="61"/>
                    </a:lnTo>
                    <a:lnTo>
                      <a:pt x="292" y="60"/>
                    </a:lnTo>
                    <a:lnTo>
                      <a:pt x="331" y="59"/>
                    </a:lnTo>
                    <a:lnTo>
                      <a:pt x="331" y="59"/>
                    </a:lnTo>
                    <a:lnTo>
                      <a:pt x="369" y="60"/>
                    </a:lnTo>
                    <a:lnTo>
                      <a:pt x="404" y="61"/>
                    </a:lnTo>
                    <a:lnTo>
                      <a:pt x="437" y="63"/>
                    </a:lnTo>
                    <a:lnTo>
                      <a:pt x="464" y="66"/>
                    </a:lnTo>
                    <a:lnTo>
                      <a:pt x="489" y="70"/>
                    </a:lnTo>
                    <a:lnTo>
                      <a:pt x="512" y="75"/>
                    </a:lnTo>
                    <a:lnTo>
                      <a:pt x="529" y="80"/>
                    </a:lnTo>
                    <a:lnTo>
                      <a:pt x="544" y="87"/>
                    </a:lnTo>
                    <a:lnTo>
                      <a:pt x="544" y="87"/>
                    </a:lnTo>
                    <a:lnTo>
                      <a:pt x="557" y="93"/>
                    </a:lnTo>
                    <a:lnTo>
                      <a:pt x="567" y="101"/>
                    </a:lnTo>
                    <a:lnTo>
                      <a:pt x="576" y="108"/>
                    </a:lnTo>
                    <a:lnTo>
                      <a:pt x="584" y="117"/>
                    </a:lnTo>
                    <a:lnTo>
                      <a:pt x="589" y="126"/>
                    </a:lnTo>
                    <a:lnTo>
                      <a:pt x="594" y="134"/>
                    </a:lnTo>
                    <a:lnTo>
                      <a:pt x="595" y="144"/>
                    </a:lnTo>
                    <a:lnTo>
                      <a:pt x="597" y="154"/>
                    </a:lnTo>
                    <a:lnTo>
                      <a:pt x="597" y="154"/>
                    </a:lnTo>
                    <a:lnTo>
                      <a:pt x="595" y="163"/>
                    </a:lnTo>
                    <a:lnTo>
                      <a:pt x="594" y="173"/>
                    </a:lnTo>
                    <a:lnTo>
                      <a:pt x="591" y="182"/>
                    </a:lnTo>
                    <a:lnTo>
                      <a:pt x="585" y="189"/>
                    </a:lnTo>
                    <a:lnTo>
                      <a:pt x="579" y="197"/>
                    </a:lnTo>
                    <a:lnTo>
                      <a:pt x="570" y="204"/>
                    </a:lnTo>
                    <a:lnTo>
                      <a:pt x="562" y="211"/>
                    </a:lnTo>
                    <a:lnTo>
                      <a:pt x="550" y="217"/>
                    </a:lnTo>
                    <a:lnTo>
                      <a:pt x="550" y="217"/>
                    </a:lnTo>
                    <a:lnTo>
                      <a:pt x="534" y="225"/>
                    </a:lnTo>
                    <a:lnTo>
                      <a:pt x="514" y="230"/>
                    </a:lnTo>
                    <a:lnTo>
                      <a:pt x="491" y="236"/>
                    </a:lnTo>
                    <a:lnTo>
                      <a:pt x="466" y="240"/>
                    </a:lnTo>
                    <a:lnTo>
                      <a:pt x="437" y="243"/>
                    </a:lnTo>
                    <a:lnTo>
                      <a:pt x="404" y="245"/>
                    </a:lnTo>
                    <a:lnTo>
                      <a:pt x="369" y="247"/>
                    </a:lnTo>
                    <a:lnTo>
                      <a:pt x="331" y="248"/>
                    </a:lnTo>
                    <a:lnTo>
                      <a:pt x="331" y="2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1B3B41"/>
                  </a:solidFill>
                  <a:effectLst/>
                  <a:uLnTx/>
                  <a:uFillTx/>
                </a:endParaRPr>
              </a:p>
            </p:txBody>
          </p:sp>
          <p:sp>
            <p:nvSpPr>
              <p:cNvPr id="55" name="Freeform 1140"/>
              <p:cNvSpPr>
                <a:spLocks/>
              </p:cNvSpPr>
              <p:nvPr/>
            </p:nvSpPr>
            <p:spPr bwMode="auto">
              <a:xfrm flipH="1">
                <a:off x="-1277233" y="2175846"/>
                <a:ext cx="85606" cy="27562"/>
              </a:xfrm>
              <a:custGeom>
                <a:avLst/>
                <a:gdLst>
                  <a:gd name="T0" fmla="*/ 0 w 652"/>
                  <a:gd name="T1" fmla="*/ 0 h 173"/>
                  <a:gd name="T2" fmla="*/ 0 w 652"/>
                  <a:gd name="T3" fmla="*/ 58 h 173"/>
                  <a:gd name="T4" fmla="*/ 507 w 652"/>
                  <a:gd name="T5" fmla="*/ 58 h 173"/>
                  <a:gd name="T6" fmla="*/ 507 w 652"/>
                  <a:gd name="T7" fmla="*/ 58 h 173"/>
                  <a:gd name="T8" fmla="*/ 494 w 652"/>
                  <a:gd name="T9" fmla="*/ 69 h 173"/>
                  <a:gd name="T10" fmla="*/ 481 w 652"/>
                  <a:gd name="T11" fmla="*/ 82 h 173"/>
                  <a:gd name="T12" fmla="*/ 466 w 652"/>
                  <a:gd name="T13" fmla="*/ 97 h 173"/>
                  <a:gd name="T14" fmla="*/ 453 w 652"/>
                  <a:gd name="T15" fmla="*/ 112 h 173"/>
                  <a:gd name="T16" fmla="*/ 453 w 652"/>
                  <a:gd name="T17" fmla="*/ 112 h 173"/>
                  <a:gd name="T18" fmla="*/ 440 w 652"/>
                  <a:gd name="T19" fmla="*/ 129 h 173"/>
                  <a:gd name="T20" fmla="*/ 430 w 652"/>
                  <a:gd name="T21" fmla="*/ 144 h 173"/>
                  <a:gd name="T22" fmla="*/ 419 w 652"/>
                  <a:gd name="T23" fmla="*/ 159 h 173"/>
                  <a:gd name="T24" fmla="*/ 412 w 652"/>
                  <a:gd name="T25" fmla="*/ 173 h 173"/>
                  <a:gd name="T26" fmla="*/ 488 w 652"/>
                  <a:gd name="T27" fmla="*/ 173 h 173"/>
                  <a:gd name="T28" fmla="*/ 488 w 652"/>
                  <a:gd name="T29" fmla="*/ 173 h 173"/>
                  <a:gd name="T30" fmla="*/ 506 w 652"/>
                  <a:gd name="T31" fmla="*/ 150 h 173"/>
                  <a:gd name="T32" fmla="*/ 524 w 652"/>
                  <a:gd name="T33" fmla="*/ 128 h 173"/>
                  <a:gd name="T34" fmla="*/ 543 w 652"/>
                  <a:gd name="T35" fmla="*/ 108 h 173"/>
                  <a:gd name="T36" fmla="*/ 565 w 652"/>
                  <a:gd name="T37" fmla="*/ 88 h 173"/>
                  <a:gd name="T38" fmla="*/ 565 w 652"/>
                  <a:gd name="T39" fmla="*/ 88 h 173"/>
                  <a:gd name="T40" fmla="*/ 587 w 652"/>
                  <a:gd name="T41" fmla="*/ 72 h 173"/>
                  <a:gd name="T42" fmla="*/ 609 w 652"/>
                  <a:gd name="T43" fmla="*/ 58 h 173"/>
                  <a:gd name="T44" fmla="*/ 631 w 652"/>
                  <a:gd name="T45" fmla="*/ 46 h 173"/>
                  <a:gd name="T46" fmla="*/ 652 w 652"/>
                  <a:gd name="T47" fmla="*/ 38 h 173"/>
                  <a:gd name="T48" fmla="*/ 652 w 652"/>
                  <a:gd name="T49" fmla="*/ 0 h 173"/>
                  <a:gd name="T50" fmla="*/ 0 w 652"/>
                  <a:gd name="T51" fmla="*/ 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52" h="173">
                    <a:moveTo>
                      <a:pt x="0" y="0"/>
                    </a:moveTo>
                    <a:lnTo>
                      <a:pt x="0" y="58"/>
                    </a:lnTo>
                    <a:lnTo>
                      <a:pt x="507" y="58"/>
                    </a:lnTo>
                    <a:lnTo>
                      <a:pt x="507" y="58"/>
                    </a:lnTo>
                    <a:lnTo>
                      <a:pt x="494" y="69"/>
                    </a:lnTo>
                    <a:lnTo>
                      <a:pt x="481" y="82"/>
                    </a:lnTo>
                    <a:lnTo>
                      <a:pt x="466" y="97"/>
                    </a:lnTo>
                    <a:lnTo>
                      <a:pt x="453" y="112"/>
                    </a:lnTo>
                    <a:lnTo>
                      <a:pt x="453" y="112"/>
                    </a:lnTo>
                    <a:lnTo>
                      <a:pt x="440" y="129"/>
                    </a:lnTo>
                    <a:lnTo>
                      <a:pt x="430" y="144"/>
                    </a:lnTo>
                    <a:lnTo>
                      <a:pt x="419" y="159"/>
                    </a:lnTo>
                    <a:lnTo>
                      <a:pt x="412" y="173"/>
                    </a:lnTo>
                    <a:lnTo>
                      <a:pt x="488" y="173"/>
                    </a:lnTo>
                    <a:lnTo>
                      <a:pt x="488" y="173"/>
                    </a:lnTo>
                    <a:lnTo>
                      <a:pt x="506" y="150"/>
                    </a:lnTo>
                    <a:lnTo>
                      <a:pt x="524" y="128"/>
                    </a:lnTo>
                    <a:lnTo>
                      <a:pt x="543" y="108"/>
                    </a:lnTo>
                    <a:lnTo>
                      <a:pt x="565" y="88"/>
                    </a:lnTo>
                    <a:lnTo>
                      <a:pt x="565" y="88"/>
                    </a:lnTo>
                    <a:lnTo>
                      <a:pt x="587" y="72"/>
                    </a:lnTo>
                    <a:lnTo>
                      <a:pt x="609" y="58"/>
                    </a:lnTo>
                    <a:lnTo>
                      <a:pt x="631" y="46"/>
                    </a:lnTo>
                    <a:lnTo>
                      <a:pt x="652" y="38"/>
                    </a:lnTo>
                    <a:lnTo>
                      <a:pt x="652"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1B3B41"/>
                  </a:solidFill>
                  <a:effectLst/>
                  <a:uLnTx/>
                  <a:uFillTx/>
                </a:endParaRPr>
              </a:p>
            </p:txBody>
          </p:sp>
          <p:sp>
            <p:nvSpPr>
              <p:cNvPr id="56" name="Freeform 1141"/>
              <p:cNvSpPr>
                <a:spLocks/>
              </p:cNvSpPr>
              <p:nvPr/>
            </p:nvSpPr>
            <p:spPr bwMode="auto">
              <a:xfrm flipH="1">
                <a:off x="-1277233" y="2225458"/>
                <a:ext cx="85606" cy="27562"/>
              </a:xfrm>
              <a:custGeom>
                <a:avLst/>
                <a:gdLst>
                  <a:gd name="T0" fmla="*/ 0 w 652"/>
                  <a:gd name="T1" fmla="*/ 0 h 174"/>
                  <a:gd name="T2" fmla="*/ 0 w 652"/>
                  <a:gd name="T3" fmla="*/ 58 h 174"/>
                  <a:gd name="T4" fmla="*/ 507 w 652"/>
                  <a:gd name="T5" fmla="*/ 58 h 174"/>
                  <a:gd name="T6" fmla="*/ 507 w 652"/>
                  <a:gd name="T7" fmla="*/ 58 h 174"/>
                  <a:gd name="T8" fmla="*/ 494 w 652"/>
                  <a:gd name="T9" fmla="*/ 69 h 174"/>
                  <a:gd name="T10" fmla="*/ 481 w 652"/>
                  <a:gd name="T11" fmla="*/ 82 h 174"/>
                  <a:gd name="T12" fmla="*/ 466 w 652"/>
                  <a:gd name="T13" fmla="*/ 96 h 174"/>
                  <a:gd name="T14" fmla="*/ 453 w 652"/>
                  <a:gd name="T15" fmla="*/ 112 h 174"/>
                  <a:gd name="T16" fmla="*/ 453 w 652"/>
                  <a:gd name="T17" fmla="*/ 112 h 174"/>
                  <a:gd name="T18" fmla="*/ 440 w 652"/>
                  <a:gd name="T19" fmla="*/ 129 h 174"/>
                  <a:gd name="T20" fmla="*/ 430 w 652"/>
                  <a:gd name="T21" fmla="*/ 144 h 174"/>
                  <a:gd name="T22" fmla="*/ 419 w 652"/>
                  <a:gd name="T23" fmla="*/ 160 h 174"/>
                  <a:gd name="T24" fmla="*/ 412 w 652"/>
                  <a:gd name="T25" fmla="*/ 174 h 174"/>
                  <a:gd name="T26" fmla="*/ 488 w 652"/>
                  <a:gd name="T27" fmla="*/ 174 h 174"/>
                  <a:gd name="T28" fmla="*/ 488 w 652"/>
                  <a:gd name="T29" fmla="*/ 174 h 174"/>
                  <a:gd name="T30" fmla="*/ 506 w 652"/>
                  <a:gd name="T31" fmla="*/ 150 h 174"/>
                  <a:gd name="T32" fmla="*/ 524 w 652"/>
                  <a:gd name="T33" fmla="*/ 128 h 174"/>
                  <a:gd name="T34" fmla="*/ 543 w 652"/>
                  <a:gd name="T35" fmla="*/ 108 h 174"/>
                  <a:gd name="T36" fmla="*/ 565 w 652"/>
                  <a:gd name="T37" fmla="*/ 88 h 174"/>
                  <a:gd name="T38" fmla="*/ 565 w 652"/>
                  <a:gd name="T39" fmla="*/ 88 h 174"/>
                  <a:gd name="T40" fmla="*/ 587 w 652"/>
                  <a:gd name="T41" fmla="*/ 72 h 174"/>
                  <a:gd name="T42" fmla="*/ 609 w 652"/>
                  <a:gd name="T43" fmla="*/ 58 h 174"/>
                  <a:gd name="T44" fmla="*/ 631 w 652"/>
                  <a:gd name="T45" fmla="*/ 46 h 174"/>
                  <a:gd name="T46" fmla="*/ 652 w 652"/>
                  <a:gd name="T47" fmla="*/ 38 h 174"/>
                  <a:gd name="T48" fmla="*/ 652 w 652"/>
                  <a:gd name="T49" fmla="*/ 0 h 174"/>
                  <a:gd name="T50" fmla="*/ 0 w 652"/>
                  <a:gd name="T51" fmla="*/ 0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52" h="174">
                    <a:moveTo>
                      <a:pt x="0" y="0"/>
                    </a:moveTo>
                    <a:lnTo>
                      <a:pt x="0" y="58"/>
                    </a:lnTo>
                    <a:lnTo>
                      <a:pt x="507" y="58"/>
                    </a:lnTo>
                    <a:lnTo>
                      <a:pt x="507" y="58"/>
                    </a:lnTo>
                    <a:lnTo>
                      <a:pt x="494" y="69"/>
                    </a:lnTo>
                    <a:lnTo>
                      <a:pt x="481" y="82"/>
                    </a:lnTo>
                    <a:lnTo>
                      <a:pt x="466" y="96"/>
                    </a:lnTo>
                    <a:lnTo>
                      <a:pt x="453" y="112"/>
                    </a:lnTo>
                    <a:lnTo>
                      <a:pt x="453" y="112"/>
                    </a:lnTo>
                    <a:lnTo>
                      <a:pt x="440" y="129"/>
                    </a:lnTo>
                    <a:lnTo>
                      <a:pt x="430" y="144"/>
                    </a:lnTo>
                    <a:lnTo>
                      <a:pt x="419" y="160"/>
                    </a:lnTo>
                    <a:lnTo>
                      <a:pt x="412" y="174"/>
                    </a:lnTo>
                    <a:lnTo>
                      <a:pt x="488" y="174"/>
                    </a:lnTo>
                    <a:lnTo>
                      <a:pt x="488" y="174"/>
                    </a:lnTo>
                    <a:lnTo>
                      <a:pt x="506" y="150"/>
                    </a:lnTo>
                    <a:lnTo>
                      <a:pt x="524" y="128"/>
                    </a:lnTo>
                    <a:lnTo>
                      <a:pt x="543" y="108"/>
                    </a:lnTo>
                    <a:lnTo>
                      <a:pt x="565" y="88"/>
                    </a:lnTo>
                    <a:lnTo>
                      <a:pt x="565" y="88"/>
                    </a:lnTo>
                    <a:lnTo>
                      <a:pt x="587" y="72"/>
                    </a:lnTo>
                    <a:lnTo>
                      <a:pt x="609" y="58"/>
                    </a:lnTo>
                    <a:lnTo>
                      <a:pt x="631" y="46"/>
                    </a:lnTo>
                    <a:lnTo>
                      <a:pt x="652" y="38"/>
                    </a:lnTo>
                    <a:lnTo>
                      <a:pt x="652"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1B3B41"/>
                  </a:solidFill>
                  <a:effectLst/>
                  <a:uLnTx/>
                  <a:uFillTx/>
                </a:endParaRPr>
              </a:p>
            </p:txBody>
          </p:sp>
          <p:sp>
            <p:nvSpPr>
              <p:cNvPr id="57" name="Freeform 1119"/>
              <p:cNvSpPr>
                <a:spLocks noEditPoints="1"/>
              </p:cNvSpPr>
              <p:nvPr/>
            </p:nvSpPr>
            <p:spPr bwMode="auto">
              <a:xfrm flipH="1">
                <a:off x="-1148431" y="2122374"/>
                <a:ext cx="86784" cy="48509"/>
              </a:xfrm>
              <a:custGeom>
                <a:avLst/>
                <a:gdLst>
                  <a:gd name="T0" fmla="*/ 387 w 663"/>
                  <a:gd name="T1" fmla="*/ 306 h 307"/>
                  <a:gd name="T2" fmla="*/ 479 w 663"/>
                  <a:gd name="T3" fmla="*/ 297 h 307"/>
                  <a:gd name="T4" fmla="*/ 516 w 663"/>
                  <a:gd name="T5" fmla="*/ 290 h 307"/>
                  <a:gd name="T6" fmla="*/ 564 w 663"/>
                  <a:gd name="T7" fmla="*/ 275 h 307"/>
                  <a:gd name="T8" fmla="*/ 604 w 663"/>
                  <a:gd name="T9" fmla="*/ 254 h 307"/>
                  <a:gd name="T10" fmla="*/ 625 w 663"/>
                  <a:gd name="T11" fmla="*/ 238 h 307"/>
                  <a:gd name="T12" fmla="*/ 648 w 663"/>
                  <a:gd name="T13" fmla="*/ 211 h 307"/>
                  <a:gd name="T14" fmla="*/ 660 w 663"/>
                  <a:gd name="T15" fmla="*/ 177 h 307"/>
                  <a:gd name="T16" fmla="*/ 663 w 663"/>
                  <a:gd name="T17" fmla="*/ 154 h 307"/>
                  <a:gd name="T18" fmla="*/ 651 w 663"/>
                  <a:gd name="T19" fmla="*/ 102 h 307"/>
                  <a:gd name="T20" fmla="*/ 631 w 663"/>
                  <a:gd name="T21" fmla="*/ 73 h 307"/>
                  <a:gd name="T22" fmla="*/ 581 w 663"/>
                  <a:gd name="T23" fmla="*/ 39 h 307"/>
                  <a:gd name="T24" fmla="*/ 537 w 663"/>
                  <a:gd name="T25" fmla="*/ 23 h 307"/>
                  <a:gd name="T26" fmla="*/ 485 w 663"/>
                  <a:gd name="T27" fmla="*/ 10 h 307"/>
                  <a:gd name="T28" fmla="*/ 376 w 663"/>
                  <a:gd name="T29" fmla="*/ 1 h 307"/>
                  <a:gd name="T30" fmla="*/ 276 w 663"/>
                  <a:gd name="T31" fmla="*/ 1 h 307"/>
                  <a:gd name="T32" fmla="*/ 185 w 663"/>
                  <a:gd name="T33" fmla="*/ 9 h 307"/>
                  <a:gd name="T34" fmla="*/ 147 w 663"/>
                  <a:gd name="T35" fmla="*/ 17 h 307"/>
                  <a:gd name="T36" fmla="*/ 98 w 663"/>
                  <a:gd name="T37" fmla="*/ 32 h 307"/>
                  <a:gd name="T38" fmla="*/ 59 w 663"/>
                  <a:gd name="T39" fmla="*/ 52 h 307"/>
                  <a:gd name="T40" fmla="*/ 38 w 663"/>
                  <a:gd name="T41" fmla="*/ 67 h 307"/>
                  <a:gd name="T42" fmla="*/ 14 w 663"/>
                  <a:gd name="T43" fmla="*/ 96 h 307"/>
                  <a:gd name="T44" fmla="*/ 3 w 663"/>
                  <a:gd name="T45" fmla="*/ 129 h 307"/>
                  <a:gd name="T46" fmla="*/ 0 w 663"/>
                  <a:gd name="T47" fmla="*/ 154 h 307"/>
                  <a:gd name="T48" fmla="*/ 9 w 663"/>
                  <a:gd name="T49" fmla="*/ 200 h 307"/>
                  <a:gd name="T50" fmla="*/ 38 w 663"/>
                  <a:gd name="T51" fmla="*/ 239 h 307"/>
                  <a:gd name="T52" fmla="*/ 67 w 663"/>
                  <a:gd name="T53" fmla="*/ 261 h 307"/>
                  <a:gd name="T54" fmla="*/ 142 w 663"/>
                  <a:gd name="T55" fmla="*/ 289 h 307"/>
                  <a:gd name="T56" fmla="*/ 245 w 663"/>
                  <a:gd name="T57" fmla="*/ 304 h 307"/>
                  <a:gd name="T58" fmla="*/ 331 w 663"/>
                  <a:gd name="T59" fmla="*/ 307 h 307"/>
                  <a:gd name="T60" fmla="*/ 292 w 663"/>
                  <a:gd name="T61" fmla="*/ 247 h 307"/>
                  <a:gd name="T62" fmla="*/ 198 w 663"/>
                  <a:gd name="T63" fmla="*/ 240 h 307"/>
                  <a:gd name="T64" fmla="*/ 134 w 663"/>
                  <a:gd name="T65" fmla="*/ 226 h 307"/>
                  <a:gd name="T66" fmla="*/ 106 w 663"/>
                  <a:gd name="T67" fmla="*/ 213 h 307"/>
                  <a:gd name="T68" fmla="*/ 79 w 663"/>
                  <a:gd name="T69" fmla="*/ 189 h 307"/>
                  <a:gd name="T70" fmla="*/ 66 w 663"/>
                  <a:gd name="T71" fmla="*/ 163 h 307"/>
                  <a:gd name="T72" fmla="*/ 66 w 663"/>
                  <a:gd name="T73" fmla="*/ 144 h 307"/>
                  <a:gd name="T74" fmla="*/ 79 w 663"/>
                  <a:gd name="T75" fmla="*/ 117 h 307"/>
                  <a:gd name="T76" fmla="*/ 106 w 663"/>
                  <a:gd name="T77" fmla="*/ 93 h 307"/>
                  <a:gd name="T78" fmla="*/ 134 w 663"/>
                  <a:gd name="T79" fmla="*/ 80 h 307"/>
                  <a:gd name="T80" fmla="*/ 198 w 663"/>
                  <a:gd name="T81" fmla="*/ 66 h 307"/>
                  <a:gd name="T82" fmla="*/ 292 w 663"/>
                  <a:gd name="T83" fmla="*/ 60 h 307"/>
                  <a:gd name="T84" fmla="*/ 369 w 663"/>
                  <a:gd name="T85" fmla="*/ 60 h 307"/>
                  <a:gd name="T86" fmla="*/ 464 w 663"/>
                  <a:gd name="T87" fmla="*/ 66 h 307"/>
                  <a:gd name="T88" fmla="*/ 529 w 663"/>
                  <a:gd name="T89" fmla="*/ 80 h 307"/>
                  <a:gd name="T90" fmla="*/ 557 w 663"/>
                  <a:gd name="T91" fmla="*/ 93 h 307"/>
                  <a:gd name="T92" fmla="*/ 584 w 663"/>
                  <a:gd name="T93" fmla="*/ 117 h 307"/>
                  <a:gd name="T94" fmla="*/ 595 w 663"/>
                  <a:gd name="T95" fmla="*/ 144 h 307"/>
                  <a:gd name="T96" fmla="*/ 595 w 663"/>
                  <a:gd name="T97" fmla="*/ 163 h 307"/>
                  <a:gd name="T98" fmla="*/ 585 w 663"/>
                  <a:gd name="T99" fmla="*/ 189 h 307"/>
                  <a:gd name="T100" fmla="*/ 562 w 663"/>
                  <a:gd name="T101" fmla="*/ 211 h 307"/>
                  <a:gd name="T102" fmla="*/ 534 w 663"/>
                  <a:gd name="T103" fmla="*/ 225 h 307"/>
                  <a:gd name="T104" fmla="*/ 466 w 663"/>
                  <a:gd name="T105" fmla="*/ 240 h 307"/>
                  <a:gd name="T106" fmla="*/ 369 w 663"/>
                  <a:gd name="T107" fmla="*/ 247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63" h="307">
                    <a:moveTo>
                      <a:pt x="331" y="307"/>
                    </a:moveTo>
                    <a:lnTo>
                      <a:pt x="331" y="307"/>
                    </a:lnTo>
                    <a:lnTo>
                      <a:pt x="387" y="306"/>
                    </a:lnTo>
                    <a:lnTo>
                      <a:pt x="435" y="303"/>
                    </a:lnTo>
                    <a:lnTo>
                      <a:pt x="457" y="299"/>
                    </a:lnTo>
                    <a:lnTo>
                      <a:pt x="479" y="297"/>
                    </a:lnTo>
                    <a:lnTo>
                      <a:pt x="498" y="293"/>
                    </a:lnTo>
                    <a:lnTo>
                      <a:pt x="516" y="290"/>
                    </a:lnTo>
                    <a:lnTo>
                      <a:pt x="516" y="290"/>
                    </a:lnTo>
                    <a:lnTo>
                      <a:pt x="534" y="285"/>
                    </a:lnTo>
                    <a:lnTo>
                      <a:pt x="550" y="280"/>
                    </a:lnTo>
                    <a:lnTo>
                      <a:pt x="564" y="275"/>
                    </a:lnTo>
                    <a:lnTo>
                      <a:pt x="579" y="268"/>
                    </a:lnTo>
                    <a:lnTo>
                      <a:pt x="591" y="262"/>
                    </a:lnTo>
                    <a:lnTo>
                      <a:pt x="604" y="254"/>
                    </a:lnTo>
                    <a:lnTo>
                      <a:pt x="614" y="247"/>
                    </a:lnTo>
                    <a:lnTo>
                      <a:pt x="625" y="238"/>
                    </a:lnTo>
                    <a:lnTo>
                      <a:pt x="625" y="238"/>
                    </a:lnTo>
                    <a:lnTo>
                      <a:pt x="634" y="229"/>
                    </a:lnTo>
                    <a:lnTo>
                      <a:pt x="641" y="221"/>
                    </a:lnTo>
                    <a:lnTo>
                      <a:pt x="648" y="211"/>
                    </a:lnTo>
                    <a:lnTo>
                      <a:pt x="653" y="200"/>
                    </a:lnTo>
                    <a:lnTo>
                      <a:pt x="657" y="189"/>
                    </a:lnTo>
                    <a:lnTo>
                      <a:pt x="660" y="177"/>
                    </a:lnTo>
                    <a:lnTo>
                      <a:pt x="662" y="166"/>
                    </a:lnTo>
                    <a:lnTo>
                      <a:pt x="663" y="154"/>
                    </a:lnTo>
                    <a:lnTo>
                      <a:pt x="663" y="154"/>
                    </a:lnTo>
                    <a:lnTo>
                      <a:pt x="662" y="135"/>
                    </a:lnTo>
                    <a:lnTo>
                      <a:pt x="657" y="118"/>
                    </a:lnTo>
                    <a:lnTo>
                      <a:pt x="651" y="102"/>
                    </a:lnTo>
                    <a:lnTo>
                      <a:pt x="642" y="87"/>
                    </a:lnTo>
                    <a:lnTo>
                      <a:pt x="642" y="87"/>
                    </a:lnTo>
                    <a:lnTo>
                      <a:pt x="631" y="73"/>
                    </a:lnTo>
                    <a:lnTo>
                      <a:pt x="616" y="61"/>
                    </a:lnTo>
                    <a:lnTo>
                      <a:pt x="600" y="50"/>
                    </a:lnTo>
                    <a:lnTo>
                      <a:pt x="581" y="39"/>
                    </a:lnTo>
                    <a:lnTo>
                      <a:pt x="581" y="39"/>
                    </a:lnTo>
                    <a:lnTo>
                      <a:pt x="560" y="31"/>
                    </a:lnTo>
                    <a:lnTo>
                      <a:pt x="537" y="23"/>
                    </a:lnTo>
                    <a:lnTo>
                      <a:pt x="512" y="17"/>
                    </a:lnTo>
                    <a:lnTo>
                      <a:pt x="485" y="10"/>
                    </a:lnTo>
                    <a:lnTo>
                      <a:pt x="485" y="10"/>
                    </a:lnTo>
                    <a:lnTo>
                      <a:pt x="454" y="6"/>
                    </a:lnTo>
                    <a:lnTo>
                      <a:pt x="417" y="3"/>
                    </a:lnTo>
                    <a:lnTo>
                      <a:pt x="376" y="1"/>
                    </a:lnTo>
                    <a:lnTo>
                      <a:pt x="331" y="0"/>
                    </a:lnTo>
                    <a:lnTo>
                      <a:pt x="331" y="0"/>
                    </a:lnTo>
                    <a:lnTo>
                      <a:pt x="276" y="1"/>
                    </a:lnTo>
                    <a:lnTo>
                      <a:pt x="228" y="4"/>
                    </a:lnTo>
                    <a:lnTo>
                      <a:pt x="206" y="7"/>
                    </a:lnTo>
                    <a:lnTo>
                      <a:pt x="185" y="9"/>
                    </a:lnTo>
                    <a:lnTo>
                      <a:pt x="164" y="12"/>
                    </a:lnTo>
                    <a:lnTo>
                      <a:pt x="147" y="17"/>
                    </a:lnTo>
                    <a:lnTo>
                      <a:pt x="147" y="17"/>
                    </a:lnTo>
                    <a:lnTo>
                      <a:pt x="129" y="21"/>
                    </a:lnTo>
                    <a:lnTo>
                      <a:pt x="113" y="26"/>
                    </a:lnTo>
                    <a:lnTo>
                      <a:pt x="98" y="32"/>
                    </a:lnTo>
                    <a:lnTo>
                      <a:pt x="85" y="38"/>
                    </a:lnTo>
                    <a:lnTo>
                      <a:pt x="72" y="45"/>
                    </a:lnTo>
                    <a:lnTo>
                      <a:pt x="59" y="52"/>
                    </a:lnTo>
                    <a:lnTo>
                      <a:pt x="48" y="60"/>
                    </a:lnTo>
                    <a:lnTo>
                      <a:pt x="38" y="67"/>
                    </a:lnTo>
                    <a:lnTo>
                      <a:pt x="38" y="67"/>
                    </a:lnTo>
                    <a:lnTo>
                      <a:pt x="29" y="76"/>
                    </a:lnTo>
                    <a:lnTo>
                      <a:pt x="22" y="86"/>
                    </a:lnTo>
                    <a:lnTo>
                      <a:pt x="14" y="96"/>
                    </a:lnTo>
                    <a:lnTo>
                      <a:pt x="10" y="106"/>
                    </a:lnTo>
                    <a:lnTo>
                      <a:pt x="6" y="117"/>
                    </a:lnTo>
                    <a:lnTo>
                      <a:pt x="3" y="129"/>
                    </a:lnTo>
                    <a:lnTo>
                      <a:pt x="0" y="141"/>
                    </a:lnTo>
                    <a:lnTo>
                      <a:pt x="0" y="154"/>
                    </a:lnTo>
                    <a:lnTo>
                      <a:pt x="0" y="154"/>
                    </a:lnTo>
                    <a:lnTo>
                      <a:pt x="1" y="170"/>
                    </a:lnTo>
                    <a:lnTo>
                      <a:pt x="4" y="185"/>
                    </a:lnTo>
                    <a:lnTo>
                      <a:pt x="9" y="200"/>
                    </a:lnTo>
                    <a:lnTo>
                      <a:pt x="16" y="214"/>
                    </a:lnTo>
                    <a:lnTo>
                      <a:pt x="26" y="227"/>
                    </a:lnTo>
                    <a:lnTo>
                      <a:pt x="38" y="239"/>
                    </a:lnTo>
                    <a:lnTo>
                      <a:pt x="51" y="250"/>
                    </a:lnTo>
                    <a:lnTo>
                      <a:pt x="67" y="261"/>
                    </a:lnTo>
                    <a:lnTo>
                      <a:pt x="67" y="261"/>
                    </a:lnTo>
                    <a:lnTo>
                      <a:pt x="89" y="271"/>
                    </a:lnTo>
                    <a:lnTo>
                      <a:pt x="114" y="280"/>
                    </a:lnTo>
                    <a:lnTo>
                      <a:pt x="142" y="289"/>
                    </a:lnTo>
                    <a:lnTo>
                      <a:pt x="173" y="295"/>
                    </a:lnTo>
                    <a:lnTo>
                      <a:pt x="209" y="300"/>
                    </a:lnTo>
                    <a:lnTo>
                      <a:pt x="245" y="304"/>
                    </a:lnTo>
                    <a:lnTo>
                      <a:pt x="287" y="306"/>
                    </a:lnTo>
                    <a:lnTo>
                      <a:pt x="331" y="307"/>
                    </a:lnTo>
                    <a:lnTo>
                      <a:pt x="331" y="307"/>
                    </a:lnTo>
                    <a:close/>
                    <a:moveTo>
                      <a:pt x="331" y="248"/>
                    </a:moveTo>
                    <a:lnTo>
                      <a:pt x="331" y="248"/>
                    </a:lnTo>
                    <a:lnTo>
                      <a:pt x="292" y="247"/>
                    </a:lnTo>
                    <a:lnTo>
                      <a:pt x="257" y="245"/>
                    </a:lnTo>
                    <a:lnTo>
                      <a:pt x="226" y="243"/>
                    </a:lnTo>
                    <a:lnTo>
                      <a:pt x="198" y="240"/>
                    </a:lnTo>
                    <a:lnTo>
                      <a:pt x="173" y="237"/>
                    </a:lnTo>
                    <a:lnTo>
                      <a:pt x="151" y="232"/>
                    </a:lnTo>
                    <a:lnTo>
                      <a:pt x="134" y="226"/>
                    </a:lnTo>
                    <a:lnTo>
                      <a:pt x="119" y="221"/>
                    </a:lnTo>
                    <a:lnTo>
                      <a:pt x="119" y="221"/>
                    </a:lnTo>
                    <a:lnTo>
                      <a:pt x="106" y="213"/>
                    </a:lnTo>
                    <a:lnTo>
                      <a:pt x="95" y="206"/>
                    </a:lnTo>
                    <a:lnTo>
                      <a:pt x="86" y="198"/>
                    </a:lnTo>
                    <a:lnTo>
                      <a:pt x="79" y="189"/>
                    </a:lnTo>
                    <a:lnTo>
                      <a:pt x="73" y="182"/>
                    </a:lnTo>
                    <a:lnTo>
                      <a:pt x="69" y="172"/>
                    </a:lnTo>
                    <a:lnTo>
                      <a:pt x="66" y="163"/>
                    </a:lnTo>
                    <a:lnTo>
                      <a:pt x="66" y="154"/>
                    </a:lnTo>
                    <a:lnTo>
                      <a:pt x="66" y="154"/>
                    </a:lnTo>
                    <a:lnTo>
                      <a:pt x="66" y="144"/>
                    </a:lnTo>
                    <a:lnTo>
                      <a:pt x="69" y="134"/>
                    </a:lnTo>
                    <a:lnTo>
                      <a:pt x="73" y="126"/>
                    </a:lnTo>
                    <a:lnTo>
                      <a:pt x="79" y="117"/>
                    </a:lnTo>
                    <a:lnTo>
                      <a:pt x="86" y="108"/>
                    </a:lnTo>
                    <a:lnTo>
                      <a:pt x="95" y="101"/>
                    </a:lnTo>
                    <a:lnTo>
                      <a:pt x="106" y="93"/>
                    </a:lnTo>
                    <a:lnTo>
                      <a:pt x="119" y="87"/>
                    </a:lnTo>
                    <a:lnTo>
                      <a:pt x="119" y="87"/>
                    </a:lnTo>
                    <a:lnTo>
                      <a:pt x="134" y="80"/>
                    </a:lnTo>
                    <a:lnTo>
                      <a:pt x="151" y="75"/>
                    </a:lnTo>
                    <a:lnTo>
                      <a:pt x="173" y="70"/>
                    </a:lnTo>
                    <a:lnTo>
                      <a:pt x="198" y="66"/>
                    </a:lnTo>
                    <a:lnTo>
                      <a:pt x="226" y="63"/>
                    </a:lnTo>
                    <a:lnTo>
                      <a:pt x="259" y="61"/>
                    </a:lnTo>
                    <a:lnTo>
                      <a:pt x="292" y="60"/>
                    </a:lnTo>
                    <a:lnTo>
                      <a:pt x="331" y="59"/>
                    </a:lnTo>
                    <a:lnTo>
                      <a:pt x="331" y="59"/>
                    </a:lnTo>
                    <a:lnTo>
                      <a:pt x="369" y="60"/>
                    </a:lnTo>
                    <a:lnTo>
                      <a:pt x="404" y="61"/>
                    </a:lnTo>
                    <a:lnTo>
                      <a:pt x="437" y="63"/>
                    </a:lnTo>
                    <a:lnTo>
                      <a:pt x="464" y="66"/>
                    </a:lnTo>
                    <a:lnTo>
                      <a:pt x="489" y="70"/>
                    </a:lnTo>
                    <a:lnTo>
                      <a:pt x="512" y="75"/>
                    </a:lnTo>
                    <a:lnTo>
                      <a:pt x="529" y="80"/>
                    </a:lnTo>
                    <a:lnTo>
                      <a:pt x="544" y="87"/>
                    </a:lnTo>
                    <a:lnTo>
                      <a:pt x="544" y="87"/>
                    </a:lnTo>
                    <a:lnTo>
                      <a:pt x="557" y="93"/>
                    </a:lnTo>
                    <a:lnTo>
                      <a:pt x="567" y="101"/>
                    </a:lnTo>
                    <a:lnTo>
                      <a:pt x="576" y="108"/>
                    </a:lnTo>
                    <a:lnTo>
                      <a:pt x="584" y="117"/>
                    </a:lnTo>
                    <a:lnTo>
                      <a:pt x="589" y="126"/>
                    </a:lnTo>
                    <a:lnTo>
                      <a:pt x="594" y="134"/>
                    </a:lnTo>
                    <a:lnTo>
                      <a:pt x="595" y="144"/>
                    </a:lnTo>
                    <a:lnTo>
                      <a:pt x="597" y="154"/>
                    </a:lnTo>
                    <a:lnTo>
                      <a:pt x="597" y="154"/>
                    </a:lnTo>
                    <a:lnTo>
                      <a:pt x="595" y="163"/>
                    </a:lnTo>
                    <a:lnTo>
                      <a:pt x="594" y="173"/>
                    </a:lnTo>
                    <a:lnTo>
                      <a:pt x="591" y="182"/>
                    </a:lnTo>
                    <a:lnTo>
                      <a:pt x="585" y="189"/>
                    </a:lnTo>
                    <a:lnTo>
                      <a:pt x="579" y="197"/>
                    </a:lnTo>
                    <a:lnTo>
                      <a:pt x="570" y="204"/>
                    </a:lnTo>
                    <a:lnTo>
                      <a:pt x="562" y="211"/>
                    </a:lnTo>
                    <a:lnTo>
                      <a:pt x="550" y="217"/>
                    </a:lnTo>
                    <a:lnTo>
                      <a:pt x="550" y="217"/>
                    </a:lnTo>
                    <a:lnTo>
                      <a:pt x="534" y="225"/>
                    </a:lnTo>
                    <a:lnTo>
                      <a:pt x="514" y="230"/>
                    </a:lnTo>
                    <a:lnTo>
                      <a:pt x="491" y="236"/>
                    </a:lnTo>
                    <a:lnTo>
                      <a:pt x="466" y="240"/>
                    </a:lnTo>
                    <a:lnTo>
                      <a:pt x="437" y="243"/>
                    </a:lnTo>
                    <a:lnTo>
                      <a:pt x="404" y="245"/>
                    </a:lnTo>
                    <a:lnTo>
                      <a:pt x="369" y="247"/>
                    </a:lnTo>
                    <a:lnTo>
                      <a:pt x="331" y="248"/>
                    </a:lnTo>
                    <a:lnTo>
                      <a:pt x="331" y="2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1B3B41"/>
                  </a:solidFill>
                  <a:effectLst/>
                  <a:uLnTx/>
                  <a:uFillTx/>
                </a:endParaRPr>
              </a:p>
            </p:txBody>
          </p:sp>
          <p:sp>
            <p:nvSpPr>
              <p:cNvPr id="58" name="Freeform 1139"/>
              <p:cNvSpPr>
                <a:spLocks noEditPoints="1"/>
              </p:cNvSpPr>
              <p:nvPr/>
            </p:nvSpPr>
            <p:spPr bwMode="auto">
              <a:xfrm flipH="1">
                <a:off x="-1278804" y="2266439"/>
                <a:ext cx="87177" cy="48509"/>
              </a:xfrm>
              <a:custGeom>
                <a:avLst/>
                <a:gdLst>
                  <a:gd name="T0" fmla="*/ 387 w 664"/>
                  <a:gd name="T1" fmla="*/ 305 h 306"/>
                  <a:gd name="T2" fmla="*/ 480 w 664"/>
                  <a:gd name="T3" fmla="*/ 297 h 306"/>
                  <a:gd name="T4" fmla="*/ 518 w 664"/>
                  <a:gd name="T5" fmla="*/ 289 h 306"/>
                  <a:gd name="T6" fmla="*/ 565 w 664"/>
                  <a:gd name="T7" fmla="*/ 274 h 306"/>
                  <a:gd name="T8" fmla="*/ 605 w 664"/>
                  <a:gd name="T9" fmla="*/ 254 h 306"/>
                  <a:gd name="T10" fmla="*/ 625 w 664"/>
                  <a:gd name="T11" fmla="*/ 238 h 306"/>
                  <a:gd name="T12" fmla="*/ 649 w 664"/>
                  <a:gd name="T13" fmla="*/ 210 h 306"/>
                  <a:gd name="T14" fmla="*/ 662 w 664"/>
                  <a:gd name="T15" fmla="*/ 178 h 306"/>
                  <a:gd name="T16" fmla="*/ 664 w 664"/>
                  <a:gd name="T17" fmla="*/ 153 h 306"/>
                  <a:gd name="T18" fmla="*/ 652 w 664"/>
                  <a:gd name="T19" fmla="*/ 101 h 306"/>
                  <a:gd name="T20" fmla="*/ 631 w 664"/>
                  <a:gd name="T21" fmla="*/ 73 h 306"/>
                  <a:gd name="T22" fmla="*/ 583 w 664"/>
                  <a:gd name="T23" fmla="*/ 40 h 306"/>
                  <a:gd name="T24" fmla="*/ 539 w 664"/>
                  <a:gd name="T25" fmla="*/ 23 h 306"/>
                  <a:gd name="T26" fmla="*/ 486 w 664"/>
                  <a:gd name="T27" fmla="*/ 11 h 306"/>
                  <a:gd name="T28" fmla="*/ 378 w 664"/>
                  <a:gd name="T29" fmla="*/ 1 h 306"/>
                  <a:gd name="T30" fmla="*/ 278 w 664"/>
                  <a:gd name="T31" fmla="*/ 1 h 306"/>
                  <a:gd name="T32" fmla="*/ 186 w 664"/>
                  <a:gd name="T33" fmla="*/ 10 h 306"/>
                  <a:gd name="T34" fmla="*/ 147 w 664"/>
                  <a:gd name="T35" fmla="*/ 17 h 306"/>
                  <a:gd name="T36" fmla="*/ 99 w 664"/>
                  <a:gd name="T37" fmla="*/ 32 h 306"/>
                  <a:gd name="T38" fmla="*/ 61 w 664"/>
                  <a:gd name="T39" fmla="*/ 52 h 306"/>
                  <a:gd name="T40" fmla="*/ 39 w 664"/>
                  <a:gd name="T41" fmla="*/ 68 h 306"/>
                  <a:gd name="T42" fmla="*/ 15 w 664"/>
                  <a:gd name="T43" fmla="*/ 96 h 306"/>
                  <a:gd name="T44" fmla="*/ 3 w 664"/>
                  <a:gd name="T45" fmla="*/ 128 h 306"/>
                  <a:gd name="T46" fmla="*/ 0 w 664"/>
                  <a:gd name="T47" fmla="*/ 153 h 306"/>
                  <a:gd name="T48" fmla="*/ 11 w 664"/>
                  <a:gd name="T49" fmla="*/ 199 h 306"/>
                  <a:gd name="T50" fmla="*/ 39 w 664"/>
                  <a:gd name="T51" fmla="*/ 238 h 306"/>
                  <a:gd name="T52" fmla="*/ 68 w 664"/>
                  <a:gd name="T53" fmla="*/ 260 h 306"/>
                  <a:gd name="T54" fmla="*/ 143 w 664"/>
                  <a:gd name="T55" fmla="*/ 288 h 306"/>
                  <a:gd name="T56" fmla="*/ 247 w 664"/>
                  <a:gd name="T57" fmla="*/ 303 h 306"/>
                  <a:gd name="T58" fmla="*/ 333 w 664"/>
                  <a:gd name="T59" fmla="*/ 306 h 306"/>
                  <a:gd name="T60" fmla="*/ 294 w 664"/>
                  <a:gd name="T61" fmla="*/ 247 h 306"/>
                  <a:gd name="T62" fmla="*/ 199 w 664"/>
                  <a:gd name="T63" fmla="*/ 240 h 306"/>
                  <a:gd name="T64" fmla="*/ 134 w 664"/>
                  <a:gd name="T65" fmla="*/ 226 h 306"/>
                  <a:gd name="T66" fmla="*/ 106 w 664"/>
                  <a:gd name="T67" fmla="*/ 212 h 306"/>
                  <a:gd name="T68" fmla="*/ 80 w 664"/>
                  <a:gd name="T69" fmla="*/ 190 h 306"/>
                  <a:gd name="T70" fmla="*/ 66 w 664"/>
                  <a:gd name="T71" fmla="*/ 163 h 306"/>
                  <a:gd name="T72" fmla="*/ 66 w 664"/>
                  <a:gd name="T73" fmla="*/ 143 h 306"/>
                  <a:gd name="T74" fmla="*/ 80 w 664"/>
                  <a:gd name="T75" fmla="*/ 116 h 306"/>
                  <a:gd name="T76" fmla="*/ 108 w 664"/>
                  <a:gd name="T77" fmla="*/ 93 h 306"/>
                  <a:gd name="T78" fmla="*/ 134 w 664"/>
                  <a:gd name="T79" fmla="*/ 80 h 306"/>
                  <a:gd name="T80" fmla="*/ 199 w 664"/>
                  <a:gd name="T81" fmla="*/ 66 h 306"/>
                  <a:gd name="T82" fmla="*/ 294 w 664"/>
                  <a:gd name="T83" fmla="*/ 59 h 306"/>
                  <a:gd name="T84" fmla="*/ 371 w 664"/>
                  <a:gd name="T85" fmla="*/ 59 h 306"/>
                  <a:gd name="T86" fmla="*/ 465 w 664"/>
                  <a:gd name="T87" fmla="*/ 66 h 306"/>
                  <a:gd name="T88" fmla="*/ 530 w 664"/>
                  <a:gd name="T89" fmla="*/ 80 h 306"/>
                  <a:gd name="T90" fmla="*/ 558 w 664"/>
                  <a:gd name="T91" fmla="*/ 93 h 306"/>
                  <a:gd name="T92" fmla="*/ 584 w 664"/>
                  <a:gd name="T93" fmla="*/ 116 h 306"/>
                  <a:gd name="T94" fmla="*/ 597 w 664"/>
                  <a:gd name="T95" fmla="*/ 143 h 306"/>
                  <a:gd name="T96" fmla="*/ 597 w 664"/>
                  <a:gd name="T97" fmla="*/ 164 h 306"/>
                  <a:gd name="T98" fmla="*/ 586 w 664"/>
                  <a:gd name="T99" fmla="*/ 190 h 306"/>
                  <a:gd name="T100" fmla="*/ 562 w 664"/>
                  <a:gd name="T101" fmla="*/ 211 h 306"/>
                  <a:gd name="T102" fmla="*/ 534 w 664"/>
                  <a:gd name="T103" fmla="*/ 224 h 306"/>
                  <a:gd name="T104" fmla="*/ 467 w 664"/>
                  <a:gd name="T105" fmla="*/ 239 h 306"/>
                  <a:gd name="T106" fmla="*/ 371 w 664"/>
                  <a:gd name="T107" fmla="*/ 247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64" h="306">
                    <a:moveTo>
                      <a:pt x="333" y="306"/>
                    </a:moveTo>
                    <a:lnTo>
                      <a:pt x="333" y="306"/>
                    </a:lnTo>
                    <a:lnTo>
                      <a:pt x="387" y="305"/>
                    </a:lnTo>
                    <a:lnTo>
                      <a:pt x="436" y="302"/>
                    </a:lnTo>
                    <a:lnTo>
                      <a:pt x="458" y="300"/>
                    </a:lnTo>
                    <a:lnTo>
                      <a:pt x="480" y="297"/>
                    </a:lnTo>
                    <a:lnTo>
                      <a:pt x="499" y="293"/>
                    </a:lnTo>
                    <a:lnTo>
                      <a:pt x="518" y="289"/>
                    </a:lnTo>
                    <a:lnTo>
                      <a:pt x="518" y="289"/>
                    </a:lnTo>
                    <a:lnTo>
                      <a:pt x="534" y="285"/>
                    </a:lnTo>
                    <a:lnTo>
                      <a:pt x="550" y="279"/>
                    </a:lnTo>
                    <a:lnTo>
                      <a:pt x="565" y="274"/>
                    </a:lnTo>
                    <a:lnTo>
                      <a:pt x="580" y="267"/>
                    </a:lnTo>
                    <a:lnTo>
                      <a:pt x="593" y="261"/>
                    </a:lnTo>
                    <a:lnTo>
                      <a:pt x="605" y="254"/>
                    </a:lnTo>
                    <a:lnTo>
                      <a:pt x="615" y="247"/>
                    </a:lnTo>
                    <a:lnTo>
                      <a:pt x="625" y="238"/>
                    </a:lnTo>
                    <a:lnTo>
                      <a:pt x="625" y="238"/>
                    </a:lnTo>
                    <a:lnTo>
                      <a:pt x="634" y="230"/>
                    </a:lnTo>
                    <a:lnTo>
                      <a:pt x="643" y="220"/>
                    </a:lnTo>
                    <a:lnTo>
                      <a:pt x="649" y="210"/>
                    </a:lnTo>
                    <a:lnTo>
                      <a:pt x="655" y="199"/>
                    </a:lnTo>
                    <a:lnTo>
                      <a:pt x="658" y="189"/>
                    </a:lnTo>
                    <a:lnTo>
                      <a:pt x="662" y="178"/>
                    </a:lnTo>
                    <a:lnTo>
                      <a:pt x="664" y="166"/>
                    </a:lnTo>
                    <a:lnTo>
                      <a:pt x="664" y="153"/>
                    </a:lnTo>
                    <a:lnTo>
                      <a:pt x="664" y="153"/>
                    </a:lnTo>
                    <a:lnTo>
                      <a:pt x="662" y="135"/>
                    </a:lnTo>
                    <a:lnTo>
                      <a:pt x="659" y="118"/>
                    </a:lnTo>
                    <a:lnTo>
                      <a:pt x="652" y="101"/>
                    </a:lnTo>
                    <a:lnTo>
                      <a:pt x="643" y="86"/>
                    </a:lnTo>
                    <a:lnTo>
                      <a:pt x="643" y="86"/>
                    </a:lnTo>
                    <a:lnTo>
                      <a:pt x="631" y="73"/>
                    </a:lnTo>
                    <a:lnTo>
                      <a:pt x="617" y="60"/>
                    </a:lnTo>
                    <a:lnTo>
                      <a:pt x="600" y="50"/>
                    </a:lnTo>
                    <a:lnTo>
                      <a:pt x="583" y="40"/>
                    </a:lnTo>
                    <a:lnTo>
                      <a:pt x="583" y="40"/>
                    </a:lnTo>
                    <a:lnTo>
                      <a:pt x="561" y="31"/>
                    </a:lnTo>
                    <a:lnTo>
                      <a:pt x="539" y="23"/>
                    </a:lnTo>
                    <a:lnTo>
                      <a:pt x="512" y="16"/>
                    </a:lnTo>
                    <a:lnTo>
                      <a:pt x="486" y="11"/>
                    </a:lnTo>
                    <a:lnTo>
                      <a:pt x="486" y="11"/>
                    </a:lnTo>
                    <a:lnTo>
                      <a:pt x="455" y="5"/>
                    </a:lnTo>
                    <a:lnTo>
                      <a:pt x="418" y="2"/>
                    </a:lnTo>
                    <a:lnTo>
                      <a:pt x="378" y="1"/>
                    </a:lnTo>
                    <a:lnTo>
                      <a:pt x="333" y="0"/>
                    </a:lnTo>
                    <a:lnTo>
                      <a:pt x="333" y="0"/>
                    </a:lnTo>
                    <a:lnTo>
                      <a:pt x="278" y="1"/>
                    </a:lnTo>
                    <a:lnTo>
                      <a:pt x="228" y="4"/>
                    </a:lnTo>
                    <a:lnTo>
                      <a:pt x="206" y="6"/>
                    </a:lnTo>
                    <a:lnTo>
                      <a:pt x="186" y="10"/>
                    </a:lnTo>
                    <a:lnTo>
                      <a:pt x="166" y="13"/>
                    </a:lnTo>
                    <a:lnTo>
                      <a:pt x="147" y="17"/>
                    </a:lnTo>
                    <a:lnTo>
                      <a:pt x="147" y="17"/>
                    </a:lnTo>
                    <a:lnTo>
                      <a:pt x="131" y="22"/>
                    </a:lnTo>
                    <a:lnTo>
                      <a:pt x="115" y="26"/>
                    </a:lnTo>
                    <a:lnTo>
                      <a:pt x="99" y="32"/>
                    </a:lnTo>
                    <a:lnTo>
                      <a:pt x="86" y="38"/>
                    </a:lnTo>
                    <a:lnTo>
                      <a:pt x="72" y="44"/>
                    </a:lnTo>
                    <a:lnTo>
                      <a:pt x="61" y="52"/>
                    </a:lnTo>
                    <a:lnTo>
                      <a:pt x="49" y="59"/>
                    </a:lnTo>
                    <a:lnTo>
                      <a:pt x="39" y="68"/>
                    </a:lnTo>
                    <a:lnTo>
                      <a:pt x="39" y="68"/>
                    </a:lnTo>
                    <a:lnTo>
                      <a:pt x="30" y="77"/>
                    </a:lnTo>
                    <a:lnTo>
                      <a:pt x="22" y="85"/>
                    </a:lnTo>
                    <a:lnTo>
                      <a:pt x="15" y="96"/>
                    </a:lnTo>
                    <a:lnTo>
                      <a:pt x="11" y="106"/>
                    </a:lnTo>
                    <a:lnTo>
                      <a:pt x="6" y="116"/>
                    </a:lnTo>
                    <a:lnTo>
                      <a:pt x="3" y="128"/>
                    </a:lnTo>
                    <a:lnTo>
                      <a:pt x="2" y="140"/>
                    </a:lnTo>
                    <a:lnTo>
                      <a:pt x="0" y="153"/>
                    </a:lnTo>
                    <a:lnTo>
                      <a:pt x="0" y="153"/>
                    </a:lnTo>
                    <a:lnTo>
                      <a:pt x="2" y="169"/>
                    </a:lnTo>
                    <a:lnTo>
                      <a:pt x="5" y="185"/>
                    </a:lnTo>
                    <a:lnTo>
                      <a:pt x="11" y="199"/>
                    </a:lnTo>
                    <a:lnTo>
                      <a:pt x="18" y="214"/>
                    </a:lnTo>
                    <a:lnTo>
                      <a:pt x="27" y="226"/>
                    </a:lnTo>
                    <a:lnTo>
                      <a:pt x="39" y="238"/>
                    </a:lnTo>
                    <a:lnTo>
                      <a:pt x="52" y="250"/>
                    </a:lnTo>
                    <a:lnTo>
                      <a:pt x="68" y="260"/>
                    </a:lnTo>
                    <a:lnTo>
                      <a:pt x="68" y="260"/>
                    </a:lnTo>
                    <a:lnTo>
                      <a:pt x="90" y="271"/>
                    </a:lnTo>
                    <a:lnTo>
                      <a:pt x="115" y="280"/>
                    </a:lnTo>
                    <a:lnTo>
                      <a:pt x="143" y="288"/>
                    </a:lnTo>
                    <a:lnTo>
                      <a:pt x="175" y="294"/>
                    </a:lnTo>
                    <a:lnTo>
                      <a:pt x="209" y="300"/>
                    </a:lnTo>
                    <a:lnTo>
                      <a:pt x="247" y="303"/>
                    </a:lnTo>
                    <a:lnTo>
                      <a:pt x="289" y="305"/>
                    </a:lnTo>
                    <a:lnTo>
                      <a:pt x="333" y="306"/>
                    </a:lnTo>
                    <a:lnTo>
                      <a:pt x="333" y="306"/>
                    </a:lnTo>
                    <a:close/>
                    <a:moveTo>
                      <a:pt x="333" y="247"/>
                    </a:moveTo>
                    <a:lnTo>
                      <a:pt x="333" y="247"/>
                    </a:lnTo>
                    <a:lnTo>
                      <a:pt x="294" y="247"/>
                    </a:lnTo>
                    <a:lnTo>
                      <a:pt x="259" y="246"/>
                    </a:lnTo>
                    <a:lnTo>
                      <a:pt x="227" y="244"/>
                    </a:lnTo>
                    <a:lnTo>
                      <a:pt x="199" y="240"/>
                    </a:lnTo>
                    <a:lnTo>
                      <a:pt x="174" y="236"/>
                    </a:lnTo>
                    <a:lnTo>
                      <a:pt x="152" y="232"/>
                    </a:lnTo>
                    <a:lnTo>
                      <a:pt x="134" y="226"/>
                    </a:lnTo>
                    <a:lnTo>
                      <a:pt x="119" y="220"/>
                    </a:lnTo>
                    <a:lnTo>
                      <a:pt x="119" y="220"/>
                    </a:lnTo>
                    <a:lnTo>
                      <a:pt x="106" y="212"/>
                    </a:lnTo>
                    <a:lnTo>
                      <a:pt x="96" y="206"/>
                    </a:lnTo>
                    <a:lnTo>
                      <a:pt x="87" y="197"/>
                    </a:lnTo>
                    <a:lnTo>
                      <a:pt x="80" y="190"/>
                    </a:lnTo>
                    <a:lnTo>
                      <a:pt x="74" y="181"/>
                    </a:lnTo>
                    <a:lnTo>
                      <a:pt x="69" y="173"/>
                    </a:lnTo>
                    <a:lnTo>
                      <a:pt x="66" y="163"/>
                    </a:lnTo>
                    <a:lnTo>
                      <a:pt x="66" y="153"/>
                    </a:lnTo>
                    <a:lnTo>
                      <a:pt x="66" y="153"/>
                    </a:lnTo>
                    <a:lnTo>
                      <a:pt x="66" y="143"/>
                    </a:lnTo>
                    <a:lnTo>
                      <a:pt x="69" y="134"/>
                    </a:lnTo>
                    <a:lnTo>
                      <a:pt x="74" y="125"/>
                    </a:lnTo>
                    <a:lnTo>
                      <a:pt x="80" y="116"/>
                    </a:lnTo>
                    <a:lnTo>
                      <a:pt x="87" y="108"/>
                    </a:lnTo>
                    <a:lnTo>
                      <a:pt x="96" y="100"/>
                    </a:lnTo>
                    <a:lnTo>
                      <a:pt x="108" y="93"/>
                    </a:lnTo>
                    <a:lnTo>
                      <a:pt x="119" y="86"/>
                    </a:lnTo>
                    <a:lnTo>
                      <a:pt x="119" y="86"/>
                    </a:lnTo>
                    <a:lnTo>
                      <a:pt x="134" y="80"/>
                    </a:lnTo>
                    <a:lnTo>
                      <a:pt x="153" y="74"/>
                    </a:lnTo>
                    <a:lnTo>
                      <a:pt x="174" y="70"/>
                    </a:lnTo>
                    <a:lnTo>
                      <a:pt x="199" y="66"/>
                    </a:lnTo>
                    <a:lnTo>
                      <a:pt x="227" y="63"/>
                    </a:lnTo>
                    <a:lnTo>
                      <a:pt x="259" y="60"/>
                    </a:lnTo>
                    <a:lnTo>
                      <a:pt x="294" y="59"/>
                    </a:lnTo>
                    <a:lnTo>
                      <a:pt x="333" y="59"/>
                    </a:lnTo>
                    <a:lnTo>
                      <a:pt x="333" y="59"/>
                    </a:lnTo>
                    <a:lnTo>
                      <a:pt x="371" y="59"/>
                    </a:lnTo>
                    <a:lnTo>
                      <a:pt x="406" y="60"/>
                    </a:lnTo>
                    <a:lnTo>
                      <a:pt x="437" y="63"/>
                    </a:lnTo>
                    <a:lnTo>
                      <a:pt x="465" y="66"/>
                    </a:lnTo>
                    <a:lnTo>
                      <a:pt x="490" y="70"/>
                    </a:lnTo>
                    <a:lnTo>
                      <a:pt x="512" y="74"/>
                    </a:lnTo>
                    <a:lnTo>
                      <a:pt x="530" y="80"/>
                    </a:lnTo>
                    <a:lnTo>
                      <a:pt x="544" y="86"/>
                    </a:lnTo>
                    <a:lnTo>
                      <a:pt x="544" y="86"/>
                    </a:lnTo>
                    <a:lnTo>
                      <a:pt x="558" y="93"/>
                    </a:lnTo>
                    <a:lnTo>
                      <a:pt x="568" y="100"/>
                    </a:lnTo>
                    <a:lnTo>
                      <a:pt x="577" y="109"/>
                    </a:lnTo>
                    <a:lnTo>
                      <a:pt x="584" y="116"/>
                    </a:lnTo>
                    <a:lnTo>
                      <a:pt x="590" y="125"/>
                    </a:lnTo>
                    <a:lnTo>
                      <a:pt x="594" y="135"/>
                    </a:lnTo>
                    <a:lnTo>
                      <a:pt x="597" y="143"/>
                    </a:lnTo>
                    <a:lnTo>
                      <a:pt x="597" y="154"/>
                    </a:lnTo>
                    <a:lnTo>
                      <a:pt x="597" y="154"/>
                    </a:lnTo>
                    <a:lnTo>
                      <a:pt x="597" y="164"/>
                    </a:lnTo>
                    <a:lnTo>
                      <a:pt x="594" y="173"/>
                    </a:lnTo>
                    <a:lnTo>
                      <a:pt x="592" y="181"/>
                    </a:lnTo>
                    <a:lnTo>
                      <a:pt x="586" y="190"/>
                    </a:lnTo>
                    <a:lnTo>
                      <a:pt x="580" y="197"/>
                    </a:lnTo>
                    <a:lnTo>
                      <a:pt x="571" y="204"/>
                    </a:lnTo>
                    <a:lnTo>
                      <a:pt x="562" y="211"/>
                    </a:lnTo>
                    <a:lnTo>
                      <a:pt x="552" y="217"/>
                    </a:lnTo>
                    <a:lnTo>
                      <a:pt x="552" y="217"/>
                    </a:lnTo>
                    <a:lnTo>
                      <a:pt x="534" y="224"/>
                    </a:lnTo>
                    <a:lnTo>
                      <a:pt x="515" y="231"/>
                    </a:lnTo>
                    <a:lnTo>
                      <a:pt x="493" y="235"/>
                    </a:lnTo>
                    <a:lnTo>
                      <a:pt x="467" y="239"/>
                    </a:lnTo>
                    <a:lnTo>
                      <a:pt x="439" y="243"/>
                    </a:lnTo>
                    <a:lnTo>
                      <a:pt x="406" y="245"/>
                    </a:lnTo>
                    <a:lnTo>
                      <a:pt x="371" y="247"/>
                    </a:lnTo>
                    <a:lnTo>
                      <a:pt x="333" y="247"/>
                    </a:lnTo>
                    <a:lnTo>
                      <a:pt x="333" y="2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1B3B41"/>
                  </a:solidFill>
                  <a:effectLst/>
                  <a:uLnTx/>
                  <a:uFillTx/>
                </a:endParaRPr>
              </a:p>
            </p:txBody>
          </p:sp>
          <p:sp>
            <p:nvSpPr>
              <p:cNvPr id="59" name="Freeform 1118"/>
              <p:cNvSpPr>
                <a:spLocks/>
              </p:cNvSpPr>
              <p:nvPr/>
            </p:nvSpPr>
            <p:spPr bwMode="auto">
              <a:xfrm flipH="1">
                <a:off x="-1146860" y="2305288"/>
                <a:ext cx="85213" cy="27562"/>
              </a:xfrm>
              <a:custGeom>
                <a:avLst/>
                <a:gdLst>
                  <a:gd name="T0" fmla="*/ 0 w 652"/>
                  <a:gd name="T1" fmla="*/ 0 h 172"/>
                  <a:gd name="T2" fmla="*/ 0 w 652"/>
                  <a:gd name="T3" fmla="*/ 57 h 172"/>
                  <a:gd name="T4" fmla="*/ 508 w 652"/>
                  <a:gd name="T5" fmla="*/ 57 h 172"/>
                  <a:gd name="T6" fmla="*/ 508 w 652"/>
                  <a:gd name="T7" fmla="*/ 57 h 172"/>
                  <a:gd name="T8" fmla="*/ 495 w 652"/>
                  <a:gd name="T9" fmla="*/ 68 h 172"/>
                  <a:gd name="T10" fmla="*/ 480 w 652"/>
                  <a:gd name="T11" fmla="*/ 81 h 172"/>
                  <a:gd name="T12" fmla="*/ 467 w 652"/>
                  <a:gd name="T13" fmla="*/ 96 h 172"/>
                  <a:gd name="T14" fmla="*/ 453 w 652"/>
                  <a:gd name="T15" fmla="*/ 112 h 172"/>
                  <a:gd name="T16" fmla="*/ 453 w 652"/>
                  <a:gd name="T17" fmla="*/ 112 h 172"/>
                  <a:gd name="T18" fmla="*/ 440 w 652"/>
                  <a:gd name="T19" fmla="*/ 128 h 172"/>
                  <a:gd name="T20" fmla="*/ 428 w 652"/>
                  <a:gd name="T21" fmla="*/ 143 h 172"/>
                  <a:gd name="T22" fmla="*/ 420 w 652"/>
                  <a:gd name="T23" fmla="*/ 158 h 172"/>
                  <a:gd name="T24" fmla="*/ 412 w 652"/>
                  <a:gd name="T25" fmla="*/ 172 h 172"/>
                  <a:gd name="T26" fmla="*/ 489 w 652"/>
                  <a:gd name="T27" fmla="*/ 172 h 172"/>
                  <a:gd name="T28" fmla="*/ 489 w 652"/>
                  <a:gd name="T29" fmla="*/ 172 h 172"/>
                  <a:gd name="T30" fmla="*/ 505 w 652"/>
                  <a:gd name="T31" fmla="*/ 148 h 172"/>
                  <a:gd name="T32" fmla="*/ 524 w 652"/>
                  <a:gd name="T33" fmla="*/ 127 h 172"/>
                  <a:gd name="T34" fmla="*/ 543 w 652"/>
                  <a:gd name="T35" fmla="*/ 106 h 172"/>
                  <a:gd name="T36" fmla="*/ 565 w 652"/>
                  <a:gd name="T37" fmla="*/ 88 h 172"/>
                  <a:gd name="T38" fmla="*/ 565 w 652"/>
                  <a:gd name="T39" fmla="*/ 88 h 172"/>
                  <a:gd name="T40" fmla="*/ 587 w 652"/>
                  <a:gd name="T41" fmla="*/ 71 h 172"/>
                  <a:gd name="T42" fmla="*/ 609 w 652"/>
                  <a:gd name="T43" fmla="*/ 57 h 172"/>
                  <a:gd name="T44" fmla="*/ 630 w 652"/>
                  <a:gd name="T45" fmla="*/ 45 h 172"/>
                  <a:gd name="T46" fmla="*/ 652 w 652"/>
                  <a:gd name="T47" fmla="*/ 36 h 172"/>
                  <a:gd name="T48" fmla="*/ 652 w 652"/>
                  <a:gd name="T49" fmla="*/ 0 h 172"/>
                  <a:gd name="T50" fmla="*/ 0 w 652"/>
                  <a:gd name="T51" fmla="*/ 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52" h="172">
                    <a:moveTo>
                      <a:pt x="0" y="0"/>
                    </a:moveTo>
                    <a:lnTo>
                      <a:pt x="0" y="57"/>
                    </a:lnTo>
                    <a:lnTo>
                      <a:pt x="508" y="57"/>
                    </a:lnTo>
                    <a:lnTo>
                      <a:pt x="508" y="57"/>
                    </a:lnTo>
                    <a:lnTo>
                      <a:pt x="495" y="68"/>
                    </a:lnTo>
                    <a:lnTo>
                      <a:pt x="480" y="81"/>
                    </a:lnTo>
                    <a:lnTo>
                      <a:pt x="467" y="96"/>
                    </a:lnTo>
                    <a:lnTo>
                      <a:pt x="453" y="112"/>
                    </a:lnTo>
                    <a:lnTo>
                      <a:pt x="453" y="112"/>
                    </a:lnTo>
                    <a:lnTo>
                      <a:pt x="440" y="128"/>
                    </a:lnTo>
                    <a:lnTo>
                      <a:pt x="428" y="143"/>
                    </a:lnTo>
                    <a:lnTo>
                      <a:pt x="420" y="158"/>
                    </a:lnTo>
                    <a:lnTo>
                      <a:pt x="412" y="172"/>
                    </a:lnTo>
                    <a:lnTo>
                      <a:pt x="489" y="172"/>
                    </a:lnTo>
                    <a:lnTo>
                      <a:pt x="489" y="172"/>
                    </a:lnTo>
                    <a:lnTo>
                      <a:pt x="505" y="148"/>
                    </a:lnTo>
                    <a:lnTo>
                      <a:pt x="524" y="127"/>
                    </a:lnTo>
                    <a:lnTo>
                      <a:pt x="543" y="106"/>
                    </a:lnTo>
                    <a:lnTo>
                      <a:pt x="565" y="88"/>
                    </a:lnTo>
                    <a:lnTo>
                      <a:pt x="565" y="88"/>
                    </a:lnTo>
                    <a:lnTo>
                      <a:pt x="587" y="71"/>
                    </a:lnTo>
                    <a:lnTo>
                      <a:pt x="609" y="57"/>
                    </a:lnTo>
                    <a:lnTo>
                      <a:pt x="630" y="45"/>
                    </a:lnTo>
                    <a:lnTo>
                      <a:pt x="652" y="36"/>
                    </a:lnTo>
                    <a:lnTo>
                      <a:pt x="652"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1B3B41"/>
                  </a:solidFill>
                  <a:effectLst/>
                  <a:uLnTx/>
                  <a:uFillTx/>
                </a:endParaRPr>
              </a:p>
            </p:txBody>
          </p:sp>
        </p:grpSp>
      </p:grpSp>
      <p:sp>
        <p:nvSpPr>
          <p:cNvPr id="34" name="Title 1"/>
          <p:cNvSpPr>
            <a:spLocks noGrp="1"/>
          </p:cNvSpPr>
          <p:nvPr>
            <p:ph type="title"/>
          </p:nvPr>
        </p:nvSpPr>
        <p:spPr>
          <a:xfrm>
            <a:off x="268460" y="299116"/>
            <a:ext cx="11655840" cy="899665"/>
          </a:xfrm>
        </p:spPr>
        <p:txBody>
          <a:bodyPr anchor="ctr"/>
          <a:lstStyle/>
          <a:p>
            <a:r>
              <a:rPr lang="en-IN" sz="4705" dirty="0">
                <a:solidFill>
                  <a:schemeClr val="bg1"/>
                </a:solidFill>
                <a:ea typeface="+mn-ea"/>
              </a:rPr>
              <a:t>Real time processing scenarios</a:t>
            </a:r>
          </a:p>
        </p:txBody>
      </p:sp>
    </p:spTree>
    <p:extLst>
      <p:ext uri="{BB962C8B-B14F-4D97-AF65-F5344CB8AC3E}">
        <p14:creationId xmlns:p14="http://schemas.microsoft.com/office/powerpoint/2010/main" val="37140902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2050"/>
        </a:solidFill>
        <a:effectLst/>
      </p:bgPr>
    </p:bg>
    <p:spTree>
      <p:nvGrpSpPr>
        <p:cNvPr id="1" name=""/>
        <p:cNvGrpSpPr/>
        <p:nvPr/>
      </p:nvGrpSpPr>
      <p:grpSpPr>
        <a:xfrm>
          <a:off x="0" y="0"/>
          <a:ext cx="0" cy="0"/>
          <a:chOff x="0" y="0"/>
          <a:chExt cx="0" cy="0"/>
        </a:xfrm>
      </p:grpSpPr>
      <p:grpSp>
        <p:nvGrpSpPr>
          <p:cNvPr id="7" name="Group 6"/>
          <p:cNvGrpSpPr/>
          <p:nvPr/>
        </p:nvGrpSpPr>
        <p:grpSpPr>
          <a:xfrm>
            <a:off x="252189" y="1819922"/>
            <a:ext cx="5065536" cy="4656526"/>
            <a:chOff x="1637524" y="360285"/>
            <a:chExt cx="6946951" cy="6094895"/>
          </a:xfrm>
        </p:grpSpPr>
        <p:pic>
          <p:nvPicPr>
            <p:cNvPr id="3" name="Picture 2"/>
            <p:cNvPicPr>
              <a:picLocks noChangeAspect="1"/>
            </p:cNvPicPr>
            <p:nvPr/>
          </p:nvPicPr>
          <p:blipFill>
            <a:blip r:embed="rId3"/>
            <a:stretch>
              <a:fillRect/>
            </a:stretch>
          </p:blipFill>
          <p:spPr>
            <a:xfrm>
              <a:off x="6022250" y="360285"/>
              <a:ext cx="2562225" cy="3048000"/>
            </a:xfrm>
            <a:prstGeom prst="rect">
              <a:avLst/>
            </a:prstGeom>
          </p:spPr>
        </p:pic>
        <p:pic>
          <p:nvPicPr>
            <p:cNvPr id="4" name="Picture 3"/>
            <p:cNvPicPr>
              <a:picLocks noChangeAspect="1"/>
            </p:cNvPicPr>
            <p:nvPr/>
          </p:nvPicPr>
          <p:blipFill>
            <a:blip r:embed="rId4"/>
            <a:stretch>
              <a:fillRect/>
            </a:stretch>
          </p:blipFill>
          <p:spPr>
            <a:xfrm>
              <a:off x="1637524" y="2330855"/>
              <a:ext cx="4238625" cy="4124325"/>
            </a:xfrm>
            <a:prstGeom prst="rect">
              <a:avLst/>
            </a:prstGeom>
          </p:spPr>
        </p:pic>
        <p:sp>
          <p:nvSpPr>
            <p:cNvPr id="5" name="Rectangle 4"/>
            <p:cNvSpPr/>
            <p:nvPr/>
          </p:nvSpPr>
          <p:spPr>
            <a:xfrm>
              <a:off x="6022250" y="3524435"/>
              <a:ext cx="2562225" cy="2930745"/>
            </a:xfrm>
            <a:prstGeom prst="rect">
              <a:avLst/>
            </a:prstGeom>
            <a:solidFill>
              <a:srgbClr val="0079D6"/>
            </a:solidFill>
            <a:ln>
              <a:solidFill>
                <a:srgbClr val="0079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6" name="Rectangle 5"/>
            <p:cNvSpPr/>
            <p:nvPr/>
          </p:nvSpPr>
          <p:spPr>
            <a:xfrm>
              <a:off x="1637524" y="360285"/>
              <a:ext cx="4238626" cy="1850255"/>
            </a:xfrm>
            <a:prstGeom prst="rect">
              <a:avLst/>
            </a:prstGeom>
            <a:solidFill>
              <a:srgbClr val="0079D6"/>
            </a:solidFill>
            <a:ln>
              <a:solidFill>
                <a:srgbClr val="0079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grpSp>
      <p:grpSp>
        <p:nvGrpSpPr>
          <p:cNvPr id="13" name="Group 12"/>
          <p:cNvGrpSpPr/>
          <p:nvPr/>
        </p:nvGrpSpPr>
        <p:grpSpPr>
          <a:xfrm>
            <a:off x="11011634" y="124666"/>
            <a:ext cx="1049875" cy="1356759"/>
            <a:chOff x="8856125" y="1067127"/>
            <a:chExt cx="528555" cy="752153"/>
          </a:xfrm>
        </p:grpSpPr>
        <p:sp>
          <p:nvSpPr>
            <p:cNvPr id="14" name="Oval 2"/>
            <p:cNvSpPr/>
            <p:nvPr/>
          </p:nvSpPr>
          <p:spPr bwMode="auto">
            <a:xfrm>
              <a:off x="8856125" y="1067127"/>
              <a:ext cx="528555" cy="365836"/>
            </a:xfrm>
            <a:custGeom>
              <a:avLst/>
              <a:gdLst/>
              <a:ahLst/>
              <a:cxnLst/>
              <a:rect l="l" t="t" r="r" b="b"/>
              <a:pathLst>
                <a:path w="2488679" h="1722978">
                  <a:moveTo>
                    <a:pt x="1568924" y="0"/>
                  </a:moveTo>
                  <a:cubicBezTo>
                    <a:pt x="1889013" y="0"/>
                    <a:pt x="2148497" y="259484"/>
                    <a:pt x="2148497" y="579573"/>
                  </a:cubicBezTo>
                  <a:cubicBezTo>
                    <a:pt x="2148497" y="628390"/>
                    <a:pt x="2142461" y="675798"/>
                    <a:pt x="2129199" y="720614"/>
                  </a:cubicBezTo>
                  <a:cubicBezTo>
                    <a:pt x="2337950" y="784181"/>
                    <a:pt x="2488679" y="978799"/>
                    <a:pt x="2488679" y="1208622"/>
                  </a:cubicBezTo>
                  <a:cubicBezTo>
                    <a:pt x="2488679" y="1492693"/>
                    <a:pt x="2258394" y="1722978"/>
                    <a:pt x="1974323" y="1722978"/>
                  </a:cubicBezTo>
                  <a:lnTo>
                    <a:pt x="1974313" y="1722977"/>
                  </a:lnTo>
                  <a:lnTo>
                    <a:pt x="563842" y="1722977"/>
                  </a:lnTo>
                  <a:cubicBezTo>
                    <a:pt x="563839" y="1722978"/>
                    <a:pt x="563836" y="1722978"/>
                    <a:pt x="563832" y="1722978"/>
                  </a:cubicBezTo>
                  <a:cubicBezTo>
                    <a:pt x="252436" y="1722978"/>
                    <a:pt x="0" y="1470542"/>
                    <a:pt x="0" y="1159146"/>
                  </a:cubicBezTo>
                  <a:cubicBezTo>
                    <a:pt x="0" y="944117"/>
                    <a:pt x="120370" y="757203"/>
                    <a:pt x="298654" y="664433"/>
                  </a:cubicBezTo>
                  <a:cubicBezTo>
                    <a:pt x="297817" y="661589"/>
                    <a:pt x="297788" y="658721"/>
                    <a:pt x="297788" y="655847"/>
                  </a:cubicBezTo>
                  <a:cubicBezTo>
                    <a:pt x="297788" y="426683"/>
                    <a:pt x="483562" y="240909"/>
                    <a:pt x="712726" y="240909"/>
                  </a:cubicBezTo>
                  <a:cubicBezTo>
                    <a:pt x="838046" y="240909"/>
                    <a:pt x="950390" y="296465"/>
                    <a:pt x="1025124" y="385461"/>
                  </a:cubicBezTo>
                  <a:cubicBezTo>
                    <a:pt x="1102977" y="160464"/>
                    <a:pt x="1317212" y="0"/>
                    <a:pt x="1568924"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09728" tIns="54864" rIns="54864" bIns="109728" numCol="1" spcCol="0" rtlCol="0" fromWordArt="0" anchor="b" anchorCtr="0" forceAA="0" compatLnSpc="1">
              <a:prstTxWarp prst="textNoShape">
                <a:avLst/>
              </a:prstTxWarp>
              <a:noAutofit/>
            </a:bodyPr>
            <a:lstStyle/>
            <a:p>
              <a:pPr marL="0" marR="0" lvl="0" indent="0" algn="ctr" defTabSz="1096919" eaLnBrk="1" fontAlgn="base" latinLnBrk="0" hangingPunct="1">
                <a:lnSpc>
                  <a:spcPct val="100000"/>
                </a:lnSpc>
                <a:spcBef>
                  <a:spcPct val="0"/>
                </a:spcBef>
                <a:spcAft>
                  <a:spcPct val="0"/>
                </a:spcAft>
                <a:buClrTx/>
                <a:buSzTx/>
                <a:buFontTx/>
                <a:buNone/>
                <a:tabLst/>
                <a:defRPr/>
              </a:pPr>
              <a:endParaRPr kumimoji="0" lang="en-US" sz="3200" b="0" i="0" u="none" strike="noStrike" kern="0" cap="none" spc="-6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5" name="Group 14"/>
            <p:cNvGrpSpPr/>
            <p:nvPr/>
          </p:nvGrpSpPr>
          <p:grpSpPr>
            <a:xfrm rot="10800000">
              <a:off x="8985702" y="1454736"/>
              <a:ext cx="274574" cy="364544"/>
              <a:chOff x="-1278804" y="2084340"/>
              <a:chExt cx="217157" cy="248510"/>
            </a:xfrm>
            <a:gradFill>
              <a:gsLst>
                <a:gs pos="0">
                  <a:srgbClr val="FFFFFF"/>
                </a:gs>
                <a:gs pos="100000">
                  <a:srgbClr val="FFFFFF">
                    <a:alpha val="0"/>
                  </a:srgbClr>
                </a:gs>
              </a:gsLst>
              <a:lin ang="16200000" scaled="1"/>
            </a:gradFill>
          </p:grpSpPr>
          <p:sp>
            <p:nvSpPr>
              <p:cNvPr id="16" name="Freeform 1116"/>
              <p:cNvSpPr>
                <a:spLocks/>
              </p:cNvSpPr>
              <p:nvPr/>
            </p:nvSpPr>
            <p:spPr bwMode="auto">
              <a:xfrm flipH="1">
                <a:off x="-1148431" y="2084340"/>
                <a:ext cx="85213" cy="27562"/>
              </a:xfrm>
              <a:custGeom>
                <a:avLst/>
                <a:gdLst>
                  <a:gd name="T0" fmla="*/ 0 w 652"/>
                  <a:gd name="T1" fmla="*/ 0 h 173"/>
                  <a:gd name="T2" fmla="*/ 0 w 652"/>
                  <a:gd name="T3" fmla="*/ 58 h 173"/>
                  <a:gd name="T4" fmla="*/ 508 w 652"/>
                  <a:gd name="T5" fmla="*/ 58 h 173"/>
                  <a:gd name="T6" fmla="*/ 508 w 652"/>
                  <a:gd name="T7" fmla="*/ 58 h 173"/>
                  <a:gd name="T8" fmla="*/ 495 w 652"/>
                  <a:gd name="T9" fmla="*/ 69 h 173"/>
                  <a:gd name="T10" fmla="*/ 480 w 652"/>
                  <a:gd name="T11" fmla="*/ 82 h 173"/>
                  <a:gd name="T12" fmla="*/ 467 w 652"/>
                  <a:gd name="T13" fmla="*/ 96 h 173"/>
                  <a:gd name="T14" fmla="*/ 453 w 652"/>
                  <a:gd name="T15" fmla="*/ 112 h 173"/>
                  <a:gd name="T16" fmla="*/ 453 w 652"/>
                  <a:gd name="T17" fmla="*/ 112 h 173"/>
                  <a:gd name="T18" fmla="*/ 440 w 652"/>
                  <a:gd name="T19" fmla="*/ 129 h 173"/>
                  <a:gd name="T20" fmla="*/ 428 w 652"/>
                  <a:gd name="T21" fmla="*/ 144 h 173"/>
                  <a:gd name="T22" fmla="*/ 420 w 652"/>
                  <a:gd name="T23" fmla="*/ 159 h 173"/>
                  <a:gd name="T24" fmla="*/ 412 w 652"/>
                  <a:gd name="T25" fmla="*/ 173 h 173"/>
                  <a:gd name="T26" fmla="*/ 489 w 652"/>
                  <a:gd name="T27" fmla="*/ 173 h 173"/>
                  <a:gd name="T28" fmla="*/ 489 w 652"/>
                  <a:gd name="T29" fmla="*/ 173 h 173"/>
                  <a:gd name="T30" fmla="*/ 505 w 652"/>
                  <a:gd name="T31" fmla="*/ 150 h 173"/>
                  <a:gd name="T32" fmla="*/ 524 w 652"/>
                  <a:gd name="T33" fmla="*/ 128 h 173"/>
                  <a:gd name="T34" fmla="*/ 543 w 652"/>
                  <a:gd name="T35" fmla="*/ 108 h 173"/>
                  <a:gd name="T36" fmla="*/ 565 w 652"/>
                  <a:gd name="T37" fmla="*/ 88 h 173"/>
                  <a:gd name="T38" fmla="*/ 565 w 652"/>
                  <a:gd name="T39" fmla="*/ 88 h 173"/>
                  <a:gd name="T40" fmla="*/ 587 w 652"/>
                  <a:gd name="T41" fmla="*/ 72 h 173"/>
                  <a:gd name="T42" fmla="*/ 609 w 652"/>
                  <a:gd name="T43" fmla="*/ 57 h 173"/>
                  <a:gd name="T44" fmla="*/ 630 w 652"/>
                  <a:gd name="T45" fmla="*/ 46 h 173"/>
                  <a:gd name="T46" fmla="*/ 652 w 652"/>
                  <a:gd name="T47" fmla="*/ 38 h 173"/>
                  <a:gd name="T48" fmla="*/ 652 w 652"/>
                  <a:gd name="T49" fmla="*/ 0 h 173"/>
                  <a:gd name="T50" fmla="*/ 0 w 652"/>
                  <a:gd name="T51" fmla="*/ 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52" h="173">
                    <a:moveTo>
                      <a:pt x="0" y="0"/>
                    </a:moveTo>
                    <a:lnTo>
                      <a:pt x="0" y="58"/>
                    </a:lnTo>
                    <a:lnTo>
                      <a:pt x="508" y="58"/>
                    </a:lnTo>
                    <a:lnTo>
                      <a:pt x="508" y="58"/>
                    </a:lnTo>
                    <a:lnTo>
                      <a:pt x="495" y="69"/>
                    </a:lnTo>
                    <a:lnTo>
                      <a:pt x="480" y="82"/>
                    </a:lnTo>
                    <a:lnTo>
                      <a:pt x="467" y="96"/>
                    </a:lnTo>
                    <a:lnTo>
                      <a:pt x="453" y="112"/>
                    </a:lnTo>
                    <a:lnTo>
                      <a:pt x="453" y="112"/>
                    </a:lnTo>
                    <a:lnTo>
                      <a:pt x="440" y="129"/>
                    </a:lnTo>
                    <a:lnTo>
                      <a:pt x="428" y="144"/>
                    </a:lnTo>
                    <a:lnTo>
                      <a:pt x="420" y="159"/>
                    </a:lnTo>
                    <a:lnTo>
                      <a:pt x="412" y="173"/>
                    </a:lnTo>
                    <a:lnTo>
                      <a:pt x="489" y="173"/>
                    </a:lnTo>
                    <a:lnTo>
                      <a:pt x="489" y="173"/>
                    </a:lnTo>
                    <a:lnTo>
                      <a:pt x="505" y="150"/>
                    </a:lnTo>
                    <a:lnTo>
                      <a:pt x="524" y="128"/>
                    </a:lnTo>
                    <a:lnTo>
                      <a:pt x="543" y="108"/>
                    </a:lnTo>
                    <a:lnTo>
                      <a:pt x="565" y="88"/>
                    </a:lnTo>
                    <a:lnTo>
                      <a:pt x="565" y="88"/>
                    </a:lnTo>
                    <a:lnTo>
                      <a:pt x="587" y="72"/>
                    </a:lnTo>
                    <a:lnTo>
                      <a:pt x="609" y="57"/>
                    </a:lnTo>
                    <a:lnTo>
                      <a:pt x="630" y="46"/>
                    </a:lnTo>
                    <a:lnTo>
                      <a:pt x="652" y="38"/>
                    </a:lnTo>
                    <a:lnTo>
                      <a:pt x="652"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1B3B41"/>
                  </a:solidFill>
                  <a:effectLst/>
                  <a:uLnTx/>
                  <a:uFillTx/>
                </a:endParaRPr>
              </a:p>
            </p:txBody>
          </p:sp>
          <p:sp>
            <p:nvSpPr>
              <p:cNvPr id="17" name="Freeform 1118"/>
              <p:cNvSpPr>
                <a:spLocks/>
              </p:cNvSpPr>
              <p:nvPr/>
            </p:nvSpPr>
            <p:spPr bwMode="auto">
              <a:xfrm flipH="1">
                <a:off x="-1148431" y="2184666"/>
                <a:ext cx="85213" cy="27562"/>
              </a:xfrm>
              <a:custGeom>
                <a:avLst/>
                <a:gdLst>
                  <a:gd name="T0" fmla="*/ 0 w 652"/>
                  <a:gd name="T1" fmla="*/ 0 h 172"/>
                  <a:gd name="T2" fmla="*/ 0 w 652"/>
                  <a:gd name="T3" fmla="*/ 57 h 172"/>
                  <a:gd name="T4" fmla="*/ 508 w 652"/>
                  <a:gd name="T5" fmla="*/ 57 h 172"/>
                  <a:gd name="T6" fmla="*/ 508 w 652"/>
                  <a:gd name="T7" fmla="*/ 57 h 172"/>
                  <a:gd name="T8" fmla="*/ 495 w 652"/>
                  <a:gd name="T9" fmla="*/ 68 h 172"/>
                  <a:gd name="T10" fmla="*/ 480 w 652"/>
                  <a:gd name="T11" fmla="*/ 81 h 172"/>
                  <a:gd name="T12" fmla="*/ 467 w 652"/>
                  <a:gd name="T13" fmla="*/ 96 h 172"/>
                  <a:gd name="T14" fmla="*/ 453 w 652"/>
                  <a:gd name="T15" fmla="*/ 112 h 172"/>
                  <a:gd name="T16" fmla="*/ 453 w 652"/>
                  <a:gd name="T17" fmla="*/ 112 h 172"/>
                  <a:gd name="T18" fmla="*/ 440 w 652"/>
                  <a:gd name="T19" fmla="*/ 128 h 172"/>
                  <a:gd name="T20" fmla="*/ 428 w 652"/>
                  <a:gd name="T21" fmla="*/ 143 h 172"/>
                  <a:gd name="T22" fmla="*/ 420 w 652"/>
                  <a:gd name="T23" fmla="*/ 158 h 172"/>
                  <a:gd name="T24" fmla="*/ 412 w 652"/>
                  <a:gd name="T25" fmla="*/ 172 h 172"/>
                  <a:gd name="T26" fmla="*/ 489 w 652"/>
                  <a:gd name="T27" fmla="*/ 172 h 172"/>
                  <a:gd name="T28" fmla="*/ 489 w 652"/>
                  <a:gd name="T29" fmla="*/ 172 h 172"/>
                  <a:gd name="T30" fmla="*/ 505 w 652"/>
                  <a:gd name="T31" fmla="*/ 148 h 172"/>
                  <a:gd name="T32" fmla="*/ 524 w 652"/>
                  <a:gd name="T33" fmla="*/ 127 h 172"/>
                  <a:gd name="T34" fmla="*/ 543 w 652"/>
                  <a:gd name="T35" fmla="*/ 106 h 172"/>
                  <a:gd name="T36" fmla="*/ 565 w 652"/>
                  <a:gd name="T37" fmla="*/ 88 h 172"/>
                  <a:gd name="T38" fmla="*/ 565 w 652"/>
                  <a:gd name="T39" fmla="*/ 88 h 172"/>
                  <a:gd name="T40" fmla="*/ 587 w 652"/>
                  <a:gd name="T41" fmla="*/ 71 h 172"/>
                  <a:gd name="T42" fmla="*/ 609 w 652"/>
                  <a:gd name="T43" fmla="*/ 57 h 172"/>
                  <a:gd name="T44" fmla="*/ 630 w 652"/>
                  <a:gd name="T45" fmla="*/ 45 h 172"/>
                  <a:gd name="T46" fmla="*/ 652 w 652"/>
                  <a:gd name="T47" fmla="*/ 36 h 172"/>
                  <a:gd name="T48" fmla="*/ 652 w 652"/>
                  <a:gd name="T49" fmla="*/ 0 h 172"/>
                  <a:gd name="T50" fmla="*/ 0 w 652"/>
                  <a:gd name="T51" fmla="*/ 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52" h="172">
                    <a:moveTo>
                      <a:pt x="0" y="0"/>
                    </a:moveTo>
                    <a:lnTo>
                      <a:pt x="0" y="57"/>
                    </a:lnTo>
                    <a:lnTo>
                      <a:pt x="508" y="57"/>
                    </a:lnTo>
                    <a:lnTo>
                      <a:pt x="508" y="57"/>
                    </a:lnTo>
                    <a:lnTo>
                      <a:pt x="495" y="68"/>
                    </a:lnTo>
                    <a:lnTo>
                      <a:pt x="480" y="81"/>
                    </a:lnTo>
                    <a:lnTo>
                      <a:pt x="467" y="96"/>
                    </a:lnTo>
                    <a:lnTo>
                      <a:pt x="453" y="112"/>
                    </a:lnTo>
                    <a:lnTo>
                      <a:pt x="453" y="112"/>
                    </a:lnTo>
                    <a:lnTo>
                      <a:pt x="440" y="128"/>
                    </a:lnTo>
                    <a:lnTo>
                      <a:pt x="428" y="143"/>
                    </a:lnTo>
                    <a:lnTo>
                      <a:pt x="420" y="158"/>
                    </a:lnTo>
                    <a:lnTo>
                      <a:pt x="412" y="172"/>
                    </a:lnTo>
                    <a:lnTo>
                      <a:pt x="489" y="172"/>
                    </a:lnTo>
                    <a:lnTo>
                      <a:pt x="489" y="172"/>
                    </a:lnTo>
                    <a:lnTo>
                      <a:pt x="505" y="148"/>
                    </a:lnTo>
                    <a:lnTo>
                      <a:pt x="524" y="127"/>
                    </a:lnTo>
                    <a:lnTo>
                      <a:pt x="543" y="106"/>
                    </a:lnTo>
                    <a:lnTo>
                      <a:pt x="565" y="88"/>
                    </a:lnTo>
                    <a:lnTo>
                      <a:pt x="565" y="88"/>
                    </a:lnTo>
                    <a:lnTo>
                      <a:pt x="587" y="71"/>
                    </a:lnTo>
                    <a:lnTo>
                      <a:pt x="609" y="57"/>
                    </a:lnTo>
                    <a:lnTo>
                      <a:pt x="630" y="45"/>
                    </a:lnTo>
                    <a:lnTo>
                      <a:pt x="652" y="36"/>
                    </a:lnTo>
                    <a:lnTo>
                      <a:pt x="652"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1B3B41"/>
                  </a:solidFill>
                  <a:effectLst/>
                  <a:uLnTx/>
                  <a:uFillTx/>
                </a:endParaRPr>
              </a:p>
            </p:txBody>
          </p:sp>
          <p:sp>
            <p:nvSpPr>
              <p:cNvPr id="18" name="Freeform 1119"/>
              <p:cNvSpPr>
                <a:spLocks noEditPoints="1"/>
              </p:cNvSpPr>
              <p:nvPr/>
            </p:nvSpPr>
            <p:spPr bwMode="auto">
              <a:xfrm flipH="1">
                <a:off x="-1150002" y="2235381"/>
                <a:ext cx="86784" cy="48509"/>
              </a:xfrm>
              <a:custGeom>
                <a:avLst/>
                <a:gdLst>
                  <a:gd name="T0" fmla="*/ 387 w 663"/>
                  <a:gd name="T1" fmla="*/ 306 h 307"/>
                  <a:gd name="T2" fmla="*/ 479 w 663"/>
                  <a:gd name="T3" fmla="*/ 297 h 307"/>
                  <a:gd name="T4" fmla="*/ 516 w 663"/>
                  <a:gd name="T5" fmla="*/ 290 h 307"/>
                  <a:gd name="T6" fmla="*/ 564 w 663"/>
                  <a:gd name="T7" fmla="*/ 275 h 307"/>
                  <a:gd name="T8" fmla="*/ 604 w 663"/>
                  <a:gd name="T9" fmla="*/ 254 h 307"/>
                  <a:gd name="T10" fmla="*/ 625 w 663"/>
                  <a:gd name="T11" fmla="*/ 238 h 307"/>
                  <a:gd name="T12" fmla="*/ 648 w 663"/>
                  <a:gd name="T13" fmla="*/ 211 h 307"/>
                  <a:gd name="T14" fmla="*/ 660 w 663"/>
                  <a:gd name="T15" fmla="*/ 177 h 307"/>
                  <a:gd name="T16" fmla="*/ 663 w 663"/>
                  <a:gd name="T17" fmla="*/ 154 h 307"/>
                  <a:gd name="T18" fmla="*/ 651 w 663"/>
                  <a:gd name="T19" fmla="*/ 102 h 307"/>
                  <a:gd name="T20" fmla="*/ 631 w 663"/>
                  <a:gd name="T21" fmla="*/ 73 h 307"/>
                  <a:gd name="T22" fmla="*/ 581 w 663"/>
                  <a:gd name="T23" fmla="*/ 39 h 307"/>
                  <a:gd name="T24" fmla="*/ 537 w 663"/>
                  <a:gd name="T25" fmla="*/ 23 h 307"/>
                  <a:gd name="T26" fmla="*/ 485 w 663"/>
                  <a:gd name="T27" fmla="*/ 10 h 307"/>
                  <a:gd name="T28" fmla="*/ 376 w 663"/>
                  <a:gd name="T29" fmla="*/ 1 h 307"/>
                  <a:gd name="T30" fmla="*/ 276 w 663"/>
                  <a:gd name="T31" fmla="*/ 1 h 307"/>
                  <a:gd name="T32" fmla="*/ 185 w 663"/>
                  <a:gd name="T33" fmla="*/ 9 h 307"/>
                  <a:gd name="T34" fmla="*/ 147 w 663"/>
                  <a:gd name="T35" fmla="*/ 17 h 307"/>
                  <a:gd name="T36" fmla="*/ 98 w 663"/>
                  <a:gd name="T37" fmla="*/ 32 h 307"/>
                  <a:gd name="T38" fmla="*/ 59 w 663"/>
                  <a:gd name="T39" fmla="*/ 52 h 307"/>
                  <a:gd name="T40" fmla="*/ 38 w 663"/>
                  <a:gd name="T41" fmla="*/ 67 h 307"/>
                  <a:gd name="T42" fmla="*/ 14 w 663"/>
                  <a:gd name="T43" fmla="*/ 96 h 307"/>
                  <a:gd name="T44" fmla="*/ 3 w 663"/>
                  <a:gd name="T45" fmla="*/ 129 h 307"/>
                  <a:gd name="T46" fmla="*/ 0 w 663"/>
                  <a:gd name="T47" fmla="*/ 154 h 307"/>
                  <a:gd name="T48" fmla="*/ 9 w 663"/>
                  <a:gd name="T49" fmla="*/ 200 h 307"/>
                  <a:gd name="T50" fmla="*/ 38 w 663"/>
                  <a:gd name="T51" fmla="*/ 239 h 307"/>
                  <a:gd name="T52" fmla="*/ 67 w 663"/>
                  <a:gd name="T53" fmla="*/ 261 h 307"/>
                  <a:gd name="T54" fmla="*/ 142 w 663"/>
                  <a:gd name="T55" fmla="*/ 289 h 307"/>
                  <a:gd name="T56" fmla="*/ 245 w 663"/>
                  <a:gd name="T57" fmla="*/ 304 h 307"/>
                  <a:gd name="T58" fmla="*/ 331 w 663"/>
                  <a:gd name="T59" fmla="*/ 307 h 307"/>
                  <a:gd name="T60" fmla="*/ 292 w 663"/>
                  <a:gd name="T61" fmla="*/ 247 h 307"/>
                  <a:gd name="T62" fmla="*/ 198 w 663"/>
                  <a:gd name="T63" fmla="*/ 240 h 307"/>
                  <a:gd name="T64" fmla="*/ 134 w 663"/>
                  <a:gd name="T65" fmla="*/ 226 h 307"/>
                  <a:gd name="T66" fmla="*/ 106 w 663"/>
                  <a:gd name="T67" fmla="*/ 213 h 307"/>
                  <a:gd name="T68" fmla="*/ 79 w 663"/>
                  <a:gd name="T69" fmla="*/ 189 h 307"/>
                  <a:gd name="T70" fmla="*/ 66 w 663"/>
                  <a:gd name="T71" fmla="*/ 163 h 307"/>
                  <a:gd name="T72" fmla="*/ 66 w 663"/>
                  <a:gd name="T73" fmla="*/ 144 h 307"/>
                  <a:gd name="T74" fmla="*/ 79 w 663"/>
                  <a:gd name="T75" fmla="*/ 117 h 307"/>
                  <a:gd name="T76" fmla="*/ 106 w 663"/>
                  <a:gd name="T77" fmla="*/ 93 h 307"/>
                  <a:gd name="T78" fmla="*/ 134 w 663"/>
                  <a:gd name="T79" fmla="*/ 80 h 307"/>
                  <a:gd name="T80" fmla="*/ 198 w 663"/>
                  <a:gd name="T81" fmla="*/ 66 h 307"/>
                  <a:gd name="T82" fmla="*/ 292 w 663"/>
                  <a:gd name="T83" fmla="*/ 60 h 307"/>
                  <a:gd name="T84" fmla="*/ 369 w 663"/>
                  <a:gd name="T85" fmla="*/ 60 h 307"/>
                  <a:gd name="T86" fmla="*/ 464 w 663"/>
                  <a:gd name="T87" fmla="*/ 66 h 307"/>
                  <a:gd name="T88" fmla="*/ 529 w 663"/>
                  <a:gd name="T89" fmla="*/ 80 h 307"/>
                  <a:gd name="T90" fmla="*/ 557 w 663"/>
                  <a:gd name="T91" fmla="*/ 93 h 307"/>
                  <a:gd name="T92" fmla="*/ 584 w 663"/>
                  <a:gd name="T93" fmla="*/ 117 h 307"/>
                  <a:gd name="T94" fmla="*/ 595 w 663"/>
                  <a:gd name="T95" fmla="*/ 144 h 307"/>
                  <a:gd name="T96" fmla="*/ 595 w 663"/>
                  <a:gd name="T97" fmla="*/ 163 h 307"/>
                  <a:gd name="T98" fmla="*/ 585 w 663"/>
                  <a:gd name="T99" fmla="*/ 189 h 307"/>
                  <a:gd name="T100" fmla="*/ 562 w 663"/>
                  <a:gd name="T101" fmla="*/ 211 h 307"/>
                  <a:gd name="T102" fmla="*/ 534 w 663"/>
                  <a:gd name="T103" fmla="*/ 225 h 307"/>
                  <a:gd name="T104" fmla="*/ 466 w 663"/>
                  <a:gd name="T105" fmla="*/ 240 h 307"/>
                  <a:gd name="T106" fmla="*/ 369 w 663"/>
                  <a:gd name="T107" fmla="*/ 247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63" h="307">
                    <a:moveTo>
                      <a:pt x="331" y="307"/>
                    </a:moveTo>
                    <a:lnTo>
                      <a:pt x="331" y="307"/>
                    </a:lnTo>
                    <a:lnTo>
                      <a:pt x="387" y="306"/>
                    </a:lnTo>
                    <a:lnTo>
                      <a:pt x="435" y="303"/>
                    </a:lnTo>
                    <a:lnTo>
                      <a:pt x="457" y="299"/>
                    </a:lnTo>
                    <a:lnTo>
                      <a:pt x="479" y="297"/>
                    </a:lnTo>
                    <a:lnTo>
                      <a:pt x="498" y="293"/>
                    </a:lnTo>
                    <a:lnTo>
                      <a:pt x="516" y="290"/>
                    </a:lnTo>
                    <a:lnTo>
                      <a:pt x="516" y="290"/>
                    </a:lnTo>
                    <a:lnTo>
                      <a:pt x="534" y="285"/>
                    </a:lnTo>
                    <a:lnTo>
                      <a:pt x="550" y="280"/>
                    </a:lnTo>
                    <a:lnTo>
                      <a:pt x="564" y="275"/>
                    </a:lnTo>
                    <a:lnTo>
                      <a:pt x="579" y="268"/>
                    </a:lnTo>
                    <a:lnTo>
                      <a:pt x="591" y="262"/>
                    </a:lnTo>
                    <a:lnTo>
                      <a:pt x="604" y="254"/>
                    </a:lnTo>
                    <a:lnTo>
                      <a:pt x="614" y="247"/>
                    </a:lnTo>
                    <a:lnTo>
                      <a:pt x="625" y="238"/>
                    </a:lnTo>
                    <a:lnTo>
                      <a:pt x="625" y="238"/>
                    </a:lnTo>
                    <a:lnTo>
                      <a:pt x="634" y="229"/>
                    </a:lnTo>
                    <a:lnTo>
                      <a:pt x="641" y="221"/>
                    </a:lnTo>
                    <a:lnTo>
                      <a:pt x="648" y="211"/>
                    </a:lnTo>
                    <a:lnTo>
                      <a:pt x="653" y="200"/>
                    </a:lnTo>
                    <a:lnTo>
                      <a:pt x="657" y="189"/>
                    </a:lnTo>
                    <a:lnTo>
                      <a:pt x="660" y="177"/>
                    </a:lnTo>
                    <a:lnTo>
                      <a:pt x="662" y="166"/>
                    </a:lnTo>
                    <a:lnTo>
                      <a:pt x="663" y="154"/>
                    </a:lnTo>
                    <a:lnTo>
                      <a:pt x="663" y="154"/>
                    </a:lnTo>
                    <a:lnTo>
                      <a:pt x="662" y="135"/>
                    </a:lnTo>
                    <a:lnTo>
                      <a:pt x="657" y="118"/>
                    </a:lnTo>
                    <a:lnTo>
                      <a:pt x="651" y="102"/>
                    </a:lnTo>
                    <a:lnTo>
                      <a:pt x="642" y="87"/>
                    </a:lnTo>
                    <a:lnTo>
                      <a:pt x="642" y="87"/>
                    </a:lnTo>
                    <a:lnTo>
                      <a:pt x="631" y="73"/>
                    </a:lnTo>
                    <a:lnTo>
                      <a:pt x="616" y="61"/>
                    </a:lnTo>
                    <a:lnTo>
                      <a:pt x="600" y="50"/>
                    </a:lnTo>
                    <a:lnTo>
                      <a:pt x="581" y="39"/>
                    </a:lnTo>
                    <a:lnTo>
                      <a:pt x="581" y="39"/>
                    </a:lnTo>
                    <a:lnTo>
                      <a:pt x="560" y="31"/>
                    </a:lnTo>
                    <a:lnTo>
                      <a:pt x="537" y="23"/>
                    </a:lnTo>
                    <a:lnTo>
                      <a:pt x="512" y="17"/>
                    </a:lnTo>
                    <a:lnTo>
                      <a:pt x="485" y="10"/>
                    </a:lnTo>
                    <a:lnTo>
                      <a:pt x="485" y="10"/>
                    </a:lnTo>
                    <a:lnTo>
                      <a:pt x="454" y="6"/>
                    </a:lnTo>
                    <a:lnTo>
                      <a:pt x="417" y="3"/>
                    </a:lnTo>
                    <a:lnTo>
                      <a:pt x="376" y="1"/>
                    </a:lnTo>
                    <a:lnTo>
                      <a:pt x="331" y="0"/>
                    </a:lnTo>
                    <a:lnTo>
                      <a:pt x="331" y="0"/>
                    </a:lnTo>
                    <a:lnTo>
                      <a:pt x="276" y="1"/>
                    </a:lnTo>
                    <a:lnTo>
                      <a:pt x="228" y="4"/>
                    </a:lnTo>
                    <a:lnTo>
                      <a:pt x="206" y="7"/>
                    </a:lnTo>
                    <a:lnTo>
                      <a:pt x="185" y="9"/>
                    </a:lnTo>
                    <a:lnTo>
                      <a:pt x="164" y="12"/>
                    </a:lnTo>
                    <a:lnTo>
                      <a:pt x="147" y="17"/>
                    </a:lnTo>
                    <a:lnTo>
                      <a:pt x="147" y="17"/>
                    </a:lnTo>
                    <a:lnTo>
                      <a:pt x="129" y="21"/>
                    </a:lnTo>
                    <a:lnTo>
                      <a:pt x="113" y="26"/>
                    </a:lnTo>
                    <a:lnTo>
                      <a:pt x="98" y="32"/>
                    </a:lnTo>
                    <a:lnTo>
                      <a:pt x="85" y="38"/>
                    </a:lnTo>
                    <a:lnTo>
                      <a:pt x="72" y="45"/>
                    </a:lnTo>
                    <a:lnTo>
                      <a:pt x="59" y="52"/>
                    </a:lnTo>
                    <a:lnTo>
                      <a:pt x="48" y="60"/>
                    </a:lnTo>
                    <a:lnTo>
                      <a:pt x="38" y="67"/>
                    </a:lnTo>
                    <a:lnTo>
                      <a:pt x="38" y="67"/>
                    </a:lnTo>
                    <a:lnTo>
                      <a:pt x="29" y="76"/>
                    </a:lnTo>
                    <a:lnTo>
                      <a:pt x="22" y="86"/>
                    </a:lnTo>
                    <a:lnTo>
                      <a:pt x="14" y="96"/>
                    </a:lnTo>
                    <a:lnTo>
                      <a:pt x="10" y="106"/>
                    </a:lnTo>
                    <a:lnTo>
                      <a:pt x="6" y="117"/>
                    </a:lnTo>
                    <a:lnTo>
                      <a:pt x="3" y="129"/>
                    </a:lnTo>
                    <a:lnTo>
                      <a:pt x="0" y="141"/>
                    </a:lnTo>
                    <a:lnTo>
                      <a:pt x="0" y="154"/>
                    </a:lnTo>
                    <a:lnTo>
                      <a:pt x="0" y="154"/>
                    </a:lnTo>
                    <a:lnTo>
                      <a:pt x="1" y="170"/>
                    </a:lnTo>
                    <a:lnTo>
                      <a:pt x="4" y="185"/>
                    </a:lnTo>
                    <a:lnTo>
                      <a:pt x="9" y="200"/>
                    </a:lnTo>
                    <a:lnTo>
                      <a:pt x="16" y="214"/>
                    </a:lnTo>
                    <a:lnTo>
                      <a:pt x="26" y="227"/>
                    </a:lnTo>
                    <a:lnTo>
                      <a:pt x="38" y="239"/>
                    </a:lnTo>
                    <a:lnTo>
                      <a:pt x="51" y="250"/>
                    </a:lnTo>
                    <a:lnTo>
                      <a:pt x="67" y="261"/>
                    </a:lnTo>
                    <a:lnTo>
                      <a:pt x="67" y="261"/>
                    </a:lnTo>
                    <a:lnTo>
                      <a:pt x="89" y="271"/>
                    </a:lnTo>
                    <a:lnTo>
                      <a:pt x="114" y="280"/>
                    </a:lnTo>
                    <a:lnTo>
                      <a:pt x="142" y="289"/>
                    </a:lnTo>
                    <a:lnTo>
                      <a:pt x="173" y="295"/>
                    </a:lnTo>
                    <a:lnTo>
                      <a:pt x="209" y="300"/>
                    </a:lnTo>
                    <a:lnTo>
                      <a:pt x="245" y="304"/>
                    </a:lnTo>
                    <a:lnTo>
                      <a:pt x="287" y="306"/>
                    </a:lnTo>
                    <a:lnTo>
                      <a:pt x="331" y="307"/>
                    </a:lnTo>
                    <a:lnTo>
                      <a:pt x="331" y="307"/>
                    </a:lnTo>
                    <a:close/>
                    <a:moveTo>
                      <a:pt x="331" y="248"/>
                    </a:moveTo>
                    <a:lnTo>
                      <a:pt x="331" y="248"/>
                    </a:lnTo>
                    <a:lnTo>
                      <a:pt x="292" y="247"/>
                    </a:lnTo>
                    <a:lnTo>
                      <a:pt x="257" y="245"/>
                    </a:lnTo>
                    <a:lnTo>
                      <a:pt x="226" y="243"/>
                    </a:lnTo>
                    <a:lnTo>
                      <a:pt x="198" y="240"/>
                    </a:lnTo>
                    <a:lnTo>
                      <a:pt x="173" y="237"/>
                    </a:lnTo>
                    <a:lnTo>
                      <a:pt x="151" y="232"/>
                    </a:lnTo>
                    <a:lnTo>
                      <a:pt x="134" y="226"/>
                    </a:lnTo>
                    <a:lnTo>
                      <a:pt x="119" y="221"/>
                    </a:lnTo>
                    <a:lnTo>
                      <a:pt x="119" y="221"/>
                    </a:lnTo>
                    <a:lnTo>
                      <a:pt x="106" y="213"/>
                    </a:lnTo>
                    <a:lnTo>
                      <a:pt x="95" y="206"/>
                    </a:lnTo>
                    <a:lnTo>
                      <a:pt x="86" y="198"/>
                    </a:lnTo>
                    <a:lnTo>
                      <a:pt x="79" y="189"/>
                    </a:lnTo>
                    <a:lnTo>
                      <a:pt x="73" y="182"/>
                    </a:lnTo>
                    <a:lnTo>
                      <a:pt x="69" y="172"/>
                    </a:lnTo>
                    <a:lnTo>
                      <a:pt x="66" y="163"/>
                    </a:lnTo>
                    <a:lnTo>
                      <a:pt x="66" y="154"/>
                    </a:lnTo>
                    <a:lnTo>
                      <a:pt x="66" y="154"/>
                    </a:lnTo>
                    <a:lnTo>
                      <a:pt x="66" y="144"/>
                    </a:lnTo>
                    <a:lnTo>
                      <a:pt x="69" y="134"/>
                    </a:lnTo>
                    <a:lnTo>
                      <a:pt x="73" y="126"/>
                    </a:lnTo>
                    <a:lnTo>
                      <a:pt x="79" y="117"/>
                    </a:lnTo>
                    <a:lnTo>
                      <a:pt x="86" y="108"/>
                    </a:lnTo>
                    <a:lnTo>
                      <a:pt x="95" y="101"/>
                    </a:lnTo>
                    <a:lnTo>
                      <a:pt x="106" y="93"/>
                    </a:lnTo>
                    <a:lnTo>
                      <a:pt x="119" y="87"/>
                    </a:lnTo>
                    <a:lnTo>
                      <a:pt x="119" y="87"/>
                    </a:lnTo>
                    <a:lnTo>
                      <a:pt x="134" y="80"/>
                    </a:lnTo>
                    <a:lnTo>
                      <a:pt x="151" y="75"/>
                    </a:lnTo>
                    <a:lnTo>
                      <a:pt x="173" y="70"/>
                    </a:lnTo>
                    <a:lnTo>
                      <a:pt x="198" y="66"/>
                    </a:lnTo>
                    <a:lnTo>
                      <a:pt x="226" y="63"/>
                    </a:lnTo>
                    <a:lnTo>
                      <a:pt x="259" y="61"/>
                    </a:lnTo>
                    <a:lnTo>
                      <a:pt x="292" y="60"/>
                    </a:lnTo>
                    <a:lnTo>
                      <a:pt x="331" y="59"/>
                    </a:lnTo>
                    <a:lnTo>
                      <a:pt x="331" y="59"/>
                    </a:lnTo>
                    <a:lnTo>
                      <a:pt x="369" y="60"/>
                    </a:lnTo>
                    <a:lnTo>
                      <a:pt x="404" y="61"/>
                    </a:lnTo>
                    <a:lnTo>
                      <a:pt x="437" y="63"/>
                    </a:lnTo>
                    <a:lnTo>
                      <a:pt x="464" y="66"/>
                    </a:lnTo>
                    <a:lnTo>
                      <a:pt x="489" y="70"/>
                    </a:lnTo>
                    <a:lnTo>
                      <a:pt x="512" y="75"/>
                    </a:lnTo>
                    <a:lnTo>
                      <a:pt x="529" y="80"/>
                    </a:lnTo>
                    <a:lnTo>
                      <a:pt x="544" y="87"/>
                    </a:lnTo>
                    <a:lnTo>
                      <a:pt x="544" y="87"/>
                    </a:lnTo>
                    <a:lnTo>
                      <a:pt x="557" y="93"/>
                    </a:lnTo>
                    <a:lnTo>
                      <a:pt x="567" y="101"/>
                    </a:lnTo>
                    <a:lnTo>
                      <a:pt x="576" y="108"/>
                    </a:lnTo>
                    <a:lnTo>
                      <a:pt x="584" y="117"/>
                    </a:lnTo>
                    <a:lnTo>
                      <a:pt x="589" y="126"/>
                    </a:lnTo>
                    <a:lnTo>
                      <a:pt x="594" y="134"/>
                    </a:lnTo>
                    <a:lnTo>
                      <a:pt x="595" y="144"/>
                    </a:lnTo>
                    <a:lnTo>
                      <a:pt x="597" y="154"/>
                    </a:lnTo>
                    <a:lnTo>
                      <a:pt x="597" y="154"/>
                    </a:lnTo>
                    <a:lnTo>
                      <a:pt x="595" y="163"/>
                    </a:lnTo>
                    <a:lnTo>
                      <a:pt x="594" y="173"/>
                    </a:lnTo>
                    <a:lnTo>
                      <a:pt x="591" y="182"/>
                    </a:lnTo>
                    <a:lnTo>
                      <a:pt x="585" y="189"/>
                    </a:lnTo>
                    <a:lnTo>
                      <a:pt x="579" y="197"/>
                    </a:lnTo>
                    <a:lnTo>
                      <a:pt x="570" y="204"/>
                    </a:lnTo>
                    <a:lnTo>
                      <a:pt x="562" y="211"/>
                    </a:lnTo>
                    <a:lnTo>
                      <a:pt x="550" y="217"/>
                    </a:lnTo>
                    <a:lnTo>
                      <a:pt x="550" y="217"/>
                    </a:lnTo>
                    <a:lnTo>
                      <a:pt x="534" y="225"/>
                    </a:lnTo>
                    <a:lnTo>
                      <a:pt x="514" y="230"/>
                    </a:lnTo>
                    <a:lnTo>
                      <a:pt x="491" y="236"/>
                    </a:lnTo>
                    <a:lnTo>
                      <a:pt x="466" y="240"/>
                    </a:lnTo>
                    <a:lnTo>
                      <a:pt x="437" y="243"/>
                    </a:lnTo>
                    <a:lnTo>
                      <a:pt x="404" y="245"/>
                    </a:lnTo>
                    <a:lnTo>
                      <a:pt x="369" y="247"/>
                    </a:lnTo>
                    <a:lnTo>
                      <a:pt x="331" y="248"/>
                    </a:lnTo>
                    <a:lnTo>
                      <a:pt x="331" y="2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1B3B41"/>
                  </a:solidFill>
                  <a:effectLst/>
                  <a:uLnTx/>
                  <a:uFillTx/>
                </a:endParaRPr>
              </a:p>
            </p:txBody>
          </p:sp>
          <p:sp>
            <p:nvSpPr>
              <p:cNvPr id="19" name="Freeform 1140"/>
              <p:cNvSpPr>
                <a:spLocks/>
              </p:cNvSpPr>
              <p:nvPr/>
            </p:nvSpPr>
            <p:spPr bwMode="auto">
              <a:xfrm flipH="1">
                <a:off x="-1277233" y="2175846"/>
                <a:ext cx="85606" cy="27562"/>
              </a:xfrm>
              <a:custGeom>
                <a:avLst/>
                <a:gdLst>
                  <a:gd name="T0" fmla="*/ 0 w 652"/>
                  <a:gd name="T1" fmla="*/ 0 h 173"/>
                  <a:gd name="T2" fmla="*/ 0 w 652"/>
                  <a:gd name="T3" fmla="*/ 58 h 173"/>
                  <a:gd name="T4" fmla="*/ 507 w 652"/>
                  <a:gd name="T5" fmla="*/ 58 h 173"/>
                  <a:gd name="T6" fmla="*/ 507 w 652"/>
                  <a:gd name="T7" fmla="*/ 58 h 173"/>
                  <a:gd name="T8" fmla="*/ 494 w 652"/>
                  <a:gd name="T9" fmla="*/ 69 h 173"/>
                  <a:gd name="T10" fmla="*/ 481 w 652"/>
                  <a:gd name="T11" fmla="*/ 82 h 173"/>
                  <a:gd name="T12" fmla="*/ 466 w 652"/>
                  <a:gd name="T13" fmla="*/ 97 h 173"/>
                  <a:gd name="T14" fmla="*/ 453 w 652"/>
                  <a:gd name="T15" fmla="*/ 112 h 173"/>
                  <a:gd name="T16" fmla="*/ 453 w 652"/>
                  <a:gd name="T17" fmla="*/ 112 h 173"/>
                  <a:gd name="T18" fmla="*/ 440 w 652"/>
                  <a:gd name="T19" fmla="*/ 129 h 173"/>
                  <a:gd name="T20" fmla="*/ 430 w 652"/>
                  <a:gd name="T21" fmla="*/ 144 h 173"/>
                  <a:gd name="T22" fmla="*/ 419 w 652"/>
                  <a:gd name="T23" fmla="*/ 159 h 173"/>
                  <a:gd name="T24" fmla="*/ 412 w 652"/>
                  <a:gd name="T25" fmla="*/ 173 h 173"/>
                  <a:gd name="T26" fmla="*/ 488 w 652"/>
                  <a:gd name="T27" fmla="*/ 173 h 173"/>
                  <a:gd name="T28" fmla="*/ 488 w 652"/>
                  <a:gd name="T29" fmla="*/ 173 h 173"/>
                  <a:gd name="T30" fmla="*/ 506 w 652"/>
                  <a:gd name="T31" fmla="*/ 150 h 173"/>
                  <a:gd name="T32" fmla="*/ 524 w 652"/>
                  <a:gd name="T33" fmla="*/ 128 h 173"/>
                  <a:gd name="T34" fmla="*/ 543 w 652"/>
                  <a:gd name="T35" fmla="*/ 108 h 173"/>
                  <a:gd name="T36" fmla="*/ 565 w 652"/>
                  <a:gd name="T37" fmla="*/ 88 h 173"/>
                  <a:gd name="T38" fmla="*/ 565 w 652"/>
                  <a:gd name="T39" fmla="*/ 88 h 173"/>
                  <a:gd name="T40" fmla="*/ 587 w 652"/>
                  <a:gd name="T41" fmla="*/ 72 h 173"/>
                  <a:gd name="T42" fmla="*/ 609 w 652"/>
                  <a:gd name="T43" fmla="*/ 58 h 173"/>
                  <a:gd name="T44" fmla="*/ 631 w 652"/>
                  <a:gd name="T45" fmla="*/ 46 h 173"/>
                  <a:gd name="T46" fmla="*/ 652 w 652"/>
                  <a:gd name="T47" fmla="*/ 38 h 173"/>
                  <a:gd name="T48" fmla="*/ 652 w 652"/>
                  <a:gd name="T49" fmla="*/ 0 h 173"/>
                  <a:gd name="T50" fmla="*/ 0 w 652"/>
                  <a:gd name="T51" fmla="*/ 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52" h="173">
                    <a:moveTo>
                      <a:pt x="0" y="0"/>
                    </a:moveTo>
                    <a:lnTo>
                      <a:pt x="0" y="58"/>
                    </a:lnTo>
                    <a:lnTo>
                      <a:pt x="507" y="58"/>
                    </a:lnTo>
                    <a:lnTo>
                      <a:pt x="507" y="58"/>
                    </a:lnTo>
                    <a:lnTo>
                      <a:pt x="494" y="69"/>
                    </a:lnTo>
                    <a:lnTo>
                      <a:pt x="481" y="82"/>
                    </a:lnTo>
                    <a:lnTo>
                      <a:pt x="466" y="97"/>
                    </a:lnTo>
                    <a:lnTo>
                      <a:pt x="453" y="112"/>
                    </a:lnTo>
                    <a:lnTo>
                      <a:pt x="453" y="112"/>
                    </a:lnTo>
                    <a:lnTo>
                      <a:pt x="440" y="129"/>
                    </a:lnTo>
                    <a:lnTo>
                      <a:pt x="430" y="144"/>
                    </a:lnTo>
                    <a:lnTo>
                      <a:pt x="419" y="159"/>
                    </a:lnTo>
                    <a:lnTo>
                      <a:pt x="412" y="173"/>
                    </a:lnTo>
                    <a:lnTo>
                      <a:pt x="488" y="173"/>
                    </a:lnTo>
                    <a:lnTo>
                      <a:pt x="488" y="173"/>
                    </a:lnTo>
                    <a:lnTo>
                      <a:pt x="506" y="150"/>
                    </a:lnTo>
                    <a:lnTo>
                      <a:pt x="524" y="128"/>
                    </a:lnTo>
                    <a:lnTo>
                      <a:pt x="543" y="108"/>
                    </a:lnTo>
                    <a:lnTo>
                      <a:pt x="565" y="88"/>
                    </a:lnTo>
                    <a:lnTo>
                      <a:pt x="565" y="88"/>
                    </a:lnTo>
                    <a:lnTo>
                      <a:pt x="587" y="72"/>
                    </a:lnTo>
                    <a:lnTo>
                      <a:pt x="609" y="58"/>
                    </a:lnTo>
                    <a:lnTo>
                      <a:pt x="631" y="46"/>
                    </a:lnTo>
                    <a:lnTo>
                      <a:pt x="652" y="38"/>
                    </a:lnTo>
                    <a:lnTo>
                      <a:pt x="652"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1B3B41"/>
                  </a:solidFill>
                  <a:effectLst/>
                  <a:uLnTx/>
                  <a:uFillTx/>
                </a:endParaRPr>
              </a:p>
            </p:txBody>
          </p:sp>
          <p:sp>
            <p:nvSpPr>
              <p:cNvPr id="20" name="Freeform 1141"/>
              <p:cNvSpPr>
                <a:spLocks/>
              </p:cNvSpPr>
              <p:nvPr/>
            </p:nvSpPr>
            <p:spPr bwMode="auto">
              <a:xfrm flipH="1">
                <a:off x="-1277233" y="2225458"/>
                <a:ext cx="85606" cy="27562"/>
              </a:xfrm>
              <a:custGeom>
                <a:avLst/>
                <a:gdLst>
                  <a:gd name="T0" fmla="*/ 0 w 652"/>
                  <a:gd name="T1" fmla="*/ 0 h 174"/>
                  <a:gd name="T2" fmla="*/ 0 w 652"/>
                  <a:gd name="T3" fmla="*/ 58 h 174"/>
                  <a:gd name="T4" fmla="*/ 507 w 652"/>
                  <a:gd name="T5" fmla="*/ 58 h 174"/>
                  <a:gd name="T6" fmla="*/ 507 w 652"/>
                  <a:gd name="T7" fmla="*/ 58 h 174"/>
                  <a:gd name="T8" fmla="*/ 494 w 652"/>
                  <a:gd name="T9" fmla="*/ 69 h 174"/>
                  <a:gd name="T10" fmla="*/ 481 w 652"/>
                  <a:gd name="T11" fmla="*/ 82 h 174"/>
                  <a:gd name="T12" fmla="*/ 466 w 652"/>
                  <a:gd name="T13" fmla="*/ 96 h 174"/>
                  <a:gd name="T14" fmla="*/ 453 w 652"/>
                  <a:gd name="T15" fmla="*/ 112 h 174"/>
                  <a:gd name="T16" fmla="*/ 453 w 652"/>
                  <a:gd name="T17" fmla="*/ 112 h 174"/>
                  <a:gd name="T18" fmla="*/ 440 w 652"/>
                  <a:gd name="T19" fmla="*/ 129 h 174"/>
                  <a:gd name="T20" fmla="*/ 430 w 652"/>
                  <a:gd name="T21" fmla="*/ 144 h 174"/>
                  <a:gd name="T22" fmla="*/ 419 w 652"/>
                  <a:gd name="T23" fmla="*/ 160 h 174"/>
                  <a:gd name="T24" fmla="*/ 412 w 652"/>
                  <a:gd name="T25" fmla="*/ 174 h 174"/>
                  <a:gd name="T26" fmla="*/ 488 w 652"/>
                  <a:gd name="T27" fmla="*/ 174 h 174"/>
                  <a:gd name="T28" fmla="*/ 488 w 652"/>
                  <a:gd name="T29" fmla="*/ 174 h 174"/>
                  <a:gd name="T30" fmla="*/ 506 w 652"/>
                  <a:gd name="T31" fmla="*/ 150 h 174"/>
                  <a:gd name="T32" fmla="*/ 524 w 652"/>
                  <a:gd name="T33" fmla="*/ 128 h 174"/>
                  <a:gd name="T34" fmla="*/ 543 w 652"/>
                  <a:gd name="T35" fmla="*/ 108 h 174"/>
                  <a:gd name="T36" fmla="*/ 565 w 652"/>
                  <a:gd name="T37" fmla="*/ 88 h 174"/>
                  <a:gd name="T38" fmla="*/ 565 w 652"/>
                  <a:gd name="T39" fmla="*/ 88 h 174"/>
                  <a:gd name="T40" fmla="*/ 587 w 652"/>
                  <a:gd name="T41" fmla="*/ 72 h 174"/>
                  <a:gd name="T42" fmla="*/ 609 w 652"/>
                  <a:gd name="T43" fmla="*/ 58 h 174"/>
                  <a:gd name="T44" fmla="*/ 631 w 652"/>
                  <a:gd name="T45" fmla="*/ 46 h 174"/>
                  <a:gd name="T46" fmla="*/ 652 w 652"/>
                  <a:gd name="T47" fmla="*/ 38 h 174"/>
                  <a:gd name="T48" fmla="*/ 652 w 652"/>
                  <a:gd name="T49" fmla="*/ 0 h 174"/>
                  <a:gd name="T50" fmla="*/ 0 w 652"/>
                  <a:gd name="T51" fmla="*/ 0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52" h="174">
                    <a:moveTo>
                      <a:pt x="0" y="0"/>
                    </a:moveTo>
                    <a:lnTo>
                      <a:pt x="0" y="58"/>
                    </a:lnTo>
                    <a:lnTo>
                      <a:pt x="507" y="58"/>
                    </a:lnTo>
                    <a:lnTo>
                      <a:pt x="507" y="58"/>
                    </a:lnTo>
                    <a:lnTo>
                      <a:pt x="494" y="69"/>
                    </a:lnTo>
                    <a:lnTo>
                      <a:pt x="481" y="82"/>
                    </a:lnTo>
                    <a:lnTo>
                      <a:pt x="466" y="96"/>
                    </a:lnTo>
                    <a:lnTo>
                      <a:pt x="453" y="112"/>
                    </a:lnTo>
                    <a:lnTo>
                      <a:pt x="453" y="112"/>
                    </a:lnTo>
                    <a:lnTo>
                      <a:pt x="440" y="129"/>
                    </a:lnTo>
                    <a:lnTo>
                      <a:pt x="430" y="144"/>
                    </a:lnTo>
                    <a:lnTo>
                      <a:pt x="419" y="160"/>
                    </a:lnTo>
                    <a:lnTo>
                      <a:pt x="412" y="174"/>
                    </a:lnTo>
                    <a:lnTo>
                      <a:pt x="488" y="174"/>
                    </a:lnTo>
                    <a:lnTo>
                      <a:pt x="488" y="174"/>
                    </a:lnTo>
                    <a:lnTo>
                      <a:pt x="506" y="150"/>
                    </a:lnTo>
                    <a:lnTo>
                      <a:pt x="524" y="128"/>
                    </a:lnTo>
                    <a:lnTo>
                      <a:pt x="543" y="108"/>
                    </a:lnTo>
                    <a:lnTo>
                      <a:pt x="565" y="88"/>
                    </a:lnTo>
                    <a:lnTo>
                      <a:pt x="565" y="88"/>
                    </a:lnTo>
                    <a:lnTo>
                      <a:pt x="587" y="72"/>
                    </a:lnTo>
                    <a:lnTo>
                      <a:pt x="609" y="58"/>
                    </a:lnTo>
                    <a:lnTo>
                      <a:pt x="631" y="46"/>
                    </a:lnTo>
                    <a:lnTo>
                      <a:pt x="652" y="38"/>
                    </a:lnTo>
                    <a:lnTo>
                      <a:pt x="652"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1B3B41"/>
                  </a:solidFill>
                  <a:effectLst/>
                  <a:uLnTx/>
                  <a:uFillTx/>
                </a:endParaRPr>
              </a:p>
            </p:txBody>
          </p:sp>
          <p:sp>
            <p:nvSpPr>
              <p:cNvPr id="21" name="Freeform 1119"/>
              <p:cNvSpPr>
                <a:spLocks noEditPoints="1"/>
              </p:cNvSpPr>
              <p:nvPr/>
            </p:nvSpPr>
            <p:spPr bwMode="auto">
              <a:xfrm flipH="1">
                <a:off x="-1148431" y="2122374"/>
                <a:ext cx="86784" cy="48509"/>
              </a:xfrm>
              <a:custGeom>
                <a:avLst/>
                <a:gdLst>
                  <a:gd name="T0" fmla="*/ 387 w 663"/>
                  <a:gd name="T1" fmla="*/ 306 h 307"/>
                  <a:gd name="T2" fmla="*/ 479 w 663"/>
                  <a:gd name="T3" fmla="*/ 297 h 307"/>
                  <a:gd name="T4" fmla="*/ 516 w 663"/>
                  <a:gd name="T5" fmla="*/ 290 h 307"/>
                  <a:gd name="T6" fmla="*/ 564 w 663"/>
                  <a:gd name="T7" fmla="*/ 275 h 307"/>
                  <a:gd name="T8" fmla="*/ 604 w 663"/>
                  <a:gd name="T9" fmla="*/ 254 h 307"/>
                  <a:gd name="T10" fmla="*/ 625 w 663"/>
                  <a:gd name="T11" fmla="*/ 238 h 307"/>
                  <a:gd name="T12" fmla="*/ 648 w 663"/>
                  <a:gd name="T13" fmla="*/ 211 h 307"/>
                  <a:gd name="T14" fmla="*/ 660 w 663"/>
                  <a:gd name="T15" fmla="*/ 177 h 307"/>
                  <a:gd name="T16" fmla="*/ 663 w 663"/>
                  <a:gd name="T17" fmla="*/ 154 h 307"/>
                  <a:gd name="T18" fmla="*/ 651 w 663"/>
                  <a:gd name="T19" fmla="*/ 102 h 307"/>
                  <a:gd name="T20" fmla="*/ 631 w 663"/>
                  <a:gd name="T21" fmla="*/ 73 h 307"/>
                  <a:gd name="T22" fmla="*/ 581 w 663"/>
                  <a:gd name="T23" fmla="*/ 39 h 307"/>
                  <a:gd name="T24" fmla="*/ 537 w 663"/>
                  <a:gd name="T25" fmla="*/ 23 h 307"/>
                  <a:gd name="T26" fmla="*/ 485 w 663"/>
                  <a:gd name="T27" fmla="*/ 10 h 307"/>
                  <a:gd name="T28" fmla="*/ 376 w 663"/>
                  <a:gd name="T29" fmla="*/ 1 h 307"/>
                  <a:gd name="T30" fmla="*/ 276 w 663"/>
                  <a:gd name="T31" fmla="*/ 1 h 307"/>
                  <a:gd name="T32" fmla="*/ 185 w 663"/>
                  <a:gd name="T33" fmla="*/ 9 h 307"/>
                  <a:gd name="T34" fmla="*/ 147 w 663"/>
                  <a:gd name="T35" fmla="*/ 17 h 307"/>
                  <a:gd name="T36" fmla="*/ 98 w 663"/>
                  <a:gd name="T37" fmla="*/ 32 h 307"/>
                  <a:gd name="T38" fmla="*/ 59 w 663"/>
                  <a:gd name="T39" fmla="*/ 52 h 307"/>
                  <a:gd name="T40" fmla="*/ 38 w 663"/>
                  <a:gd name="T41" fmla="*/ 67 h 307"/>
                  <a:gd name="T42" fmla="*/ 14 w 663"/>
                  <a:gd name="T43" fmla="*/ 96 h 307"/>
                  <a:gd name="T44" fmla="*/ 3 w 663"/>
                  <a:gd name="T45" fmla="*/ 129 h 307"/>
                  <a:gd name="T46" fmla="*/ 0 w 663"/>
                  <a:gd name="T47" fmla="*/ 154 h 307"/>
                  <a:gd name="T48" fmla="*/ 9 w 663"/>
                  <a:gd name="T49" fmla="*/ 200 h 307"/>
                  <a:gd name="T50" fmla="*/ 38 w 663"/>
                  <a:gd name="T51" fmla="*/ 239 h 307"/>
                  <a:gd name="T52" fmla="*/ 67 w 663"/>
                  <a:gd name="T53" fmla="*/ 261 h 307"/>
                  <a:gd name="T54" fmla="*/ 142 w 663"/>
                  <a:gd name="T55" fmla="*/ 289 h 307"/>
                  <a:gd name="T56" fmla="*/ 245 w 663"/>
                  <a:gd name="T57" fmla="*/ 304 h 307"/>
                  <a:gd name="T58" fmla="*/ 331 w 663"/>
                  <a:gd name="T59" fmla="*/ 307 h 307"/>
                  <a:gd name="T60" fmla="*/ 292 w 663"/>
                  <a:gd name="T61" fmla="*/ 247 h 307"/>
                  <a:gd name="T62" fmla="*/ 198 w 663"/>
                  <a:gd name="T63" fmla="*/ 240 h 307"/>
                  <a:gd name="T64" fmla="*/ 134 w 663"/>
                  <a:gd name="T65" fmla="*/ 226 h 307"/>
                  <a:gd name="T66" fmla="*/ 106 w 663"/>
                  <a:gd name="T67" fmla="*/ 213 h 307"/>
                  <a:gd name="T68" fmla="*/ 79 w 663"/>
                  <a:gd name="T69" fmla="*/ 189 h 307"/>
                  <a:gd name="T70" fmla="*/ 66 w 663"/>
                  <a:gd name="T71" fmla="*/ 163 h 307"/>
                  <a:gd name="T72" fmla="*/ 66 w 663"/>
                  <a:gd name="T73" fmla="*/ 144 h 307"/>
                  <a:gd name="T74" fmla="*/ 79 w 663"/>
                  <a:gd name="T75" fmla="*/ 117 h 307"/>
                  <a:gd name="T76" fmla="*/ 106 w 663"/>
                  <a:gd name="T77" fmla="*/ 93 h 307"/>
                  <a:gd name="T78" fmla="*/ 134 w 663"/>
                  <a:gd name="T79" fmla="*/ 80 h 307"/>
                  <a:gd name="T80" fmla="*/ 198 w 663"/>
                  <a:gd name="T81" fmla="*/ 66 h 307"/>
                  <a:gd name="T82" fmla="*/ 292 w 663"/>
                  <a:gd name="T83" fmla="*/ 60 h 307"/>
                  <a:gd name="T84" fmla="*/ 369 w 663"/>
                  <a:gd name="T85" fmla="*/ 60 h 307"/>
                  <a:gd name="T86" fmla="*/ 464 w 663"/>
                  <a:gd name="T87" fmla="*/ 66 h 307"/>
                  <a:gd name="T88" fmla="*/ 529 w 663"/>
                  <a:gd name="T89" fmla="*/ 80 h 307"/>
                  <a:gd name="T90" fmla="*/ 557 w 663"/>
                  <a:gd name="T91" fmla="*/ 93 h 307"/>
                  <a:gd name="T92" fmla="*/ 584 w 663"/>
                  <a:gd name="T93" fmla="*/ 117 h 307"/>
                  <a:gd name="T94" fmla="*/ 595 w 663"/>
                  <a:gd name="T95" fmla="*/ 144 h 307"/>
                  <a:gd name="T96" fmla="*/ 595 w 663"/>
                  <a:gd name="T97" fmla="*/ 163 h 307"/>
                  <a:gd name="T98" fmla="*/ 585 w 663"/>
                  <a:gd name="T99" fmla="*/ 189 h 307"/>
                  <a:gd name="T100" fmla="*/ 562 w 663"/>
                  <a:gd name="T101" fmla="*/ 211 h 307"/>
                  <a:gd name="T102" fmla="*/ 534 w 663"/>
                  <a:gd name="T103" fmla="*/ 225 h 307"/>
                  <a:gd name="T104" fmla="*/ 466 w 663"/>
                  <a:gd name="T105" fmla="*/ 240 h 307"/>
                  <a:gd name="T106" fmla="*/ 369 w 663"/>
                  <a:gd name="T107" fmla="*/ 247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63" h="307">
                    <a:moveTo>
                      <a:pt x="331" y="307"/>
                    </a:moveTo>
                    <a:lnTo>
                      <a:pt x="331" y="307"/>
                    </a:lnTo>
                    <a:lnTo>
                      <a:pt x="387" y="306"/>
                    </a:lnTo>
                    <a:lnTo>
                      <a:pt x="435" y="303"/>
                    </a:lnTo>
                    <a:lnTo>
                      <a:pt x="457" y="299"/>
                    </a:lnTo>
                    <a:lnTo>
                      <a:pt x="479" y="297"/>
                    </a:lnTo>
                    <a:lnTo>
                      <a:pt x="498" y="293"/>
                    </a:lnTo>
                    <a:lnTo>
                      <a:pt x="516" y="290"/>
                    </a:lnTo>
                    <a:lnTo>
                      <a:pt x="516" y="290"/>
                    </a:lnTo>
                    <a:lnTo>
                      <a:pt x="534" y="285"/>
                    </a:lnTo>
                    <a:lnTo>
                      <a:pt x="550" y="280"/>
                    </a:lnTo>
                    <a:lnTo>
                      <a:pt x="564" y="275"/>
                    </a:lnTo>
                    <a:lnTo>
                      <a:pt x="579" y="268"/>
                    </a:lnTo>
                    <a:lnTo>
                      <a:pt x="591" y="262"/>
                    </a:lnTo>
                    <a:lnTo>
                      <a:pt x="604" y="254"/>
                    </a:lnTo>
                    <a:lnTo>
                      <a:pt x="614" y="247"/>
                    </a:lnTo>
                    <a:lnTo>
                      <a:pt x="625" y="238"/>
                    </a:lnTo>
                    <a:lnTo>
                      <a:pt x="625" y="238"/>
                    </a:lnTo>
                    <a:lnTo>
                      <a:pt x="634" y="229"/>
                    </a:lnTo>
                    <a:lnTo>
                      <a:pt x="641" y="221"/>
                    </a:lnTo>
                    <a:lnTo>
                      <a:pt x="648" y="211"/>
                    </a:lnTo>
                    <a:lnTo>
                      <a:pt x="653" y="200"/>
                    </a:lnTo>
                    <a:lnTo>
                      <a:pt x="657" y="189"/>
                    </a:lnTo>
                    <a:lnTo>
                      <a:pt x="660" y="177"/>
                    </a:lnTo>
                    <a:lnTo>
                      <a:pt x="662" y="166"/>
                    </a:lnTo>
                    <a:lnTo>
                      <a:pt x="663" y="154"/>
                    </a:lnTo>
                    <a:lnTo>
                      <a:pt x="663" y="154"/>
                    </a:lnTo>
                    <a:lnTo>
                      <a:pt x="662" y="135"/>
                    </a:lnTo>
                    <a:lnTo>
                      <a:pt x="657" y="118"/>
                    </a:lnTo>
                    <a:lnTo>
                      <a:pt x="651" y="102"/>
                    </a:lnTo>
                    <a:lnTo>
                      <a:pt x="642" y="87"/>
                    </a:lnTo>
                    <a:lnTo>
                      <a:pt x="642" y="87"/>
                    </a:lnTo>
                    <a:lnTo>
                      <a:pt x="631" y="73"/>
                    </a:lnTo>
                    <a:lnTo>
                      <a:pt x="616" y="61"/>
                    </a:lnTo>
                    <a:lnTo>
                      <a:pt x="600" y="50"/>
                    </a:lnTo>
                    <a:lnTo>
                      <a:pt x="581" y="39"/>
                    </a:lnTo>
                    <a:lnTo>
                      <a:pt x="581" y="39"/>
                    </a:lnTo>
                    <a:lnTo>
                      <a:pt x="560" y="31"/>
                    </a:lnTo>
                    <a:lnTo>
                      <a:pt x="537" y="23"/>
                    </a:lnTo>
                    <a:lnTo>
                      <a:pt x="512" y="17"/>
                    </a:lnTo>
                    <a:lnTo>
                      <a:pt x="485" y="10"/>
                    </a:lnTo>
                    <a:lnTo>
                      <a:pt x="485" y="10"/>
                    </a:lnTo>
                    <a:lnTo>
                      <a:pt x="454" y="6"/>
                    </a:lnTo>
                    <a:lnTo>
                      <a:pt x="417" y="3"/>
                    </a:lnTo>
                    <a:lnTo>
                      <a:pt x="376" y="1"/>
                    </a:lnTo>
                    <a:lnTo>
                      <a:pt x="331" y="0"/>
                    </a:lnTo>
                    <a:lnTo>
                      <a:pt x="331" y="0"/>
                    </a:lnTo>
                    <a:lnTo>
                      <a:pt x="276" y="1"/>
                    </a:lnTo>
                    <a:lnTo>
                      <a:pt x="228" y="4"/>
                    </a:lnTo>
                    <a:lnTo>
                      <a:pt x="206" y="7"/>
                    </a:lnTo>
                    <a:lnTo>
                      <a:pt x="185" y="9"/>
                    </a:lnTo>
                    <a:lnTo>
                      <a:pt x="164" y="12"/>
                    </a:lnTo>
                    <a:lnTo>
                      <a:pt x="147" y="17"/>
                    </a:lnTo>
                    <a:lnTo>
                      <a:pt x="147" y="17"/>
                    </a:lnTo>
                    <a:lnTo>
                      <a:pt x="129" y="21"/>
                    </a:lnTo>
                    <a:lnTo>
                      <a:pt x="113" y="26"/>
                    </a:lnTo>
                    <a:lnTo>
                      <a:pt x="98" y="32"/>
                    </a:lnTo>
                    <a:lnTo>
                      <a:pt x="85" y="38"/>
                    </a:lnTo>
                    <a:lnTo>
                      <a:pt x="72" y="45"/>
                    </a:lnTo>
                    <a:lnTo>
                      <a:pt x="59" y="52"/>
                    </a:lnTo>
                    <a:lnTo>
                      <a:pt x="48" y="60"/>
                    </a:lnTo>
                    <a:lnTo>
                      <a:pt x="38" y="67"/>
                    </a:lnTo>
                    <a:lnTo>
                      <a:pt x="38" y="67"/>
                    </a:lnTo>
                    <a:lnTo>
                      <a:pt x="29" y="76"/>
                    </a:lnTo>
                    <a:lnTo>
                      <a:pt x="22" y="86"/>
                    </a:lnTo>
                    <a:lnTo>
                      <a:pt x="14" y="96"/>
                    </a:lnTo>
                    <a:lnTo>
                      <a:pt x="10" y="106"/>
                    </a:lnTo>
                    <a:lnTo>
                      <a:pt x="6" y="117"/>
                    </a:lnTo>
                    <a:lnTo>
                      <a:pt x="3" y="129"/>
                    </a:lnTo>
                    <a:lnTo>
                      <a:pt x="0" y="141"/>
                    </a:lnTo>
                    <a:lnTo>
                      <a:pt x="0" y="154"/>
                    </a:lnTo>
                    <a:lnTo>
                      <a:pt x="0" y="154"/>
                    </a:lnTo>
                    <a:lnTo>
                      <a:pt x="1" y="170"/>
                    </a:lnTo>
                    <a:lnTo>
                      <a:pt x="4" y="185"/>
                    </a:lnTo>
                    <a:lnTo>
                      <a:pt x="9" y="200"/>
                    </a:lnTo>
                    <a:lnTo>
                      <a:pt x="16" y="214"/>
                    </a:lnTo>
                    <a:lnTo>
                      <a:pt x="26" y="227"/>
                    </a:lnTo>
                    <a:lnTo>
                      <a:pt x="38" y="239"/>
                    </a:lnTo>
                    <a:lnTo>
                      <a:pt x="51" y="250"/>
                    </a:lnTo>
                    <a:lnTo>
                      <a:pt x="67" y="261"/>
                    </a:lnTo>
                    <a:lnTo>
                      <a:pt x="67" y="261"/>
                    </a:lnTo>
                    <a:lnTo>
                      <a:pt x="89" y="271"/>
                    </a:lnTo>
                    <a:lnTo>
                      <a:pt x="114" y="280"/>
                    </a:lnTo>
                    <a:lnTo>
                      <a:pt x="142" y="289"/>
                    </a:lnTo>
                    <a:lnTo>
                      <a:pt x="173" y="295"/>
                    </a:lnTo>
                    <a:lnTo>
                      <a:pt x="209" y="300"/>
                    </a:lnTo>
                    <a:lnTo>
                      <a:pt x="245" y="304"/>
                    </a:lnTo>
                    <a:lnTo>
                      <a:pt x="287" y="306"/>
                    </a:lnTo>
                    <a:lnTo>
                      <a:pt x="331" y="307"/>
                    </a:lnTo>
                    <a:lnTo>
                      <a:pt x="331" y="307"/>
                    </a:lnTo>
                    <a:close/>
                    <a:moveTo>
                      <a:pt x="331" y="248"/>
                    </a:moveTo>
                    <a:lnTo>
                      <a:pt x="331" y="248"/>
                    </a:lnTo>
                    <a:lnTo>
                      <a:pt x="292" y="247"/>
                    </a:lnTo>
                    <a:lnTo>
                      <a:pt x="257" y="245"/>
                    </a:lnTo>
                    <a:lnTo>
                      <a:pt x="226" y="243"/>
                    </a:lnTo>
                    <a:lnTo>
                      <a:pt x="198" y="240"/>
                    </a:lnTo>
                    <a:lnTo>
                      <a:pt x="173" y="237"/>
                    </a:lnTo>
                    <a:lnTo>
                      <a:pt x="151" y="232"/>
                    </a:lnTo>
                    <a:lnTo>
                      <a:pt x="134" y="226"/>
                    </a:lnTo>
                    <a:lnTo>
                      <a:pt x="119" y="221"/>
                    </a:lnTo>
                    <a:lnTo>
                      <a:pt x="119" y="221"/>
                    </a:lnTo>
                    <a:lnTo>
                      <a:pt x="106" y="213"/>
                    </a:lnTo>
                    <a:lnTo>
                      <a:pt x="95" y="206"/>
                    </a:lnTo>
                    <a:lnTo>
                      <a:pt x="86" y="198"/>
                    </a:lnTo>
                    <a:lnTo>
                      <a:pt x="79" y="189"/>
                    </a:lnTo>
                    <a:lnTo>
                      <a:pt x="73" y="182"/>
                    </a:lnTo>
                    <a:lnTo>
                      <a:pt x="69" y="172"/>
                    </a:lnTo>
                    <a:lnTo>
                      <a:pt x="66" y="163"/>
                    </a:lnTo>
                    <a:lnTo>
                      <a:pt x="66" y="154"/>
                    </a:lnTo>
                    <a:lnTo>
                      <a:pt x="66" y="154"/>
                    </a:lnTo>
                    <a:lnTo>
                      <a:pt x="66" y="144"/>
                    </a:lnTo>
                    <a:lnTo>
                      <a:pt x="69" y="134"/>
                    </a:lnTo>
                    <a:lnTo>
                      <a:pt x="73" y="126"/>
                    </a:lnTo>
                    <a:lnTo>
                      <a:pt x="79" y="117"/>
                    </a:lnTo>
                    <a:lnTo>
                      <a:pt x="86" y="108"/>
                    </a:lnTo>
                    <a:lnTo>
                      <a:pt x="95" y="101"/>
                    </a:lnTo>
                    <a:lnTo>
                      <a:pt x="106" y="93"/>
                    </a:lnTo>
                    <a:lnTo>
                      <a:pt x="119" y="87"/>
                    </a:lnTo>
                    <a:lnTo>
                      <a:pt x="119" y="87"/>
                    </a:lnTo>
                    <a:lnTo>
                      <a:pt x="134" y="80"/>
                    </a:lnTo>
                    <a:lnTo>
                      <a:pt x="151" y="75"/>
                    </a:lnTo>
                    <a:lnTo>
                      <a:pt x="173" y="70"/>
                    </a:lnTo>
                    <a:lnTo>
                      <a:pt x="198" y="66"/>
                    </a:lnTo>
                    <a:lnTo>
                      <a:pt x="226" y="63"/>
                    </a:lnTo>
                    <a:lnTo>
                      <a:pt x="259" y="61"/>
                    </a:lnTo>
                    <a:lnTo>
                      <a:pt x="292" y="60"/>
                    </a:lnTo>
                    <a:lnTo>
                      <a:pt x="331" y="59"/>
                    </a:lnTo>
                    <a:lnTo>
                      <a:pt x="331" y="59"/>
                    </a:lnTo>
                    <a:lnTo>
                      <a:pt x="369" y="60"/>
                    </a:lnTo>
                    <a:lnTo>
                      <a:pt x="404" y="61"/>
                    </a:lnTo>
                    <a:lnTo>
                      <a:pt x="437" y="63"/>
                    </a:lnTo>
                    <a:lnTo>
                      <a:pt x="464" y="66"/>
                    </a:lnTo>
                    <a:lnTo>
                      <a:pt x="489" y="70"/>
                    </a:lnTo>
                    <a:lnTo>
                      <a:pt x="512" y="75"/>
                    </a:lnTo>
                    <a:lnTo>
                      <a:pt x="529" y="80"/>
                    </a:lnTo>
                    <a:lnTo>
                      <a:pt x="544" y="87"/>
                    </a:lnTo>
                    <a:lnTo>
                      <a:pt x="544" y="87"/>
                    </a:lnTo>
                    <a:lnTo>
                      <a:pt x="557" y="93"/>
                    </a:lnTo>
                    <a:lnTo>
                      <a:pt x="567" y="101"/>
                    </a:lnTo>
                    <a:lnTo>
                      <a:pt x="576" y="108"/>
                    </a:lnTo>
                    <a:lnTo>
                      <a:pt x="584" y="117"/>
                    </a:lnTo>
                    <a:lnTo>
                      <a:pt x="589" y="126"/>
                    </a:lnTo>
                    <a:lnTo>
                      <a:pt x="594" y="134"/>
                    </a:lnTo>
                    <a:lnTo>
                      <a:pt x="595" y="144"/>
                    </a:lnTo>
                    <a:lnTo>
                      <a:pt x="597" y="154"/>
                    </a:lnTo>
                    <a:lnTo>
                      <a:pt x="597" y="154"/>
                    </a:lnTo>
                    <a:lnTo>
                      <a:pt x="595" y="163"/>
                    </a:lnTo>
                    <a:lnTo>
                      <a:pt x="594" y="173"/>
                    </a:lnTo>
                    <a:lnTo>
                      <a:pt x="591" y="182"/>
                    </a:lnTo>
                    <a:lnTo>
                      <a:pt x="585" y="189"/>
                    </a:lnTo>
                    <a:lnTo>
                      <a:pt x="579" y="197"/>
                    </a:lnTo>
                    <a:lnTo>
                      <a:pt x="570" y="204"/>
                    </a:lnTo>
                    <a:lnTo>
                      <a:pt x="562" y="211"/>
                    </a:lnTo>
                    <a:lnTo>
                      <a:pt x="550" y="217"/>
                    </a:lnTo>
                    <a:lnTo>
                      <a:pt x="550" y="217"/>
                    </a:lnTo>
                    <a:lnTo>
                      <a:pt x="534" y="225"/>
                    </a:lnTo>
                    <a:lnTo>
                      <a:pt x="514" y="230"/>
                    </a:lnTo>
                    <a:lnTo>
                      <a:pt x="491" y="236"/>
                    </a:lnTo>
                    <a:lnTo>
                      <a:pt x="466" y="240"/>
                    </a:lnTo>
                    <a:lnTo>
                      <a:pt x="437" y="243"/>
                    </a:lnTo>
                    <a:lnTo>
                      <a:pt x="404" y="245"/>
                    </a:lnTo>
                    <a:lnTo>
                      <a:pt x="369" y="247"/>
                    </a:lnTo>
                    <a:lnTo>
                      <a:pt x="331" y="248"/>
                    </a:lnTo>
                    <a:lnTo>
                      <a:pt x="331" y="2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1B3B41"/>
                  </a:solidFill>
                  <a:effectLst/>
                  <a:uLnTx/>
                  <a:uFillTx/>
                </a:endParaRPr>
              </a:p>
            </p:txBody>
          </p:sp>
          <p:sp>
            <p:nvSpPr>
              <p:cNvPr id="22" name="Freeform 1139"/>
              <p:cNvSpPr>
                <a:spLocks noEditPoints="1"/>
              </p:cNvSpPr>
              <p:nvPr/>
            </p:nvSpPr>
            <p:spPr bwMode="auto">
              <a:xfrm flipH="1">
                <a:off x="-1278804" y="2266439"/>
                <a:ext cx="87177" cy="48509"/>
              </a:xfrm>
              <a:custGeom>
                <a:avLst/>
                <a:gdLst>
                  <a:gd name="T0" fmla="*/ 387 w 664"/>
                  <a:gd name="T1" fmla="*/ 305 h 306"/>
                  <a:gd name="T2" fmla="*/ 480 w 664"/>
                  <a:gd name="T3" fmla="*/ 297 h 306"/>
                  <a:gd name="T4" fmla="*/ 518 w 664"/>
                  <a:gd name="T5" fmla="*/ 289 h 306"/>
                  <a:gd name="T6" fmla="*/ 565 w 664"/>
                  <a:gd name="T7" fmla="*/ 274 h 306"/>
                  <a:gd name="T8" fmla="*/ 605 w 664"/>
                  <a:gd name="T9" fmla="*/ 254 h 306"/>
                  <a:gd name="T10" fmla="*/ 625 w 664"/>
                  <a:gd name="T11" fmla="*/ 238 h 306"/>
                  <a:gd name="T12" fmla="*/ 649 w 664"/>
                  <a:gd name="T13" fmla="*/ 210 h 306"/>
                  <a:gd name="T14" fmla="*/ 662 w 664"/>
                  <a:gd name="T15" fmla="*/ 178 h 306"/>
                  <a:gd name="T16" fmla="*/ 664 w 664"/>
                  <a:gd name="T17" fmla="*/ 153 h 306"/>
                  <a:gd name="T18" fmla="*/ 652 w 664"/>
                  <a:gd name="T19" fmla="*/ 101 h 306"/>
                  <a:gd name="T20" fmla="*/ 631 w 664"/>
                  <a:gd name="T21" fmla="*/ 73 h 306"/>
                  <a:gd name="T22" fmla="*/ 583 w 664"/>
                  <a:gd name="T23" fmla="*/ 40 h 306"/>
                  <a:gd name="T24" fmla="*/ 539 w 664"/>
                  <a:gd name="T25" fmla="*/ 23 h 306"/>
                  <a:gd name="T26" fmla="*/ 486 w 664"/>
                  <a:gd name="T27" fmla="*/ 11 h 306"/>
                  <a:gd name="T28" fmla="*/ 378 w 664"/>
                  <a:gd name="T29" fmla="*/ 1 h 306"/>
                  <a:gd name="T30" fmla="*/ 278 w 664"/>
                  <a:gd name="T31" fmla="*/ 1 h 306"/>
                  <a:gd name="T32" fmla="*/ 186 w 664"/>
                  <a:gd name="T33" fmla="*/ 10 h 306"/>
                  <a:gd name="T34" fmla="*/ 147 w 664"/>
                  <a:gd name="T35" fmla="*/ 17 h 306"/>
                  <a:gd name="T36" fmla="*/ 99 w 664"/>
                  <a:gd name="T37" fmla="*/ 32 h 306"/>
                  <a:gd name="T38" fmla="*/ 61 w 664"/>
                  <a:gd name="T39" fmla="*/ 52 h 306"/>
                  <a:gd name="T40" fmla="*/ 39 w 664"/>
                  <a:gd name="T41" fmla="*/ 68 h 306"/>
                  <a:gd name="T42" fmla="*/ 15 w 664"/>
                  <a:gd name="T43" fmla="*/ 96 h 306"/>
                  <a:gd name="T44" fmla="*/ 3 w 664"/>
                  <a:gd name="T45" fmla="*/ 128 h 306"/>
                  <a:gd name="T46" fmla="*/ 0 w 664"/>
                  <a:gd name="T47" fmla="*/ 153 h 306"/>
                  <a:gd name="T48" fmla="*/ 11 w 664"/>
                  <a:gd name="T49" fmla="*/ 199 h 306"/>
                  <a:gd name="T50" fmla="*/ 39 w 664"/>
                  <a:gd name="T51" fmla="*/ 238 h 306"/>
                  <a:gd name="T52" fmla="*/ 68 w 664"/>
                  <a:gd name="T53" fmla="*/ 260 h 306"/>
                  <a:gd name="T54" fmla="*/ 143 w 664"/>
                  <a:gd name="T55" fmla="*/ 288 h 306"/>
                  <a:gd name="T56" fmla="*/ 247 w 664"/>
                  <a:gd name="T57" fmla="*/ 303 h 306"/>
                  <a:gd name="T58" fmla="*/ 333 w 664"/>
                  <a:gd name="T59" fmla="*/ 306 h 306"/>
                  <a:gd name="T60" fmla="*/ 294 w 664"/>
                  <a:gd name="T61" fmla="*/ 247 h 306"/>
                  <a:gd name="T62" fmla="*/ 199 w 664"/>
                  <a:gd name="T63" fmla="*/ 240 h 306"/>
                  <a:gd name="T64" fmla="*/ 134 w 664"/>
                  <a:gd name="T65" fmla="*/ 226 h 306"/>
                  <a:gd name="T66" fmla="*/ 106 w 664"/>
                  <a:gd name="T67" fmla="*/ 212 h 306"/>
                  <a:gd name="T68" fmla="*/ 80 w 664"/>
                  <a:gd name="T69" fmla="*/ 190 h 306"/>
                  <a:gd name="T70" fmla="*/ 66 w 664"/>
                  <a:gd name="T71" fmla="*/ 163 h 306"/>
                  <a:gd name="T72" fmla="*/ 66 w 664"/>
                  <a:gd name="T73" fmla="*/ 143 h 306"/>
                  <a:gd name="T74" fmla="*/ 80 w 664"/>
                  <a:gd name="T75" fmla="*/ 116 h 306"/>
                  <a:gd name="T76" fmla="*/ 108 w 664"/>
                  <a:gd name="T77" fmla="*/ 93 h 306"/>
                  <a:gd name="T78" fmla="*/ 134 w 664"/>
                  <a:gd name="T79" fmla="*/ 80 h 306"/>
                  <a:gd name="T80" fmla="*/ 199 w 664"/>
                  <a:gd name="T81" fmla="*/ 66 h 306"/>
                  <a:gd name="T82" fmla="*/ 294 w 664"/>
                  <a:gd name="T83" fmla="*/ 59 h 306"/>
                  <a:gd name="T84" fmla="*/ 371 w 664"/>
                  <a:gd name="T85" fmla="*/ 59 h 306"/>
                  <a:gd name="T86" fmla="*/ 465 w 664"/>
                  <a:gd name="T87" fmla="*/ 66 h 306"/>
                  <a:gd name="T88" fmla="*/ 530 w 664"/>
                  <a:gd name="T89" fmla="*/ 80 h 306"/>
                  <a:gd name="T90" fmla="*/ 558 w 664"/>
                  <a:gd name="T91" fmla="*/ 93 h 306"/>
                  <a:gd name="T92" fmla="*/ 584 w 664"/>
                  <a:gd name="T93" fmla="*/ 116 h 306"/>
                  <a:gd name="T94" fmla="*/ 597 w 664"/>
                  <a:gd name="T95" fmla="*/ 143 h 306"/>
                  <a:gd name="T96" fmla="*/ 597 w 664"/>
                  <a:gd name="T97" fmla="*/ 164 h 306"/>
                  <a:gd name="T98" fmla="*/ 586 w 664"/>
                  <a:gd name="T99" fmla="*/ 190 h 306"/>
                  <a:gd name="T100" fmla="*/ 562 w 664"/>
                  <a:gd name="T101" fmla="*/ 211 h 306"/>
                  <a:gd name="T102" fmla="*/ 534 w 664"/>
                  <a:gd name="T103" fmla="*/ 224 h 306"/>
                  <a:gd name="T104" fmla="*/ 467 w 664"/>
                  <a:gd name="T105" fmla="*/ 239 h 306"/>
                  <a:gd name="T106" fmla="*/ 371 w 664"/>
                  <a:gd name="T107" fmla="*/ 247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64" h="306">
                    <a:moveTo>
                      <a:pt x="333" y="306"/>
                    </a:moveTo>
                    <a:lnTo>
                      <a:pt x="333" y="306"/>
                    </a:lnTo>
                    <a:lnTo>
                      <a:pt x="387" y="305"/>
                    </a:lnTo>
                    <a:lnTo>
                      <a:pt x="436" y="302"/>
                    </a:lnTo>
                    <a:lnTo>
                      <a:pt x="458" y="300"/>
                    </a:lnTo>
                    <a:lnTo>
                      <a:pt x="480" y="297"/>
                    </a:lnTo>
                    <a:lnTo>
                      <a:pt x="499" y="293"/>
                    </a:lnTo>
                    <a:lnTo>
                      <a:pt x="518" y="289"/>
                    </a:lnTo>
                    <a:lnTo>
                      <a:pt x="518" y="289"/>
                    </a:lnTo>
                    <a:lnTo>
                      <a:pt x="534" y="285"/>
                    </a:lnTo>
                    <a:lnTo>
                      <a:pt x="550" y="279"/>
                    </a:lnTo>
                    <a:lnTo>
                      <a:pt x="565" y="274"/>
                    </a:lnTo>
                    <a:lnTo>
                      <a:pt x="580" y="267"/>
                    </a:lnTo>
                    <a:lnTo>
                      <a:pt x="593" y="261"/>
                    </a:lnTo>
                    <a:lnTo>
                      <a:pt x="605" y="254"/>
                    </a:lnTo>
                    <a:lnTo>
                      <a:pt x="615" y="247"/>
                    </a:lnTo>
                    <a:lnTo>
                      <a:pt x="625" y="238"/>
                    </a:lnTo>
                    <a:lnTo>
                      <a:pt x="625" y="238"/>
                    </a:lnTo>
                    <a:lnTo>
                      <a:pt x="634" y="230"/>
                    </a:lnTo>
                    <a:lnTo>
                      <a:pt x="643" y="220"/>
                    </a:lnTo>
                    <a:lnTo>
                      <a:pt x="649" y="210"/>
                    </a:lnTo>
                    <a:lnTo>
                      <a:pt x="655" y="199"/>
                    </a:lnTo>
                    <a:lnTo>
                      <a:pt x="658" y="189"/>
                    </a:lnTo>
                    <a:lnTo>
                      <a:pt x="662" y="178"/>
                    </a:lnTo>
                    <a:lnTo>
                      <a:pt x="664" y="166"/>
                    </a:lnTo>
                    <a:lnTo>
                      <a:pt x="664" y="153"/>
                    </a:lnTo>
                    <a:lnTo>
                      <a:pt x="664" y="153"/>
                    </a:lnTo>
                    <a:lnTo>
                      <a:pt x="662" y="135"/>
                    </a:lnTo>
                    <a:lnTo>
                      <a:pt x="659" y="118"/>
                    </a:lnTo>
                    <a:lnTo>
                      <a:pt x="652" y="101"/>
                    </a:lnTo>
                    <a:lnTo>
                      <a:pt x="643" y="86"/>
                    </a:lnTo>
                    <a:lnTo>
                      <a:pt x="643" y="86"/>
                    </a:lnTo>
                    <a:lnTo>
                      <a:pt x="631" y="73"/>
                    </a:lnTo>
                    <a:lnTo>
                      <a:pt x="617" y="60"/>
                    </a:lnTo>
                    <a:lnTo>
                      <a:pt x="600" y="50"/>
                    </a:lnTo>
                    <a:lnTo>
                      <a:pt x="583" y="40"/>
                    </a:lnTo>
                    <a:lnTo>
                      <a:pt x="583" y="40"/>
                    </a:lnTo>
                    <a:lnTo>
                      <a:pt x="561" y="31"/>
                    </a:lnTo>
                    <a:lnTo>
                      <a:pt x="539" y="23"/>
                    </a:lnTo>
                    <a:lnTo>
                      <a:pt x="512" y="16"/>
                    </a:lnTo>
                    <a:lnTo>
                      <a:pt x="486" y="11"/>
                    </a:lnTo>
                    <a:lnTo>
                      <a:pt x="486" y="11"/>
                    </a:lnTo>
                    <a:lnTo>
                      <a:pt x="455" y="5"/>
                    </a:lnTo>
                    <a:lnTo>
                      <a:pt x="418" y="2"/>
                    </a:lnTo>
                    <a:lnTo>
                      <a:pt x="378" y="1"/>
                    </a:lnTo>
                    <a:lnTo>
                      <a:pt x="333" y="0"/>
                    </a:lnTo>
                    <a:lnTo>
                      <a:pt x="333" y="0"/>
                    </a:lnTo>
                    <a:lnTo>
                      <a:pt x="278" y="1"/>
                    </a:lnTo>
                    <a:lnTo>
                      <a:pt x="228" y="4"/>
                    </a:lnTo>
                    <a:lnTo>
                      <a:pt x="206" y="6"/>
                    </a:lnTo>
                    <a:lnTo>
                      <a:pt x="186" y="10"/>
                    </a:lnTo>
                    <a:lnTo>
                      <a:pt x="166" y="13"/>
                    </a:lnTo>
                    <a:lnTo>
                      <a:pt x="147" y="17"/>
                    </a:lnTo>
                    <a:lnTo>
                      <a:pt x="147" y="17"/>
                    </a:lnTo>
                    <a:lnTo>
                      <a:pt x="131" y="22"/>
                    </a:lnTo>
                    <a:lnTo>
                      <a:pt x="115" y="26"/>
                    </a:lnTo>
                    <a:lnTo>
                      <a:pt x="99" y="32"/>
                    </a:lnTo>
                    <a:lnTo>
                      <a:pt x="86" y="38"/>
                    </a:lnTo>
                    <a:lnTo>
                      <a:pt x="72" y="44"/>
                    </a:lnTo>
                    <a:lnTo>
                      <a:pt x="61" y="52"/>
                    </a:lnTo>
                    <a:lnTo>
                      <a:pt x="49" y="59"/>
                    </a:lnTo>
                    <a:lnTo>
                      <a:pt x="39" y="68"/>
                    </a:lnTo>
                    <a:lnTo>
                      <a:pt x="39" y="68"/>
                    </a:lnTo>
                    <a:lnTo>
                      <a:pt x="30" y="77"/>
                    </a:lnTo>
                    <a:lnTo>
                      <a:pt x="22" y="85"/>
                    </a:lnTo>
                    <a:lnTo>
                      <a:pt x="15" y="96"/>
                    </a:lnTo>
                    <a:lnTo>
                      <a:pt x="11" y="106"/>
                    </a:lnTo>
                    <a:lnTo>
                      <a:pt x="6" y="116"/>
                    </a:lnTo>
                    <a:lnTo>
                      <a:pt x="3" y="128"/>
                    </a:lnTo>
                    <a:lnTo>
                      <a:pt x="2" y="140"/>
                    </a:lnTo>
                    <a:lnTo>
                      <a:pt x="0" y="153"/>
                    </a:lnTo>
                    <a:lnTo>
                      <a:pt x="0" y="153"/>
                    </a:lnTo>
                    <a:lnTo>
                      <a:pt x="2" y="169"/>
                    </a:lnTo>
                    <a:lnTo>
                      <a:pt x="5" y="185"/>
                    </a:lnTo>
                    <a:lnTo>
                      <a:pt x="11" y="199"/>
                    </a:lnTo>
                    <a:lnTo>
                      <a:pt x="18" y="214"/>
                    </a:lnTo>
                    <a:lnTo>
                      <a:pt x="27" y="226"/>
                    </a:lnTo>
                    <a:lnTo>
                      <a:pt x="39" y="238"/>
                    </a:lnTo>
                    <a:lnTo>
                      <a:pt x="52" y="250"/>
                    </a:lnTo>
                    <a:lnTo>
                      <a:pt x="68" y="260"/>
                    </a:lnTo>
                    <a:lnTo>
                      <a:pt x="68" y="260"/>
                    </a:lnTo>
                    <a:lnTo>
                      <a:pt x="90" y="271"/>
                    </a:lnTo>
                    <a:lnTo>
                      <a:pt x="115" y="280"/>
                    </a:lnTo>
                    <a:lnTo>
                      <a:pt x="143" y="288"/>
                    </a:lnTo>
                    <a:lnTo>
                      <a:pt x="175" y="294"/>
                    </a:lnTo>
                    <a:lnTo>
                      <a:pt x="209" y="300"/>
                    </a:lnTo>
                    <a:lnTo>
                      <a:pt x="247" y="303"/>
                    </a:lnTo>
                    <a:lnTo>
                      <a:pt x="289" y="305"/>
                    </a:lnTo>
                    <a:lnTo>
                      <a:pt x="333" y="306"/>
                    </a:lnTo>
                    <a:lnTo>
                      <a:pt x="333" y="306"/>
                    </a:lnTo>
                    <a:close/>
                    <a:moveTo>
                      <a:pt x="333" y="247"/>
                    </a:moveTo>
                    <a:lnTo>
                      <a:pt x="333" y="247"/>
                    </a:lnTo>
                    <a:lnTo>
                      <a:pt x="294" y="247"/>
                    </a:lnTo>
                    <a:lnTo>
                      <a:pt x="259" y="246"/>
                    </a:lnTo>
                    <a:lnTo>
                      <a:pt x="227" y="244"/>
                    </a:lnTo>
                    <a:lnTo>
                      <a:pt x="199" y="240"/>
                    </a:lnTo>
                    <a:lnTo>
                      <a:pt x="174" y="236"/>
                    </a:lnTo>
                    <a:lnTo>
                      <a:pt x="152" y="232"/>
                    </a:lnTo>
                    <a:lnTo>
                      <a:pt x="134" y="226"/>
                    </a:lnTo>
                    <a:lnTo>
                      <a:pt x="119" y="220"/>
                    </a:lnTo>
                    <a:lnTo>
                      <a:pt x="119" y="220"/>
                    </a:lnTo>
                    <a:lnTo>
                      <a:pt x="106" y="212"/>
                    </a:lnTo>
                    <a:lnTo>
                      <a:pt x="96" y="206"/>
                    </a:lnTo>
                    <a:lnTo>
                      <a:pt x="87" y="197"/>
                    </a:lnTo>
                    <a:lnTo>
                      <a:pt x="80" y="190"/>
                    </a:lnTo>
                    <a:lnTo>
                      <a:pt x="74" y="181"/>
                    </a:lnTo>
                    <a:lnTo>
                      <a:pt x="69" y="173"/>
                    </a:lnTo>
                    <a:lnTo>
                      <a:pt x="66" y="163"/>
                    </a:lnTo>
                    <a:lnTo>
                      <a:pt x="66" y="153"/>
                    </a:lnTo>
                    <a:lnTo>
                      <a:pt x="66" y="153"/>
                    </a:lnTo>
                    <a:lnTo>
                      <a:pt x="66" y="143"/>
                    </a:lnTo>
                    <a:lnTo>
                      <a:pt x="69" y="134"/>
                    </a:lnTo>
                    <a:lnTo>
                      <a:pt x="74" y="125"/>
                    </a:lnTo>
                    <a:lnTo>
                      <a:pt x="80" y="116"/>
                    </a:lnTo>
                    <a:lnTo>
                      <a:pt x="87" y="108"/>
                    </a:lnTo>
                    <a:lnTo>
                      <a:pt x="96" y="100"/>
                    </a:lnTo>
                    <a:lnTo>
                      <a:pt x="108" y="93"/>
                    </a:lnTo>
                    <a:lnTo>
                      <a:pt x="119" y="86"/>
                    </a:lnTo>
                    <a:lnTo>
                      <a:pt x="119" y="86"/>
                    </a:lnTo>
                    <a:lnTo>
                      <a:pt x="134" y="80"/>
                    </a:lnTo>
                    <a:lnTo>
                      <a:pt x="153" y="74"/>
                    </a:lnTo>
                    <a:lnTo>
                      <a:pt x="174" y="70"/>
                    </a:lnTo>
                    <a:lnTo>
                      <a:pt x="199" y="66"/>
                    </a:lnTo>
                    <a:lnTo>
                      <a:pt x="227" y="63"/>
                    </a:lnTo>
                    <a:lnTo>
                      <a:pt x="259" y="60"/>
                    </a:lnTo>
                    <a:lnTo>
                      <a:pt x="294" y="59"/>
                    </a:lnTo>
                    <a:lnTo>
                      <a:pt x="333" y="59"/>
                    </a:lnTo>
                    <a:lnTo>
                      <a:pt x="333" y="59"/>
                    </a:lnTo>
                    <a:lnTo>
                      <a:pt x="371" y="59"/>
                    </a:lnTo>
                    <a:lnTo>
                      <a:pt x="406" y="60"/>
                    </a:lnTo>
                    <a:lnTo>
                      <a:pt x="437" y="63"/>
                    </a:lnTo>
                    <a:lnTo>
                      <a:pt x="465" y="66"/>
                    </a:lnTo>
                    <a:lnTo>
                      <a:pt x="490" y="70"/>
                    </a:lnTo>
                    <a:lnTo>
                      <a:pt x="512" y="74"/>
                    </a:lnTo>
                    <a:lnTo>
                      <a:pt x="530" y="80"/>
                    </a:lnTo>
                    <a:lnTo>
                      <a:pt x="544" y="86"/>
                    </a:lnTo>
                    <a:lnTo>
                      <a:pt x="544" y="86"/>
                    </a:lnTo>
                    <a:lnTo>
                      <a:pt x="558" y="93"/>
                    </a:lnTo>
                    <a:lnTo>
                      <a:pt x="568" y="100"/>
                    </a:lnTo>
                    <a:lnTo>
                      <a:pt x="577" y="109"/>
                    </a:lnTo>
                    <a:lnTo>
                      <a:pt x="584" y="116"/>
                    </a:lnTo>
                    <a:lnTo>
                      <a:pt x="590" y="125"/>
                    </a:lnTo>
                    <a:lnTo>
                      <a:pt x="594" y="135"/>
                    </a:lnTo>
                    <a:lnTo>
                      <a:pt x="597" y="143"/>
                    </a:lnTo>
                    <a:lnTo>
                      <a:pt x="597" y="154"/>
                    </a:lnTo>
                    <a:lnTo>
                      <a:pt x="597" y="154"/>
                    </a:lnTo>
                    <a:lnTo>
                      <a:pt x="597" y="164"/>
                    </a:lnTo>
                    <a:lnTo>
                      <a:pt x="594" y="173"/>
                    </a:lnTo>
                    <a:lnTo>
                      <a:pt x="592" y="181"/>
                    </a:lnTo>
                    <a:lnTo>
                      <a:pt x="586" y="190"/>
                    </a:lnTo>
                    <a:lnTo>
                      <a:pt x="580" y="197"/>
                    </a:lnTo>
                    <a:lnTo>
                      <a:pt x="571" y="204"/>
                    </a:lnTo>
                    <a:lnTo>
                      <a:pt x="562" y="211"/>
                    </a:lnTo>
                    <a:lnTo>
                      <a:pt x="552" y="217"/>
                    </a:lnTo>
                    <a:lnTo>
                      <a:pt x="552" y="217"/>
                    </a:lnTo>
                    <a:lnTo>
                      <a:pt x="534" y="224"/>
                    </a:lnTo>
                    <a:lnTo>
                      <a:pt x="515" y="231"/>
                    </a:lnTo>
                    <a:lnTo>
                      <a:pt x="493" y="235"/>
                    </a:lnTo>
                    <a:lnTo>
                      <a:pt x="467" y="239"/>
                    </a:lnTo>
                    <a:lnTo>
                      <a:pt x="439" y="243"/>
                    </a:lnTo>
                    <a:lnTo>
                      <a:pt x="406" y="245"/>
                    </a:lnTo>
                    <a:lnTo>
                      <a:pt x="371" y="247"/>
                    </a:lnTo>
                    <a:lnTo>
                      <a:pt x="333" y="247"/>
                    </a:lnTo>
                    <a:lnTo>
                      <a:pt x="333" y="2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1B3B41"/>
                  </a:solidFill>
                  <a:effectLst/>
                  <a:uLnTx/>
                  <a:uFillTx/>
                </a:endParaRPr>
              </a:p>
            </p:txBody>
          </p:sp>
          <p:sp>
            <p:nvSpPr>
              <p:cNvPr id="23" name="Freeform 1118"/>
              <p:cNvSpPr>
                <a:spLocks/>
              </p:cNvSpPr>
              <p:nvPr/>
            </p:nvSpPr>
            <p:spPr bwMode="auto">
              <a:xfrm flipH="1">
                <a:off x="-1146860" y="2305288"/>
                <a:ext cx="85213" cy="27562"/>
              </a:xfrm>
              <a:custGeom>
                <a:avLst/>
                <a:gdLst>
                  <a:gd name="T0" fmla="*/ 0 w 652"/>
                  <a:gd name="T1" fmla="*/ 0 h 172"/>
                  <a:gd name="T2" fmla="*/ 0 w 652"/>
                  <a:gd name="T3" fmla="*/ 57 h 172"/>
                  <a:gd name="T4" fmla="*/ 508 w 652"/>
                  <a:gd name="T5" fmla="*/ 57 h 172"/>
                  <a:gd name="T6" fmla="*/ 508 w 652"/>
                  <a:gd name="T7" fmla="*/ 57 h 172"/>
                  <a:gd name="T8" fmla="*/ 495 w 652"/>
                  <a:gd name="T9" fmla="*/ 68 h 172"/>
                  <a:gd name="T10" fmla="*/ 480 w 652"/>
                  <a:gd name="T11" fmla="*/ 81 h 172"/>
                  <a:gd name="T12" fmla="*/ 467 w 652"/>
                  <a:gd name="T13" fmla="*/ 96 h 172"/>
                  <a:gd name="T14" fmla="*/ 453 w 652"/>
                  <a:gd name="T15" fmla="*/ 112 h 172"/>
                  <a:gd name="T16" fmla="*/ 453 w 652"/>
                  <a:gd name="T17" fmla="*/ 112 h 172"/>
                  <a:gd name="T18" fmla="*/ 440 w 652"/>
                  <a:gd name="T19" fmla="*/ 128 h 172"/>
                  <a:gd name="T20" fmla="*/ 428 w 652"/>
                  <a:gd name="T21" fmla="*/ 143 h 172"/>
                  <a:gd name="T22" fmla="*/ 420 w 652"/>
                  <a:gd name="T23" fmla="*/ 158 h 172"/>
                  <a:gd name="T24" fmla="*/ 412 w 652"/>
                  <a:gd name="T25" fmla="*/ 172 h 172"/>
                  <a:gd name="T26" fmla="*/ 489 w 652"/>
                  <a:gd name="T27" fmla="*/ 172 h 172"/>
                  <a:gd name="T28" fmla="*/ 489 w 652"/>
                  <a:gd name="T29" fmla="*/ 172 h 172"/>
                  <a:gd name="T30" fmla="*/ 505 w 652"/>
                  <a:gd name="T31" fmla="*/ 148 h 172"/>
                  <a:gd name="T32" fmla="*/ 524 w 652"/>
                  <a:gd name="T33" fmla="*/ 127 h 172"/>
                  <a:gd name="T34" fmla="*/ 543 w 652"/>
                  <a:gd name="T35" fmla="*/ 106 h 172"/>
                  <a:gd name="T36" fmla="*/ 565 w 652"/>
                  <a:gd name="T37" fmla="*/ 88 h 172"/>
                  <a:gd name="T38" fmla="*/ 565 w 652"/>
                  <a:gd name="T39" fmla="*/ 88 h 172"/>
                  <a:gd name="T40" fmla="*/ 587 w 652"/>
                  <a:gd name="T41" fmla="*/ 71 h 172"/>
                  <a:gd name="T42" fmla="*/ 609 w 652"/>
                  <a:gd name="T43" fmla="*/ 57 h 172"/>
                  <a:gd name="T44" fmla="*/ 630 w 652"/>
                  <a:gd name="T45" fmla="*/ 45 h 172"/>
                  <a:gd name="T46" fmla="*/ 652 w 652"/>
                  <a:gd name="T47" fmla="*/ 36 h 172"/>
                  <a:gd name="T48" fmla="*/ 652 w 652"/>
                  <a:gd name="T49" fmla="*/ 0 h 172"/>
                  <a:gd name="T50" fmla="*/ 0 w 652"/>
                  <a:gd name="T51" fmla="*/ 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52" h="172">
                    <a:moveTo>
                      <a:pt x="0" y="0"/>
                    </a:moveTo>
                    <a:lnTo>
                      <a:pt x="0" y="57"/>
                    </a:lnTo>
                    <a:lnTo>
                      <a:pt x="508" y="57"/>
                    </a:lnTo>
                    <a:lnTo>
                      <a:pt x="508" y="57"/>
                    </a:lnTo>
                    <a:lnTo>
                      <a:pt x="495" y="68"/>
                    </a:lnTo>
                    <a:lnTo>
                      <a:pt x="480" y="81"/>
                    </a:lnTo>
                    <a:lnTo>
                      <a:pt x="467" y="96"/>
                    </a:lnTo>
                    <a:lnTo>
                      <a:pt x="453" y="112"/>
                    </a:lnTo>
                    <a:lnTo>
                      <a:pt x="453" y="112"/>
                    </a:lnTo>
                    <a:lnTo>
                      <a:pt x="440" y="128"/>
                    </a:lnTo>
                    <a:lnTo>
                      <a:pt x="428" y="143"/>
                    </a:lnTo>
                    <a:lnTo>
                      <a:pt x="420" y="158"/>
                    </a:lnTo>
                    <a:lnTo>
                      <a:pt x="412" y="172"/>
                    </a:lnTo>
                    <a:lnTo>
                      <a:pt x="489" y="172"/>
                    </a:lnTo>
                    <a:lnTo>
                      <a:pt x="489" y="172"/>
                    </a:lnTo>
                    <a:lnTo>
                      <a:pt x="505" y="148"/>
                    </a:lnTo>
                    <a:lnTo>
                      <a:pt x="524" y="127"/>
                    </a:lnTo>
                    <a:lnTo>
                      <a:pt x="543" y="106"/>
                    </a:lnTo>
                    <a:lnTo>
                      <a:pt x="565" y="88"/>
                    </a:lnTo>
                    <a:lnTo>
                      <a:pt x="565" y="88"/>
                    </a:lnTo>
                    <a:lnTo>
                      <a:pt x="587" y="71"/>
                    </a:lnTo>
                    <a:lnTo>
                      <a:pt x="609" y="57"/>
                    </a:lnTo>
                    <a:lnTo>
                      <a:pt x="630" y="45"/>
                    </a:lnTo>
                    <a:lnTo>
                      <a:pt x="652" y="36"/>
                    </a:lnTo>
                    <a:lnTo>
                      <a:pt x="652"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1B3B41"/>
                  </a:solidFill>
                  <a:effectLst/>
                  <a:uLnTx/>
                  <a:uFillTx/>
                </a:endParaRPr>
              </a:p>
            </p:txBody>
          </p:sp>
        </p:grpSp>
      </p:grpSp>
      <p:sp>
        <p:nvSpPr>
          <p:cNvPr id="25" name="Title 1"/>
          <p:cNvSpPr txBox="1">
            <a:spLocks/>
          </p:cNvSpPr>
          <p:nvPr/>
        </p:nvSpPr>
        <p:spPr>
          <a:xfrm>
            <a:off x="269240" y="289511"/>
            <a:ext cx="11655840" cy="899665"/>
          </a:xfrm>
          <a:prstGeom prst="rect">
            <a:avLst/>
          </a:prstGeom>
        </p:spPr>
        <p:txBody>
          <a:bodyPr vert="horz" wrap="square" lIns="146304" tIns="91440" rIns="146304" bIns="91440" rtlCol="0" anchor="t">
            <a:noAutofit/>
          </a:bodyPr>
          <a:lstStyle>
            <a:lvl1pPr algn="l" defTabSz="913505" rtl="0" fontAlgn="base">
              <a:lnSpc>
                <a:spcPct val="90000"/>
              </a:lnSpc>
              <a:spcBef>
                <a:spcPct val="0"/>
              </a:spcBef>
              <a:spcAft>
                <a:spcPct val="0"/>
              </a:spcAft>
              <a:defRPr lang="en-US" sz="5294" kern="1200" spc="-100" dirty="0">
                <a:ln w="3175">
                  <a:noFill/>
                </a:ln>
                <a:gradFill>
                  <a:gsLst>
                    <a:gs pos="2917">
                      <a:schemeClr val="tx2"/>
                    </a:gs>
                    <a:gs pos="100000">
                      <a:schemeClr val="tx2"/>
                    </a:gs>
                  </a:gsLst>
                  <a:lin ang="5400000" scaled="0"/>
                </a:gradFill>
                <a:latin typeface="+mj-lt"/>
                <a:ea typeface="ＭＳ Ｐゴシック" charset="0"/>
                <a:cs typeface="Segoe UI" pitchFamily="34" charset="0"/>
              </a:defRPr>
            </a:lvl1pPr>
            <a:lvl2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2pPr>
            <a:lvl3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3pPr>
            <a:lvl4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4pPr>
            <a:lvl5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5pPr>
            <a:lvl6pPr marL="448193"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6pPr>
            <a:lvl7pPr marL="896386"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7pPr>
            <a:lvl8pPr marL="1344579"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8pPr>
            <a:lvl9pPr marL="1792773"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9pPr>
          </a:lstStyle>
          <a:p>
            <a:pPr marL="0" marR="0" lvl="0" indent="0" algn="l" defTabSz="913505" rtl="0" eaLnBrk="1" fontAlgn="base" latinLnBrk="0" hangingPunct="1">
              <a:lnSpc>
                <a:spcPct val="90000"/>
              </a:lnSpc>
              <a:spcBef>
                <a:spcPct val="0"/>
              </a:spcBef>
              <a:spcAft>
                <a:spcPct val="0"/>
              </a:spcAft>
              <a:buClrTx/>
              <a:buSzTx/>
              <a:buFontTx/>
              <a:buNone/>
              <a:tabLst/>
              <a:defRPr/>
            </a:pPr>
            <a:r>
              <a:rPr lang="en-IN" sz="4705" dirty="0">
                <a:solidFill>
                  <a:schemeClr val="bg1"/>
                </a:solidFill>
                <a:latin typeface="Segoe UI Light" panose="020B0502040204020203" pitchFamily="34" charset="0"/>
                <a:ea typeface="+mn-ea"/>
                <a:cs typeface="Segoe UI Light" panose="020B0502040204020203" pitchFamily="34" charset="0"/>
              </a:rPr>
              <a:t>Real time options in Azure</a:t>
            </a:r>
          </a:p>
        </p:txBody>
      </p:sp>
      <p:sp>
        <p:nvSpPr>
          <p:cNvPr id="2" name="Rectangle 1"/>
          <p:cNvSpPr/>
          <p:nvPr/>
        </p:nvSpPr>
        <p:spPr>
          <a:xfrm>
            <a:off x="5653374" y="4875005"/>
            <a:ext cx="5529078" cy="646331"/>
          </a:xfrm>
          <a:prstGeom prst="rect">
            <a:avLst/>
          </a:prstGeom>
        </p:spPr>
        <p:txBody>
          <a:bodyPr wrap="none">
            <a:spAutoFit/>
          </a:bodyPr>
          <a:lstStyle/>
          <a:p>
            <a:pPr>
              <a:defRPr/>
            </a:pPr>
            <a:r>
              <a:rPr lang="en-GB" sz="3600" kern="0" dirty="0">
                <a:solidFill>
                  <a:schemeClr val="bg1"/>
                </a:solidFill>
                <a:latin typeface="Segoe UI Light" panose="020B0502040204020203" pitchFamily="34" charset="0"/>
                <a:cs typeface="Segoe UI Light" panose="020B0502040204020203" pitchFamily="34" charset="0"/>
              </a:rPr>
              <a:t>Apache Spark for HDInsight</a:t>
            </a:r>
          </a:p>
        </p:txBody>
      </p:sp>
      <p:sp>
        <p:nvSpPr>
          <p:cNvPr id="26" name="Rectangle 25"/>
          <p:cNvSpPr/>
          <p:nvPr/>
        </p:nvSpPr>
        <p:spPr>
          <a:xfrm>
            <a:off x="5653374" y="3700864"/>
            <a:ext cx="4620176" cy="646331"/>
          </a:xfrm>
          <a:prstGeom prst="rect">
            <a:avLst/>
          </a:prstGeom>
        </p:spPr>
        <p:txBody>
          <a:bodyPr wrap="none">
            <a:spAutoFit/>
          </a:bodyPr>
          <a:lstStyle/>
          <a:p>
            <a:pPr lvl="0">
              <a:defRPr/>
            </a:pPr>
            <a:r>
              <a:rPr lang="en-GB" sz="3600" kern="0" dirty="0">
                <a:solidFill>
                  <a:schemeClr val="bg1"/>
                </a:solidFill>
                <a:latin typeface="Segoe UI Light" panose="020B0502040204020203" pitchFamily="34" charset="0"/>
                <a:cs typeface="Segoe UI Light" panose="020B0502040204020203" pitchFamily="34" charset="0"/>
              </a:rPr>
              <a:t>Azure Stream Analytics</a:t>
            </a:r>
          </a:p>
        </p:txBody>
      </p:sp>
      <p:sp>
        <p:nvSpPr>
          <p:cNvPr id="27" name="Rectangle 26"/>
          <p:cNvSpPr/>
          <p:nvPr/>
        </p:nvSpPr>
        <p:spPr>
          <a:xfrm>
            <a:off x="5653374" y="2526723"/>
            <a:ext cx="5615640" cy="646331"/>
          </a:xfrm>
          <a:prstGeom prst="rect">
            <a:avLst/>
          </a:prstGeom>
        </p:spPr>
        <p:txBody>
          <a:bodyPr wrap="none">
            <a:spAutoFit/>
          </a:bodyPr>
          <a:lstStyle/>
          <a:p>
            <a:pPr lvl="0">
              <a:defRPr/>
            </a:pPr>
            <a:r>
              <a:rPr lang="en-GB" sz="3600" kern="0" dirty="0">
                <a:solidFill>
                  <a:schemeClr val="bg1"/>
                </a:solidFill>
                <a:latin typeface="Segoe UI Light" panose="020B0502040204020203" pitchFamily="34" charset="0"/>
                <a:cs typeface="Segoe UI Light" panose="020B0502040204020203" pitchFamily="34" charset="0"/>
              </a:rPr>
              <a:t>Apache Storm for HDInsight</a:t>
            </a:r>
          </a:p>
        </p:txBody>
      </p:sp>
    </p:spTree>
    <p:extLst>
      <p:ext uri="{BB962C8B-B14F-4D97-AF65-F5344CB8AC3E}">
        <p14:creationId xmlns:p14="http://schemas.microsoft.com/office/powerpoint/2010/main" val="33688203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fade">
                                      <p:cBhvr>
                                        <p:cTn id="12" dur="500"/>
                                        <p:tgtEl>
                                          <p:spTgt spid="2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fade">
                                      <p:cBhvr>
                                        <p:cTn id="17" dur="500"/>
                                        <p:tgtEl>
                                          <p:spTgt spid="2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6" grpId="0"/>
      <p:bldP spid="27" grpId="0"/>
    </p:bldLst>
  </p:timing>
</p:sld>
</file>

<file path=ppt/tags/tag1.xml><?xml version="1.0" encoding="utf-8"?>
<p:tagLst xmlns:a="http://schemas.openxmlformats.org/drawingml/2006/main" xmlns:r="http://schemas.openxmlformats.org/officeDocument/2006/relationships" xmlns:p="http://schemas.openxmlformats.org/presentationml/2006/main">
  <p:tag name="MT_TILE" val="YES"/>
</p:tagLst>
</file>

<file path=ppt/tags/tag2.xml><?xml version="1.0" encoding="utf-8"?>
<p:tagLst xmlns:a="http://schemas.openxmlformats.org/drawingml/2006/main" xmlns:r="http://schemas.openxmlformats.org/officeDocument/2006/relationships" xmlns:p="http://schemas.openxmlformats.org/presentationml/2006/main">
  <p:tag name="MT_TILE" val="YES"/>
</p:tagLst>
</file>

<file path=ppt/tags/tag3.xml><?xml version="1.0" encoding="utf-8"?>
<p:tagLst xmlns:a="http://schemas.openxmlformats.org/drawingml/2006/main" xmlns:r="http://schemas.openxmlformats.org/officeDocument/2006/relationships" xmlns:p="http://schemas.openxmlformats.org/presentationml/2006/main">
  <p:tag name="MT_TILE" val="YES"/>
</p:tagLst>
</file>

<file path=ppt/tags/tag4.xml><?xml version="1.0" encoding="utf-8"?>
<p:tagLst xmlns:a="http://schemas.openxmlformats.org/drawingml/2006/main" xmlns:r="http://schemas.openxmlformats.org/officeDocument/2006/relationships" xmlns:p="http://schemas.openxmlformats.org/presentationml/2006/main">
  <p:tag name="MT_TILE" val="YES"/>
</p:tagLst>
</file>

<file path=ppt/tags/tag5.xml><?xml version="1.0" encoding="utf-8"?>
<p:tagLst xmlns:a="http://schemas.openxmlformats.org/drawingml/2006/main" xmlns:r="http://schemas.openxmlformats.org/officeDocument/2006/relationships" xmlns:p="http://schemas.openxmlformats.org/presentationml/2006/main">
  <p:tag name="MT_TILE" val="YES"/>
</p:tagLst>
</file>

<file path=ppt/tags/tag6.xml><?xml version="1.0" encoding="utf-8"?>
<p:tagLst xmlns:a="http://schemas.openxmlformats.org/drawingml/2006/main" xmlns:r="http://schemas.openxmlformats.org/officeDocument/2006/relationships" xmlns:p="http://schemas.openxmlformats.org/presentationml/2006/main">
  <p:tag name="MT_TILE" val="YES"/>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8_3-30680_Worldwide Partner Conference 2015 ">
  <a:themeElements>
    <a:clrScheme name="IOT 2015">
      <a:dk1>
        <a:sysClr val="windowText" lastClr="000000"/>
      </a:dk1>
      <a:lt1>
        <a:sysClr val="window" lastClr="FFFFFF"/>
      </a:lt1>
      <a:dk2>
        <a:srgbClr val="000000"/>
      </a:dk2>
      <a:lt2>
        <a:srgbClr val="F8F8F8"/>
      </a:lt2>
      <a:accent1>
        <a:srgbClr val="00188F"/>
      </a:accent1>
      <a:accent2>
        <a:srgbClr val="DC3C00"/>
      </a:accent2>
      <a:accent3>
        <a:srgbClr val="008272"/>
      </a:accent3>
      <a:accent4>
        <a:srgbClr val="68217A"/>
      </a:accent4>
      <a:accent5>
        <a:srgbClr val="737373"/>
      </a:accent5>
      <a:accent6>
        <a:srgbClr val="505050"/>
      </a:accent6>
      <a:hlink>
        <a:srgbClr val="5F5F5F"/>
      </a:hlink>
      <a:folHlink>
        <a:srgbClr val="919191"/>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17">
                  <a:schemeClr val="accent6"/>
                </a:gs>
                <a:gs pos="100000">
                  <a:schemeClr val="accent6"/>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 PPT Template.potx [Read-Only]" id="{2DAB7967-F155-46BE-B499-90ABA5E79154}" vid="{949AF01E-4EB6-46D9-AE8A-F3C8D5B39BC9}"/>
    </a:ext>
  </a:extLst>
</a:theme>
</file>

<file path=ppt/theme/theme4.xml><?xml version="1.0" encoding="utf-8"?>
<a:theme xmlns:a="http://schemas.openxmlformats.org/drawingml/2006/main" name="5_5-30536_Build_2014_Breakout_Template_White_16x9">
  <a:themeElements>
    <a:clrScheme name="Build 2014">
      <a:dk1>
        <a:srgbClr val="404040"/>
      </a:dk1>
      <a:lt1>
        <a:srgbClr val="FFFFFF"/>
      </a:lt1>
      <a:dk2>
        <a:srgbClr val="00188F"/>
      </a:dk2>
      <a:lt2>
        <a:srgbClr val="FFFFFF"/>
      </a:lt2>
      <a:accent1>
        <a:srgbClr val="00188F"/>
      </a:accent1>
      <a:accent2>
        <a:srgbClr val="00BCF2"/>
      </a:accent2>
      <a:accent3>
        <a:srgbClr val="9B4F96"/>
      </a:accent3>
      <a:accent4>
        <a:srgbClr val="7FBA00"/>
      </a:accent4>
      <a:accent5>
        <a:srgbClr val="FF8C00"/>
      </a:accent5>
      <a:accent6>
        <a:srgbClr val="00D8CC"/>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4_Breakout_Template.potx" id="{B37E921C-63B9-47C9-8C54-57F58FBC5594}" vid="{0B593599-7972-4BF7-8FE2-023BF283B573}"/>
    </a:ext>
  </a:extLst>
</a:theme>
</file>

<file path=ppt/theme/theme5.xml><?xml version="1.0" encoding="utf-8"?>
<a:theme xmlns:a="http://schemas.openxmlformats.org/drawingml/2006/main" name="1_COLOR TEMPLATE">
  <a:themeElements>
    <a:clrScheme name="Custom 11">
      <a:dk1>
        <a:srgbClr val="505050"/>
      </a:dk1>
      <a:lt1>
        <a:srgbClr val="FFFFFF"/>
      </a:lt1>
      <a:dk2>
        <a:srgbClr val="002050"/>
      </a:dk2>
      <a:lt2>
        <a:srgbClr val="CDF4FF"/>
      </a:lt2>
      <a:accent1>
        <a:srgbClr val="0078D7"/>
      </a:accent1>
      <a:accent2>
        <a:srgbClr val="D83B01"/>
      </a:accent2>
      <a:accent3>
        <a:srgbClr val="107C10"/>
      </a:accent3>
      <a:accent4>
        <a:srgbClr val="B4009E"/>
      </a:accent4>
      <a:accent5>
        <a:srgbClr val="5C2D91"/>
      </a:accent5>
      <a:accent6>
        <a:srgbClr val="008272"/>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2D6B5C47-15D3-4853-A69E-31534ABCEC61}"/>
    </a:ext>
  </a:extLst>
</a:theme>
</file>

<file path=ppt/theme/theme6.xml><?xml version="1.0" encoding="utf-8"?>
<a:theme xmlns:a="http://schemas.openxmlformats.org/drawingml/2006/main" name="STB Conversations 2013">
  <a:themeElements>
    <a:clrScheme name="STB 2013 colors">
      <a:dk1>
        <a:srgbClr val="000000"/>
      </a:dk1>
      <a:lt1>
        <a:srgbClr val="FFFFFF"/>
      </a:lt1>
      <a:dk2>
        <a:srgbClr val="505050"/>
      </a:dk2>
      <a:lt2>
        <a:srgbClr val="D2D2D2"/>
      </a:lt2>
      <a:accent1>
        <a:srgbClr val="0072C6"/>
      </a:accent1>
      <a:accent2>
        <a:srgbClr val="008272"/>
      </a:accent2>
      <a:accent3>
        <a:srgbClr val="68217A"/>
      </a:accent3>
      <a:accent4>
        <a:srgbClr val="DC3C00"/>
      </a:accent4>
      <a:accent5>
        <a:srgbClr val="FF8C00"/>
      </a:accent5>
      <a:accent6>
        <a:srgbClr val="00BCF2"/>
      </a:accent6>
      <a:hlink>
        <a:srgbClr val="505050"/>
      </a:hlink>
      <a:folHlink>
        <a:srgbClr val="505050"/>
      </a:folHlink>
    </a:clrScheme>
    <a:fontScheme name="STB-2013-SegoeUI">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000" dirty="0" err="1" smtClean="0">
            <a:gradFill>
              <a:gsLst>
                <a:gs pos="0">
                  <a:srgbClr val="FFFFFF"/>
                </a:gs>
                <a:gs pos="100000">
                  <a:srgbClr val="FFFFFF"/>
                </a:gs>
              </a:gsLst>
              <a:lin ang="5400000" scaled="1"/>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smtClean="0">
            <a:gradFill>
              <a:gsLst>
                <a:gs pos="2917">
                  <a:schemeClr val="tx2"/>
                </a:gs>
                <a:gs pos="30000">
                  <a:schemeClr val="tx2"/>
                </a:gs>
              </a:gsLst>
              <a:lin ang="5400000" scaled="0"/>
            </a:gradFill>
            <a:latin typeface="+mn-lt"/>
          </a:defRPr>
        </a:defPPr>
      </a:lstStyle>
    </a:txDef>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Build 2014">
    <a:dk1>
      <a:srgbClr val="404040"/>
    </a:dk1>
    <a:lt1>
      <a:srgbClr val="FFFFFF"/>
    </a:lt1>
    <a:dk2>
      <a:srgbClr val="00188F"/>
    </a:dk2>
    <a:lt2>
      <a:srgbClr val="FFFFFF"/>
    </a:lt2>
    <a:accent1>
      <a:srgbClr val="00188F"/>
    </a:accent1>
    <a:accent2>
      <a:srgbClr val="00BCF2"/>
    </a:accent2>
    <a:accent3>
      <a:srgbClr val="9B4F96"/>
    </a:accent3>
    <a:accent4>
      <a:srgbClr val="7FBA00"/>
    </a:accent4>
    <a:accent5>
      <a:srgbClr val="FF8C00"/>
    </a:accent5>
    <a:accent6>
      <a:srgbClr val="00D8CC"/>
    </a:accent6>
    <a:hlink>
      <a:srgbClr val="00BCF2"/>
    </a:hlink>
    <a:folHlink>
      <a:srgbClr val="00BCF2"/>
    </a:folHlink>
  </a:clrScheme>
</a:themeOverride>
</file>

<file path=ppt/theme/themeOverride2.xml><?xml version="1.0" encoding="utf-8"?>
<a:themeOverride xmlns:a="http://schemas.openxmlformats.org/drawingml/2006/main">
  <a:clrScheme name="Build 2014">
    <a:dk1>
      <a:srgbClr val="404040"/>
    </a:dk1>
    <a:lt1>
      <a:srgbClr val="FFFFFF"/>
    </a:lt1>
    <a:dk2>
      <a:srgbClr val="00188F"/>
    </a:dk2>
    <a:lt2>
      <a:srgbClr val="FFFFFF"/>
    </a:lt2>
    <a:accent1>
      <a:srgbClr val="00188F"/>
    </a:accent1>
    <a:accent2>
      <a:srgbClr val="00BCF2"/>
    </a:accent2>
    <a:accent3>
      <a:srgbClr val="9B4F96"/>
    </a:accent3>
    <a:accent4>
      <a:srgbClr val="7FBA00"/>
    </a:accent4>
    <a:accent5>
      <a:srgbClr val="FF8C00"/>
    </a:accent5>
    <a:accent6>
      <a:srgbClr val="00D8CC"/>
    </a:accent6>
    <a:hlink>
      <a:srgbClr val="00BCF2"/>
    </a:hlink>
    <a:folHlink>
      <a:srgbClr val="00BCF2"/>
    </a:folHlink>
  </a:clrScheme>
</a:themeOverride>
</file>

<file path=ppt/theme/themeOverride3.xml><?xml version="1.0" encoding="utf-8"?>
<a:themeOverride xmlns:a="http://schemas.openxmlformats.org/drawingml/2006/main">
  <a:clrScheme name="Build 2014">
    <a:dk1>
      <a:srgbClr val="404040"/>
    </a:dk1>
    <a:lt1>
      <a:srgbClr val="FFFFFF"/>
    </a:lt1>
    <a:dk2>
      <a:srgbClr val="00188F"/>
    </a:dk2>
    <a:lt2>
      <a:srgbClr val="FFFFFF"/>
    </a:lt2>
    <a:accent1>
      <a:srgbClr val="00188F"/>
    </a:accent1>
    <a:accent2>
      <a:srgbClr val="00BCF2"/>
    </a:accent2>
    <a:accent3>
      <a:srgbClr val="9B4F96"/>
    </a:accent3>
    <a:accent4>
      <a:srgbClr val="7FBA00"/>
    </a:accent4>
    <a:accent5>
      <a:srgbClr val="FF8C00"/>
    </a:accent5>
    <a:accent6>
      <a:srgbClr val="00D8CC"/>
    </a:accent6>
    <a:hlink>
      <a:srgbClr val="00BCF2"/>
    </a:hlink>
    <a:folHlink>
      <a:srgbClr val="00BCF2"/>
    </a:folHlink>
  </a:clrScheme>
</a:themeOverride>
</file>

<file path=ppt/theme/themeOverride4.xml><?xml version="1.0" encoding="utf-8"?>
<a:themeOverride xmlns:a="http://schemas.openxmlformats.org/drawingml/2006/main">
  <a:clrScheme name="Build 2014">
    <a:dk1>
      <a:srgbClr val="404040"/>
    </a:dk1>
    <a:lt1>
      <a:srgbClr val="FFFFFF"/>
    </a:lt1>
    <a:dk2>
      <a:srgbClr val="00188F"/>
    </a:dk2>
    <a:lt2>
      <a:srgbClr val="FFFFFF"/>
    </a:lt2>
    <a:accent1>
      <a:srgbClr val="00188F"/>
    </a:accent1>
    <a:accent2>
      <a:srgbClr val="00BCF2"/>
    </a:accent2>
    <a:accent3>
      <a:srgbClr val="9B4F96"/>
    </a:accent3>
    <a:accent4>
      <a:srgbClr val="7FBA00"/>
    </a:accent4>
    <a:accent5>
      <a:srgbClr val="FF8C00"/>
    </a:accent5>
    <a:accent6>
      <a:srgbClr val="00D8CC"/>
    </a:accent6>
    <a:hlink>
      <a:srgbClr val="00BCF2"/>
    </a:hlink>
    <a:folHlink>
      <a:srgbClr val="00BCF2"/>
    </a:folHlink>
  </a:clrScheme>
</a:themeOverride>
</file>

<file path=ppt/theme/themeOverride5.xml><?xml version="1.0" encoding="utf-8"?>
<a:themeOverride xmlns:a="http://schemas.openxmlformats.org/drawingml/2006/main">
  <a:clrScheme name="Build 2014">
    <a:dk1>
      <a:srgbClr val="404040"/>
    </a:dk1>
    <a:lt1>
      <a:srgbClr val="FFFFFF"/>
    </a:lt1>
    <a:dk2>
      <a:srgbClr val="00188F"/>
    </a:dk2>
    <a:lt2>
      <a:srgbClr val="FFFFFF"/>
    </a:lt2>
    <a:accent1>
      <a:srgbClr val="00188F"/>
    </a:accent1>
    <a:accent2>
      <a:srgbClr val="00BCF2"/>
    </a:accent2>
    <a:accent3>
      <a:srgbClr val="9B4F96"/>
    </a:accent3>
    <a:accent4>
      <a:srgbClr val="7FBA00"/>
    </a:accent4>
    <a:accent5>
      <a:srgbClr val="FF8C00"/>
    </a:accent5>
    <a:accent6>
      <a:srgbClr val="00D8CC"/>
    </a:accent6>
    <a:hlink>
      <a:srgbClr val="00BCF2"/>
    </a:hlink>
    <a:folHlink>
      <a:srgbClr val="00BCF2"/>
    </a:folHlink>
  </a:clrScheme>
</a:themeOverride>
</file>

<file path=docProps/app.xml><?xml version="1.0" encoding="utf-8"?>
<Properties xmlns="http://schemas.openxmlformats.org/officeDocument/2006/extended-properties" xmlns:vt="http://schemas.openxmlformats.org/officeDocument/2006/docPropsVTypes">
  <TotalTime>3475</TotalTime>
  <Words>1218</Words>
  <Application>Microsoft Office PowerPoint</Application>
  <PresentationFormat>Widescreen</PresentationFormat>
  <Paragraphs>164</Paragraphs>
  <Slides>16</Slides>
  <Notes>14</Notes>
  <HiddenSlides>0</HiddenSlides>
  <MMClips>0</MMClips>
  <ScaleCrop>false</ScaleCrop>
  <HeadingPairs>
    <vt:vector size="8" baseType="variant">
      <vt:variant>
        <vt:lpstr>Fonts Used</vt:lpstr>
      </vt:variant>
      <vt:variant>
        <vt:i4>14</vt:i4>
      </vt:variant>
      <vt:variant>
        <vt:lpstr>Theme</vt:lpstr>
      </vt:variant>
      <vt:variant>
        <vt:i4>6</vt:i4>
      </vt:variant>
      <vt:variant>
        <vt:lpstr>Embedded OLE Servers</vt:lpstr>
      </vt:variant>
      <vt:variant>
        <vt:i4>1</vt:i4>
      </vt:variant>
      <vt:variant>
        <vt:lpstr>Slide Titles</vt:lpstr>
      </vt:variant>
      <vt:variant>
        <vt:i4>16</vt:i4>
      </vt:variant>
    </vt:vector>
  </HeadingPairs>
  <TitlesOfParts>
    <vt:vector size="37" baseType="lpstr">
      <vt:lpstr>Arial</vt:lpstr>
      <vt:lpstr>Avenir LT Pro 45 Book</vt:lpstr>
      <vt:lpstr>Calibri</vt:lpstr>
      <vt:lpstr>Calibri Light</vt:lpstr>
      <vt:lpstr>Consolas</vt:lpstr>
      <vt:lpstr>MS PGothic</vt:lpstr>
      <vt:lpstr>MS PGothic</vt:lpstr>
      <vt:lpstr>Segoe Pro Light</vt:lpstr>
      <vt:lpstr>Segoe UI</vt:lpstr>
      <vt:lpstr>Segoe UI Light</vt:lpstr>
      <vt:lpstr>Segoe UI Semibold</vt:lpstr>
      <vt:lpstr>Segoe UI Semilight</vt:lpstr>
      <vt:lpstr>Webdings</vt:lpstr>
      <vt:lpstr>Wingdings</vt:lpstr>
      <vt:lpstr>Office Theme</vt:lpstr>
      <vt:lpstr>1_Office Theme</vt:lpstr>
      <vt:lpstr>8_3-30680_Worldwide Partner Conference 2015 </vt:lpstr>
      <vt:lpstr>5_5-30536_Build_2014_Breakout_Template_White_16x9</vt:lpstr>
      <vt:lpstr>1_COLOR TEMPLATE</vt:lpstr>
      <vt:lpstr>STB Conversations 2013</vt:lpstr>
      <vt:lpstr>think-cell Slide</vt:lpstr>
      <vt:lpstr>Real Time Data and Human Happiness? </vt:lpstr>
      <vt:lpstr>PowerPoint Presentation</vt:lpstr>
      <vt:lpstr>PowerPoint Presentation</vt:lpstr>
      <vt:lpstr>Data evolution</vt:lpstr>
      <vt:lpstr>PowerPoint Presentation</vt:lpstr>
      <vt:lpstr>Data challenges</vt:lpstr>
      <vt:lpstr>PowerPoint Presentation</vt:lpstr>
      <vt:lpstr>Real time processing scenarios</vt:lpstr>
      <vt:lpstr>PowerPoint Presentation</vt:lpstr>
      <vt:lpstr>The Current Level of Human Happiness? Real Time Twitter Data and Sentiment Analysis</vt:lpstr>
      <vt:lpstr>ASA: Twitter Demo Architecture</vt:lpstr>
      <vt:lpstr>Build Your Own Real Time Prediction Engine Real Time Azure Machine Learning Models</vt:lpstr>
      <vt:lpstr>ASA: Twitter Demo Architecture</vt:lpstr>
      <vt:lpstr>Cortana Analytics Suite Transform data into intelligent action</vt:lpstr>
      <vt:lpstr>Thanks for listening </vt:lpstr>
      <vt:lpstr>Thanks for listening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slide</dc:title>
  <dc:creator>Amy Nicholson</dc:creator>
  <cp:lastModifiedBy>Amy Nicholson</cp:lastModifiedBy>
  <cp:revision>32</cp:revision>
  <dcterms:created xsi:type="dcterms:W3CDTF">2016-03-01T06:29:20Z</dcterms:created>
  <dcterms:modified xsi:type="dcterms:W3CDTF">2016-03-03T16:44:04Z</dcterms:modified>
</cp:coreProperties>
</file>